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58AAB"/>
        </a:solidFill>
        <a:effectLst/>
        <a:uFillTx/>
        <a:latin typeface="+mj-lt"/>
        <a:ea typeface="+mj-ea"/>
        <a:cs typeface="+mj-cs"/>
        <a:sym typeface="Helvetica Neue Bold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3">
                  <a:satOff val="9881"/>
                  <a:lumOff val="-13155"/>
                  <a:alpha val="85000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chemeClr val="accent3">
                  <a:satOff val="9881"/>
                  <a:lumOff val="-131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 i podtytu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 tytułowy"/>
          <p:cNvSpPr txBox="1"/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13" name="Treść - poziom 1…"/>
          <p:cNvSpPr txBox="1"/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4" name="Numer slajdu"/>
          <p:cNvSpPr txBox="1"/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djęcie (3 sztuki)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ia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6" name="Prostokąt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" name="Obrazek"/>
          <p:cNvSpPr/>
          <p:nvPr>
            <p:ph type="pic" sz="quarter" idx="13"/>
          </p:nvPr>
        </p:nvSpPr>
        <p:spPr>
          <a:xfrm>
            <a:off x="8597900" y="3289300"/>
            <a:ext cx="4038600" cy="6057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Obrazek"/>
          <p:cNvSpPr/>
          <p:nvPr>
            <p:ph type="pic" idx="14"/>
          </p:nvPr>
        </p:nvSpPr>
        <p:spPr>
          <a:xfrm>
            <a:off x="-1485900" y="368300"/>
            <a:ext cx="11849101" cy="79007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Obrazek"/>
          <p:cNvSpPr/>
          <p:nvPr>
            <p:ph type="pic" sz="quarter" idx="15"/>
          </p:nvPr>
        </p:nvSpPr>
        <p:spPr>
          <a:xfrm>
            <a:off x="8597900" y="-698500"/>
            <a:ext cx="4038600" cy="6057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0" name="Tekst tytułowy"/>
          <p:cNvSpPr txBox="1"/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121" name="Treść - poziom 1…"/>
          <p:cNvSpPr txBox="1"/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2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djęcie — 1 sztuka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ia"/>
          <p:cNvSpPr/>
          <p:nvPr/>
        </p:nvSpPr>
        <p:spPr>
          <a:xfrm>
            <a:off x="278468" y="8356600"/>
            <a:ext cx="12459504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0" name="Prostokąt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1" name="Obrazek"/>
          <p:cNvSpPr/>
          <p:nvPr>
            <p:ph type="pic" idx="13"/>
          </p:nvPr>
        </p:nvSpPr>
        <p:spPr>
          <a:xfrm>
            <a:off x="190500" y="190500"/>
            <a:ext cx="12649200" cy="843426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2" name="Tekst tytułowy"/>
          <p:cNvSpPr txBox="1"/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133" name="Treść - poziom 1…"/>
          <p:cNvSpPr txBox="1"/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2400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„Wpisz tu cytat.”"/>
          <p:cNvSpPr txBox="1"/>
          <p:nvPr>
            <p:ph type="body" sz="quarter" idx="13"/>
          </p:nvPr>
        </p:nvSpPr>
        <p:spPr>
          <a:xfrm>
            <a:off x="1270000" y="4292600"/>
            <a:ext cx="104648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„Wpisz tu cytat.”</a:t>
            </a:r>
          </a:p>
        </p:txBody>
      </p:sp>
      <p:sp>
        <p:nvSpPr>
          <p:cNvPr id="142" name="Janek Jabłonka"/>
          <p:cNvSpPr txBox="1"/>
          <p:nvPr>
            <p:ph type="body" sz="quarter" idx="14"/>
          </p:nvPr>
        </p:nvSpPr>
        <p:spPr>
          <a:xfrm>
            <a:off x="1270000" y="6362700"/>
            <a:ext cx="10464800" cy="52344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2800"/>
            </a:lvl1pPr>
          </a:lstStyle>
          <a:p>
            <a:pPr/>
            <a:r>
              <a:t>Janek Jabłonka</a:t>
            </a:r>
          </a:p>
        </p:txBody>
      </p:sp>
      <p:sp>
        <p:nvSpPr>
          <p:cNvPr id="14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brazek"/>
          <p:cNvSpPr/>
          <p:nvPr>
            <p:ph type="pic" idx="13"/>
          </p:nvPr>
        </p:nvSpPr>
        <p:spPr>
          <a:xfrm>
            <a:off x="-1600200" y="-19050"/>
            <a:ext cx="16478250" cy="109874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djęcie (poziomo)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ia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" name="Linia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Linia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Prostokąt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" name="NAZWA"/>
          <p:cNvSpPr txBox="1"/>
          <p:nvPr>
            <p:ph type="body" sz="quarter" idx="13"/>
          </p:nvPr>
        </p:nvSpPr>
        <p:spPr>
          <a:xfrm>
            <a:off x="6359707" y="8877300"/>
            <a:ext cx="1444296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NAZWA</a:t>
            </a:r>
          </a:p>
        </p:txBody>
      </p:sp>
      <p:sp>
        <p:nvSpPr>
          <p:cNvPr id="26" name="PROJEKT"/>
          <p:cNvSpPr txBox="1"/>
          <p:nvPr>
            <p:ph type="body" sz="quarter" idx="14"/>
          </p:nvPr>
        </p:nvSpPr>
        <p:spPr>
          <a:xfrm>
            <a:off x="339854" y="7197750"/>
            <a:ext cx="93543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PROJEKT</a:t>
            </a:r>
          </a:p>
        </p:txBody>
      </p:sp>
      <p:sp>
        <p:nvSpPr>
          <p:cNvPr id="27" name="DATA"/>
          <p:cNvSpPr txBox="1"/>
          <p:nvPr>
            <p:ph type="body" sz="quarter" idx="15"/>
          </p:nvPr>
        </p:nvSpPr>
        <p:spPr>
          <a:xfrm>
            <a:off x="337619" y="8912250"/>
            <a:ext cx="58430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28" name="Klient"/>
          <p:cNvSpPr txBox="1"/>
          <p:nvPr>
            <p:ph type="body" sz="quarter" idx="16"/>
          </p:nvPr>
        </p:nvSpPr>
        <p:spPr>
          <a:xfrm>
            <a:off x="5318302" y="8912250"/>
            <a:ext cx="752781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Klient</a:t>
            </a:r>
          </a:p>
        </p:txBody>
      </p:sp>
      <p:sp>
        <p:nvSpPr>
          <p:cNvPr id="29" name="DATA"/>
          <p:cNvSpPr txBox="1"/>
          <p:nvPr>
            <p:ph type="body" sz="quarter" idx="17"/>
          </p:nvPr>
        </p:nvSpPr>
        <p:spPr>
          <a:xfrm>
            <a:off x="1422399" y="8877300"/>
            <a:ext cx="1054305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30" name="Obrazek"/>
          <p:cNvSpPr/>
          <p:nvPr>
            <p:ph type="pic" idx="18"/>
          </p:nvPr>
        </p:nvSpPr>
        <p:spPr>
          <a:xfrm>
            <a:off x="368300" y="-368300"/>
            <a:ext cx="12268200" cy="81802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ekst tytułowy"/>
          <p:cNvSpPr txBox="1"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32" name="Treść - poziom 1…"/>
          <p:cNvSpPr txBox="1"/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3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djęcie — poziomo, 4 sztuki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ia"/>
          <p:cNvSpPr/>
          <p:nvPr/>
        </p:nvSpPr>
        <p:spPr>
          <a:xfrm>
            <a:off x="278468" y="89154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" name="Linia"/>
          <p:cNvSpPr/>
          <p:nvPr/>
        </p:nvSpPr>
        <p:spPr>
          <a:xfrm>
            <a:off x="5256995" y="8902700"/>
            <a:ext cx="1" cy="592215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Linia"/>
          <p:cNvSpPr/>
          <p:nvPr/>
        </p:nvSpPr>
        <p:spPr>
          <a:xfrm>
            <a:off x="278468" y="7188200"/>
            <a:ext cx="12446932" cy="2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Prostokąt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" name="NAZWA"/>
          <p:cNvSpPr txBox="1"/>
          <p:nvPr>
            <p:ph type="body" sz="quarter" idx="13"/>
          </p:nvPr>
        </p:nvSpPr>
        <p:spPr>
          <a:xfrm>
            <a:off x="6359707" y="8877300"/>
            <a:ext cx="1444296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NAZWA</a:t>
            </a:r>
          </a:p>
        </p:txBody>
      </p:sp>
      <p:sp>
        <p:nvSpPr>
          <p:cNvPr id="45" name="PROJEKT"/>
          <p:cNvSpPr txBox="1"/>
          <p:nvPr>
            <p:ph type="body" sz="quarter" idx="14"/>
          </p:nvPr>
        </p:nvSpPr>
        <p:spPr>
          <a:xfrm>
            <a:off x="339854" y="7197750"/>
            <a:ext cx="93543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PROJEKT</a:t>
            </a:r>
          </a:p>
        </p:txBody>
      </p:sp>
      <p:sp>
        <p:nvSpPr>
          <p:cNvPr id="46" name="DATA"/>
          <p:cNvSpPr txBox="1"/>
          <p:nvPr>
            <p:ph type="body" sz="quarter" idx="15"/>
          </p:nvPr>
        </p:nvSpPr>
        <p:spPr>
          <a:xfrm>
            <a:off x="337619" y="8912250"/>
            <a:ext cx="584302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47" name="Klient"/>
          <p:cNvSpPr txBox="1"/>
          <p:nvPr>
            <p:ph type="body" sz="quarter" idx="16"/>
          </p:nvPr>
        </p:nvSpPr>
        <p:spPr>
          <a:xfrm>
            <a:off x="5318302" y="8912250"/>
            <a:ext cx="752781" cy="3746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cap="all" sz="1800"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Klient</a:t>
            </a:r>
          </a:p>
        </p:txBody>
      </p:sp>
      <p:sp>
        <p:nvSpPr>
          <p:cNvPr id="48" name="DATA"/>
          <p:cNvSpPr txBox="1"/>
          <p:nvPr>
            <p:ph type="body" sz="quarter" idx="17"/>
          </p:nvPr>
        </p:nvSpPr>
        <p:spPr>
          <a:xfrm>
            <a:off x="1419408" y="8877300"/>
            <a:ext cx="1054304" cy="6477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49" name="Obrazek"/>
          <p:cNvSpPr/>
          <p:nvPr>
            <p:ph type="pic" sz="half" idx="18"/>
          </p:nvPr>
        </p:nvSpPr>
        <p:spPr>
          <a:xfrm>
            <a:off x="368300" y="101600"/>
            <a:ext cx="4851400" cy="7277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Obrazek"/>
          <p:cNvSpPr/>
          <p:nvPr>
            <p:ph type="pic" sz="quarter" idx="19"/>
          </p:nvPr>
        </p:nvSpPr>
        <p:spPr>
          <a:xfrm>
            <a:off x="5257800" y="368300"/>
            <a:ext cx="249555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Obrazek"/>
          <p:cNvSpPr/>
          <p:nvPr>
            <p:ph type="pic" sz="quarter" idx="20"/>
          </p:nvPr>
        </p:nvSpPr>
        <p:spPr>
          <a:xfrm>
            <a:off x="5295900" y="2260600"/>
            <a:ext cx="3327400" cy="4991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Obrazek"/>
          <p:cNvSpPr/>
          <p:nvPr>
            <p:ph type="pic" sz="half" idx="21"/>
          </p:nvPr>
        </p:nvSpPr>
        <p:spPr>
          <a:xfrm>
            <a:off x="7785100" y="101600"/>
            <a:ext cx="4851400" cy="7277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ekst tytułowy"/>
          <p:cNvSpPr txBox="1"/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54" name="Treść - poziom 1…"/>
          <p:cNvSpPr txBox="1"/>
          <p:nvPr>
            <p:ph type="body" sz="quarter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42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4500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— na środku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kst tytułowy"/>
          <p:cNvSpPr txBox="1"/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63" name="Numer slajdu"/>
          <p:cNvSpPr txBox="1"/>
          <p:nvPr>
            <p:ph type="sldNum" sz="quarter" idx="2"/>
          </p:nvPr>
        </p:nvSpPr>
        <p:spPr>
          <a:xfrm>
            <a:off x="6349999" y="9474200"/>
            <a:ext cx="312015" cy="299822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pionowo)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razek"/>
          <p:cNvSpPr/>
          <p:nvPr>
            <p:ph type="pic" sz="half" idx="13"/>
          </p:nvPr>
        </p:nvSpPr>
        <p:spPr>
          <a:xfrm>
            <a:off x="6883412" y="984541"/>
            <a:ext cx="5194301" cy="779144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" name="Tekst tytułowy"/>
          <p:cNvSpPr txBox="1"/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cap="all" sz="6500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72" name="Treść - poziom 1…"/>
          <p:cNvSpPr txBox="1"/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(na gór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kst tytułowy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8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kst tytułowy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89" name="Treść - poziom 1…"/>
          <p:cNvSpPr txBox="1"/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9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razek"/>
          <p:cNvSpPr/>
          <p:nvPr>
            <p:ph type="pic" sz="half" idx="13"/>
          </p:nvPr>
        </p:nvSpPr>
        <p:spPr>
          <a:xfrm>
            <a:off x="7645400" y="2413000"/>
            <a:ext cx="4292600" cy="6438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Tekst tytułowy"/>
          <p:cNvSpPr txBox="1"/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99" name="Treść - poziom 1…"/>
          <p:cNvSpPr txBox="1"/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00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0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Tekst tytułowy"/>
          <p:cNvSpPr txBox="1"/>
          <p:nvPr>
            <p:ph type="title"/>
          </p:nvPr>
        </p:nvSpPr>
        <p:spPr>
          <a:xfrm>
            <a:off x="1041400" y="2540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5" name="Numer slajdu"/>
          <p:cNvSpPr txBox="1"/>
          <p:nvPr>
            <p:ph type="sldNum" sz="quarter" idx="2"/>
          </p:nvPr>
        </p:nvSpPr>
        <p:spPr>
          <a:xfrm>
            <a:off x="6352743" y="9476689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5842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solidFill>
            <a:srgbClr val="5C88A5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3600" u="none">
          <a:solidFill>
            <a:srgbClr val="737373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kaggle.com/pavansubhasht/ibm-hr-analytics-attrition-datase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ojekt Py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Projekt Python</a:t>
            </a:r>
          </a:p>
        </p:txBody>
      </p:sp>
      <p:sp>
        <p:nvSpPr>
          <p:cNvPr id="168" name="Zespół projektowy jdsz4-dept"/>
          <p:cNvSpPr txBox="1"/>
          <p:nvPr>
            <p:ph type="subTitle" sz="quarter" idx="1"/>
          </p:nvPr>
        </p:nvSpPr>
        <p:spPr>
          <a:xfrm>
            <a:off x="1422400" y="8585301"/>
            <a:ext cx="10541000" cy="647599"/>
          </a:xfrm>
          <a:prstGeom prst="rect">
            <a:avLst/>
          </a:prstGeom>
        </p:spPr>
        <p:txBody>
          <a:bodyPr/>
          <a:lstStyle>
            <a:lvl1pPr algn="r">
              <a:lnSpc>
                <a:spcPct val="150000"/>
              </a:lnSpc>
              <a:defRPr sz="3100">
                <a:solidFill>
                  <a:srgbClr val="DEDEDE"/>
                </a:solidFill>
              </a:defRPr>
            </a:lvl1pPr>
          </a:lstStyle>
          <a:p>
            <a:pPr/>
            <a:r>
              <a:t>Zespół projektowy jdsz4-dept</a:t>
            </a:r>
          </a:p>
        </p:txBody>
      </p:sp>
      <p:sp>
        <p:nvSpPr>
          <p:cNvPr id="169" name="Kim jesteśmy i dokąd zmierzamy zawodowo?"/>
          <p:cNvSpPr txBox="1"/>
          <p:nvPr/>
        </p:nvSpPr>
        <p:spPr>
          <a:xfrm>
            <a:off x="1439748" y="7778800"/>
            <a:ext cx="8372704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Kim jesteśmy i dokąd zmierzamy zawodowo?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genda"/>
          <p:cNvSpPr txBox="1"/>
          <p:nvPr>
            <p:ph type="title"/>
          </p:nvPr>
        </p:nvSpPr>
        <p:spPr>
          <a:xfrm>
            <a:off x="1308100" y="1727200"/>
            <a:ext cx="3585022" cy="2641600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72" name="Baza danych…"/>
          <p:cNvSpPr txBox="1"/>
          <p:nvPr/>
        </p:nvSpPr>
        <p:spPr>
          <a:xfrm>
            <a:off x="6515100" y="5133035"/>
            <a:ext cx="4273220" cy="26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cap="all" sz="4200">
                <a:solidFill>
                  <a:srgbClr val="DEDEDE"/>
                </a:solidFill>
              </a:defRPr>
            </a:pPr>
            <a:r>
              <a:t>Baza danych</a:t>
            </a:r>
          </a:p>
          <a:p>
            <a:pPr algn="l">
              <a:lnSpc>
                <a:spcPct val="150000"/>
              </a:lnSpc>
              <a:defRPr cap="all" sz="4200">
                <a:solidFill>
                  <a:srgbClr val="DEDEDE"/>
                </a:solidFill>
              </a:defRPr>
            </a:pPr>
            <a:r>
              <a:t>Cel Statystyczny</a:t>
            </a:r>
          </a:p>
          <a:p>
            <a:pPr algn="l">
              <a:lnSpc>
                <a:spcPct val="150000"/>
              </a:lnSpc>
              <a:defRPr cap="all" sz="4200">
                <a:solidFill>
                  <a:srgbClr val="DEDEDE"/>
                </a:solidFill>
              </a:defRPr>
            </a:pPr>
            <a:r>
              <a:t>Cel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aza dany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Baza danych</a:t>
            </a:r>
          </a:p>
        </p:txBody>
      </p:sp>
      <p:sp>
        <p:nvSpPr>
          <p:cNvPr id="175" name="https://www.kaggle.com/pavansubhasht/ibm-hr-analytics-attrition-datase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57200">
              <a:lnSpc>
                <a:spcPts val="4600"/>
              </a:lnSpc>
              <a:spcBef>
                <a:spcPts val="0"/>
              </a:spcBef>
              <a:buSzTx/>
              <a:buNone/>
              <a:defRPr sz="2400" u="sng">
                <a:solidFill>
                  <a:srgbClr val="0366D6"/>
                </a:solidFill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https://www.kaggle.com/pavansubhasht/ibm-hr-analytics-attrition-dataset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el Statystyczn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 Statystyczny</a:t>
            </a:r>
          </a:p>
        </p:txBody>
      </p:sp>
      <p:sp>
        <p:nvSpPr>
          <p:cNvPr id="178" name="Analiza najciekawszych zawodów pod względem zadowolenia, poziomu zarobków oraz wymaganego poziomu edukacji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Analiza najciekawszych zawodów pod względem zadowolenia, poziomu zarobków oraz wymaganego poziomu edukacji.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el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 Python</a:t>
            </a:r>
          </a:p>
        </p:txBody>
      </p:sp>
      <p:sp>
        <p:nvSpPr>
          <p:cNvPr id="181" name="Aplikacja służąca do wyznaczenia poziomu na jakim się znajdujemy oraz wskazania co możemy poprawić abyśmy dostali lepszą pracę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/>
            <a:r>
              <a:t>Aplikacja służąca do wyznaczenia poziomu na jakim się znajdujemy oraz wskazania co możemy poprawić abyśmy dostali lepszą pracę.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Zapraszamy do konta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Zapraszamy do kontaktu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