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c5cc8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dc5cc8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dc5cc81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dc5cc81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dc5cc811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dc5cc811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c5cc811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c5cc811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c5cc811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dc5cc811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dc5cc81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dc5cc81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kaggle.com/lrcusack/pokemontrainers#database.sqlit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4325" y="190500"/>
            <a:ext cx="5405400" cy="17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JAK WYGRAĆ </a:t>
            </a:r>
            <a:endParaRPr sz="4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W POKEMONY?</a:t>
            </a:r>
            <a:endParaRPr sz="4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by pg-team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DATASET I TABELA WALK</a:t>
            </a:r>
            <a:endParaRPr sz="3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l" sz="1400"/>
              <a:t>ŹRÓDŁO: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l" sz="1200" u="sng">
                <a:solidFill>
                  <a:schemeClr val="hlink"/>
                </a:solidFill>
                <a:hlinkClick r:id="rId4"/>
              </a:rPr>
              <a:t>https://www.kaggle.com/lrcusack/pokemontrainers#database.sqlite</a:t>
            </a:r>
            <a:endParaRPr sz="12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6000" y="1669113"/>
            <a:ext cx="2464574" cy="23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96" y="2391975"/>
            <a:ext cx="5408374" cy="11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WYBÓR - PROBLEM STATYSTYCZNY</a:t>
            </a:r>
            <a:endParaRPr sz="3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ILOŚĆ TYPÓW POKEMONÓW: </a:t>
            </a:r>
            <a:r>
              <a:rPr lang="pl" b="1">
                <a:solidFill>
                  <a:srgbClr val="A61C00"/>
                </a:solidFill>
              </a:rPr>
              <a:t>18</a:t>
            </a:r>
            <a:endParaRPr b="1">
              <a:solidFill>
                <a:srgbClr val="A61C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ILOŚĆ GATUNKÓW: </a:t>
            </a:r>
            <a:r>
              <a:rPr lang="pl" b="1">
                <a:solidFill>
                  <a:srgbClr val="A61C00"/>
                </a:solidFill>
              </a:rPr>
              <a:t>656</a:t>
            </a:r>
            <a:endParaRPr b="1">
              <a:solidFill>
                <a:srgbClr val="A61C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LICZEBNOŚĆ DRUŻYNY: </a:t>
            </a:r>
            <a:r>
              <a:rPr lang="pl" b="1">
                <a:solidFill>
                  <a:srgbClr val="A61C00"/>
                </a:solidFill>
              </a:rPr>
              <a:t>6</a:t>
            </a:r>
            <a:endParaRPr b="1">
              <a:solidFill>
                <a:srgbClr val="A61C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ILOŚĆ KOMBINACJI WYBORU DRUŻYNY: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050" y="3715613"/>
            <a:ext cx="52197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PCA - ANALIZA WSPÓŁCZYNNIKÓW</a:t>
            </a:r>
            <a:endParaRPr sz="3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3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/>
              <a:t>SKALOWANIE I NORMALIZACJA CECH: 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/>
              <a:t>ZASTOSOWANIE PCA: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l" sz="1400"/>
              <a:t>INTERPRETACJA WYNIKÓW:</a:t>
            </a:r>
            <a:endParaRPr sz="140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350" y="2786075"/>
            <a:ext cx="2366572" cy="16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7300" y="1488377"/>
            <a:ext cx="185279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7587" y="1936854"/>
            <a:ext cx="420927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775" y="2786067"/>
            <a:ext cx="4090225" cy="1940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PCA - WIZUALIZACJA 3D</a:t>
            </a:r>
            <a:endParaRPr sz="3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2575" y="1017725"/>
            <a:ext cx="4238843" cy="413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4">
            <a:alphaModFix/>
          </a:blip>
          <a:srcRect l="109" r="109"/>
          <a:stretch/>
        </p:blipFill>
        <p:spPr>
          <a:xfrm>
            <a:off x="1926100" y="815325"/>
            <a:ext cx="5291805" cy="402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26100" y="815325"/>
            <a:ext cx="5291805" cy="402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6">
            <a:alphaModFix/>
          </a:blip>
          <a:srcRect l="583" r="583"/>
          <a:stretch/>
        </p:blipFill>
        <p:spPr>
          <a:xfrm>
            <a:off x="1926100" y="815325"/>
            <a:ext cx="5291805" cy="402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7">
            <a:alphaModFix/>
          </a:blip>
          <a:srcRect t="19" b="9"/>
          <a:stretch/>
        </p:blipFill>
        <p:spPr>
          <a:xfrm>
            <a:off x="1926100" y="815325"/>
            <a:ext cx="5291805" cy="402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8">
            <a:alphaModFix/>
          </a:blip>
          <a:srcRect t="19" b="9"/>
          <a:stretch/>
        </p:blipFill>
        <p:spPr>
          <a:xfrm>
            <a:off x="1926100" y="815325"/>
            <a:ext cx="5291805" cy="402337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24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PCA - WIZUALIZACJE 2D</a:t>
            </a:r>
            <a:endParaRPr sz="3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PCA - WNIOSKI</a:t>
            </a:r>
            <a:endParaRPr sz="3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Linie proste to konkretne gatunki pokemonów.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Ogólna moc pokemona zależy od jego poziomu, nie od typu czy gatunku.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Najwięcej pokemonów znajduje się prawdopodobnie w zbiorze między 40 a 60 poziomem.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Wiele gatunków pokemonów ma na danym poziomie więcej niż jedną sztukę.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Wraz z rozwojem pokemona, nie ma możliwości ręcznej manipulacji jego statystykami (zależą bezpośrednio od poziomu).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Pokaz na ekranie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Roboto</vt:lpstr>
      <vt:lpstr>Arial</vt:lpstr>
      <vt:lpstr>Simple Light</vt:lpstr>
      <vt:lpstr>JAK WYGRAĆ  W POKEMONY? by pg-team</vt:lpstr>
      <vt:lpstr>DATASET I TABELA WALK</vt:lpstr>
      <vt:lpstr>WYBÓR - PROBLEM STATYSTYCZNY</vt:lpstr>
      <vt:lpstr>PCA - ANALIZA WSPÓŁCZYNNIKÓW</vt:lpstr>
      <vt:lpstr>PCA - WIZUALIZACJA 3D</vt:lpstr>
      <vt:lpstr>PCA - WIZUALIZACJE 2D</vt:lpstr>
      <vt:lpstr>PCA -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 WYGRAĆ  W POKEMONY? by pg-team</dc:title>
  <cp:lastModifiedBy>Maciej Zieniewicz</cp:lastModifiedBy>
  <cp:revision>2</cp:revision>
  <dcterms:modified xsi:type="dcterms:W3CDTF">2020-01-20T11:11:02Z</dcterms:modified>
</cp:coreProperties>
</file>