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qlproject_15742014479890/Populacjaogemtop5mapa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FD0687E-5868-48D6-9600-77B57F1C47E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sqlproject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20829CB-9B38-42E2-AB88-44F423A9F59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11/23/2019 8:01:40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pulacja ogółem top 10 (mapa)" id="2" name="slide2">
            <a:extLst>
              <a:ext uri="{FF2B5EF4-FFF2-40B4-BE49-F238E27FC236}">
                <a16:creationId xmlns:a16="http://schemas.microsoft.com/office/drawing/2014/main" id="{9AFB5243-9073-4818-8972-8A052D72F1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379"/>
            <a:ext cx="12192000" cy="497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2019-11-23T20:01:41Z</dcterms:created>
  <dcterms:modified xsi:type="dcterms:W3CDTF">2019-11-23T20:01:41Z</dcterms:modified>
</cp:coreProperties>
</file>