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c5cc8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c5cc8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c5cc8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c5cc8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5cc81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5cc81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c5cc81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c5cc81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5cc81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5cc81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c5cc81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c5cc81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kaggle.com/lrcusack/pokemontrainers#database.sq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4325" y="190500"/>
            <a:ext cx="5405400" cy="17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JAK WYGRAĆ 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 POKEMONY?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pg-team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DATASET I TABELA WALK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/>
              <a:t>ŹRÓDŁO: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200" u="sng">
                <a:solidFill>
                  <a:schemeClr val="hlink"/>
                </a:solidFill>
                <a:hlinkClick r:id="rId4"/>
              </a:rPr>
              <a:t>https://www.kaggle.com/lrcusack/pokemontrainers#database.sqlite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00" y="1669113"/>
            <a:ext cx="2464574" cy="2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6" y="2391975"/>
            <a:ext cx="5408374" cy="11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WYBÓR - PROBLEM STATYSTYCZNY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LICZBA TYPÓW POKEMONÓW: </a:t>
            </a:r>
            <a:r>
              <a:rPr lang="pl" b="1" dirty="0">
                <a:solidFill>
                  <a:srgbClr val="A61C00"/>
                </a:solidFill>
              </a:rPr>
              <a:t>18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LICZBA GATUNKÓW: </a:t>
            </a:r>
            <a:r>
              <a:rPr lang="pl" b="1" dirty="0">
                <a:solidFill>
                  <a:srgbClr val="A61C00"/>
                </a:solidFill>
              </a:rPr>
              <a:t>656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LICZEBNOŚĆ DRUŻYNY: </a:t>
            </a:r>
            <a:r>
              <a:rPr lang="pl" b="1" dirty="0">
                <a:solidFill>
                  <a:srgbClr val="A61C00"/>
                </a:solidFill>
              </a:rPr>
              <a:t>6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LICZBA</a:t>
            </a:r>
            <a:r>
              <a:rPr lang="pl" dirty="0"/>
              <a:t> KOMBINACJI WYBORU DRUŻYNY: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0" y="3715613"/>
            <a:ext cx="5219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ANALIZA WSPÓŁCZYNNIKÓW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SKALOWANIE I NORMALIZACJA CECH: 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ZASTOSOWANIE PCA: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INTERPRETACJA WYNIKÓW:</a:t>
            </a:r>
            <a:endParaRPr sz="14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350" y="2786075"/>
            <a:ext cx="2366572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300" y="1488377"/>
            <a:ext cx="18527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587" y="1936854"/>
            <a:ext cx="42092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75" y="2786067"/>
            <a:ext cx="4090225" cy="194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WIZUALIZACJA 3D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2575" y="1017725"/>
            <a:ext cx="4238843" cy="41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109" r="10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l="583" r="583"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8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WIZUALIZACJE 2D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WNIOSKI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Linie proste to konkretne gatunki pokemonów.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Ogólna moc pokemona zależy od jego poziomu, nie od typu czy gatunku.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Najwięcej pokemonów znajduje się prawdopodobnie w zbiorze między 40 a 60 poziomem.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Wiele gatunków pokemonów ma na danym poziomie więcej niż jedną sztukę.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Wraz z rozwojem pokemona, nie ma możliwości ręcznej manipulacji jego statystykami (zależą bezpośrednio od poziomu).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Pokaz na ekranie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JAK WYGRAĆ  W POKEMONY? by pg-team</vt:lpstr>
      <vt:lpstr>DATASET I TABELA WALK</vt:lpstr>
      <vt:lpstr>WYBÓR - PROBLEM STATYSTYCZNY</vt:lpstr>
      <vt:lpstr>PCA - ANALIZA WSPÓŁCZYNNIKÓW</vt:lpstr>
      <vt:lpstr>PCA - WIZUALIZACJA 3D</vt:lpstr>
      <vt:lpstr>PCA - WIZUALIZACJE 2D</vt:lpstr>
      <vt:lpstr>PCA -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WYGRAĆ  W POKEMONY? by pg-team</dc:title>
  <cp:lastModifiedBy>Maciej Zieniewicz</cp:lastModifiedBy>
  <cp:revision>3</cp:revision>
  <dcterms:modified xsi:type="dcterms:W3CDTF">2020-01-20T12:02:19Z</dcterms:modified>
</cp:coreProperties>
</file>