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qlproject_15742014479890/Populacjaogemtop6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E58A79-4600-4B87-AD8E-CE4A088BDB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sqlproject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EC8938-B0F1-48A0-ACF2-E0594AA552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11/23/2019 7:57:11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cja ogółem top 6" id="2" name="slide2">
            <a:extLst>
              <a:ext uri="{FF2B5EF4-FFF2-40B4-BE49-F238E27FC236}">
                <a16:creationId xmlns:a16="http://schemas.microsoft.com/office/drawing/2014/main" id="{BC6552C1-0997-44F2-855D-275A8FC5A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70" y="579120"/>
            <a:ext cx="733806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2019-11-23T19:57:12Z</dcterms:created>
  <dcterms:modified xsi:type="dcterms:W3CDTF">2019-11-23T19:57:12Z</dcterms:modified>
</cp:coreProperties>
</file>