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qlproject_15742014479890/Przyrostwlatach1990-2010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2672D2-E09E-46E8-9653-84B696CC47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sqlproject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F52023-A998-48E6-A690-29C0FFCC11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11/23/2019 8:02:07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zyrost w latach 1990-2010" id="2" name="slide2">
            <a:extLst>
              <a:ext uri="{FF2B5EF4-FFF2-40B4-BE49-F238E27FC236}">
                <a16:creationId xmlns:a16="http://schemas.microsoft.com/office/drawing/2014/main" id="{F22FB14C-0F74-4994-A6D6-2558A8D75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579120"/>
            <a:ext cx="1132332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2019-11-23T20:02:07Z</dcterms:created>
  <dcterms:modified xsi:type="dcterms:W3CDTF">2019-11-23T20:02:07Z</dcterms:modified>
</cp:coreProperties>
</file>