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qlproject_15742014479890/Populacjaogemtop20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FBB4D2-04EB-4037-AFB7-6F24103B71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sqlproject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2E5EBF-BF46-4B86-BD80-0B76588448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11/23/2019 7:56:50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cja ogółem top 20" id="2" name="slide2">
            <a:extLst>
              <a:ext uri="{FF2B5EF4-FFF2-40B4-BE49-F238E27FC236}">
                <a16:creationId xmlns:a16="http://schemas.microsoft.com/office/drawing/2014/main" id="{B485C66B-C016-4C01-8D9E-817671FF1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69570"/>
            <a:ext cx="1017270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2019-11-23T19:56:50Z</dcterms:created>
  <dcterms:modified xsi:type="dcterms:W3CDTF">2019-11-23T19:56:50Z</dcterms:modified>
</cp:coreProperties>
</file>