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547E6F-4365-4473-8FEA-B3AC115FD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statystyczna prawyborów prezydenckich USA 2016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789380-39B8-4314-A3EC-BA83B3AB6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/>
              <a:t>Grupa projektowa Paulina</a:t>
            </a:r>
          </a:p>
          <a:p>
            <a:pPr algn="r"/>
            <a:r>
              <a:rPr lang="pl-PL" dirty="0"/>
              <a:t>14-15.03.2020</a:t>
            </a:r>
          </a:p>
          <a:p>
            <a:pPr algn="r"/>
            <a:r>
              <a:rPr lang="pl-PL" dirty="0"/>
              <a:t>Gdańsk</a:t>
            </a:r>
          </a:p>
        </p:txBody>
      </p:sp>
    </p:spTree>
    <p:extLst>
      <p:ext uri="{BB962C8B-B14F-4D97-AF65-F5344CB8AC3E}">
        <p14:creationId xmlns:p14="http://schemas.microsoft.com/office/powerpoint/2010/main" val="426005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A504B-FB03-4BD8-AD8B-578E01B6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6A49D3-4CDF-400D-A380-7A88D07D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Baza danych US </a:t>
            </a:r>
            <a:r>
              <a:rPr lang="pl-PL" dirty="0" err="1"/>
              <a:t>election</a:t>
            </a:r>
            <a:r>
              <a:rPr lang="pl-PL" dirty="0"/>
              <a:t> (</a:t>
            </a:r>
            <a:r>
              <a:rPr lang="pl-PL" dirty="0" err="1"/>
              <a:t>SQLite</a:t>
            </a:r>
            <a:r>
              <a:rPr lang="pl-PL" dirty="0"/>
              <a:t>):</a:t>
            </a:r>
          </a:p>
          <a:p>
            <a:pPr lvl="1"/>
            <a:r>
              <a:rPr lang="pl-PL" dirty="0"/>
              <a:t>Główne dane statystyczne </a:t>
            </a:r>
            <a:r>
              <a:rPr lang="pl-PL" dirty="0" err="1"/>
              <a:t>nt</a:t>
            </a:r>
            <a:r>
              <a:rPr lang="pl-PL" dirty="0"/>
              <a:t> wyborów „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” </a:t>
            </a:r>
          </a:p>
          <a:p>
            <a:pPr lvl="1"/>
            <a:r>
              <a:rPr lang="pl-PL" dirty="0"/>
              <a:t>Dane demograficzne tj. % osób wykształconych, %osób po 65 roku życia, ilość Afroamerykanów oraz mniejszość narodowych</a:t>
            </a:r>
          </a:p>
          <a:p>
            <a:pPr lvl="1"/>
            <a:r>
              <a:rPr lang="pl-PL" dirty="0"/>
              <a:t>Konieczność wstępnej obróbki danych w zakresie stanu </a:t>
            </a:r>
            <a:r>
              <a:rPr lang="pl-PL" dirty="0">
                <a:solidFill>
                  <a:srgbClr val="FF0000"/>
                </a:solidFill>
              </a:rPr>
              <a:t>Alabama i hrabstw </a:t>
            </a:r>
            <a:r>
              <a:rPr lang="pl-PL" dirty="0" err="1">
                <a:solidFill>
                  <a:srgbClr val="FF0000"/>
                </a:solidFill>
              </a:rPr>
              <a:t>xyz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/>
              <a:t>Praca na agregatach : analiza ilościowa wygranych danej partii (nie konkretnego kandydata) względem hrabstw ( jako minimalne elementy terytorialne)</a:t>
            </a:r>
          </a:p>
          <a:p>
            <a:r>
              <a:rPr lang="pl-PL" dirty="0"/>
              <a:t>Analiza korelacji:</a:t>
            </a:r>
          </a:p>
          <a:p>
            <a:pPr lvl="1"/>
            <a:r>
              <a:rPr lang="pl-PL" dirty="0"/>
              <a:t>Wykształcenie a wyniki wyborów w hrabstwach</a:t>
            </a:r>
          </a:p>
          <a:p>
            <a:pPr lvl="1"/>
            <a:r>
              <a:rPr lang="pl-PL" dirty="0"/>
              <a:t>Przychód na osobę a wyniki wyborów w hrabstwach</a:t>
            </a:r>
          </a:p>
          <a:p>
            <a:pPr lvl="1"/>
            <a:r>
              <a:rPr lang="pl-PL" dirty="0"/>
              <a:t>Struktura wieku a wyniki wyborów w hrabstwach</a:t>
            </a:r>
          </a:p>
          <a:p>
            <a:pPr lvl="1"/>
            <a:r>
              <a:rPr lang="pl-PL" dirty="0"/>
              <a:t>Poziom firm niezwiązanych z rolnictwem a wyniki wyborów w hrabstwach</a:t>
            </a:r>
          </a:p>
          <a:p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911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6B3FA2-65DE-4442-9285-11BBA7D7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dane statystyczne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AEC4AE-089D-403A-9D2E-72DFB5C7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Ilość stanów 49</a:t>
            </a:r>
          </a:p>
          <a:p>
            <a:r>
              <a:rPr lang="pl-PL" dirty="0"/>
              <a:t>Ilość hrabstw 4 216</a:t>
            </a:r>
          </a:p>
          <a:p>
            <a:r>
              <a:rPr lang="pl-PL" dirty="0"/>
              <a:t>Ilość głosujących 24 611</a:t>
            </a:r>
          </a:p>
          <a:p>
            <a:r>
              <a:rPr lang="pl-PL" dirty="0"/>
              <a:t>Ilość kandydatów 16</a:t>
            </a:r>
          </a:p>
          <a:p>
            <a:r>
              <a:rPr lang="pl-PL" dirty="0"/>
              <a:t>Udział Amerykan którzy wziął udział w prawyborach prezydenckich 2016 </a:t>
            </a:r>
          </a:p>
          <a:p>
            <a:r>
              <a:rPr lang="pl-PL" dirty="0"/>
              <a:t>Kto wygrał :Republikanie (29 098 686 suma głosów republikanów vs 27 660 501 suma głosów demokratów</a:t>
            </a:r>
          </a:p>
          <a:p>
            <a:r>
              <a:rPr lang="pl-PL" dirty="0"/>
              <a:t>Najlepszy Demokrata  </a:t>
            </a:r>
          </a:p>
          <a:p>
            <a:r>
              <a:rPr lang="pl-PL" dirty="0"/>
              <a:t>Najlepszy Republikanin</a:t>
            </a:r>
          </a:p>
        </p:txBody>
      </p:sp>
    </p:spTree>
    <p:extLst>
      <p:ext uri="{BB962C8B-B14F-4D97-AF65-F5344CB8AC3E}">
        <p14:creationId xmlns:p14="http://schemas.microsoft.com/office/powerpoint/2010/main" val="108147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9C7E62-2A5F-45C4-9D4B-AED92ABB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analizy – wyniki pozytywne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D5D154-077A-4023-AA71-6D137EB7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45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6551DE-23DF-4881-9897-3281DD86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analizy-wyniki negatywne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D65EDB-BECD-48FB-8818-061D2C40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61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9790EA-FDEB-41D5-BBE6-9ECD9DDA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Silne korelacje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483A8-F368-4FC2-83EB-5869BB40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51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925EB-319A-4461-ACB2-040515CD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304AEA-6F11-43E5-B2E1-768C2BC7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752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317</TotalTime>
  <Words>174</Words>
  <Application>Microsoft Office PowerPoint</Application>
  <PresentationFormat>Panoramiczny</PresentationFormat>
  <Paragraphs>31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Tw Cen MT</vt:lpstr>
      <vt:lpstr>Obwód</vt:lpstr>
      <vt:lpstr>Analiza statystyczna prawyborów prezydenckich USA 2016</vt:lpstr>
      <vt:lpstr>Założenia</vt:lpstr>
      <vt:lpstr>Podstawowe dane statystyczne</vt:lpstr>
      <vt:lpstr>Wyniki analizy – wyniki pozytywne</vt:lpstr>
      <vt:lpstr>Wyniki analizy-wyniki negatywne</vt:lpstr>
      <vt:lpstr>Silne korelacje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Cieślińska Paulina</dc:creator>
  <cp:lastModifiedBy>Cieślińska Paulina</cp:lastModifiedBy>
  <cp:revision>8</cp:revision>
  <dcterms:created xsi:type="dcterms:W3CDTF">2020-03-09T06:26:37Z</dcterms:created>
  <dcterms:modified xsi:type="dcterms:W3CDTF">2020-03-09T21:35:46Z</dcterms:modified>
</cp:coreProperties>
</file>