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0"/>
  </p:notesMasterIdLst>
  <p:sldIdLst>
    <p:sldId id="354" r:id="rId4"/>
    <p:sldId id="355" r:id="rId5"/>
    <p:sldId id="356" r:id="rId6"/>
    <p:sldId id="357" r:id="rId7"/>
    <p:sldId id="358" r:id="rId8"/>
    <p:sldId id="3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7" d="100"/>
          <a:sy n="107" d="100"/>
        </p:scale>
        <p:origin x="11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9FCA4F-93DD-4EC0-A8D2-FAEDDDDC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Zestawienie liczby klientów i średniej wartości zarobków wg kryteriów: statusu klienta oraz status rodzinny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4CD7D35-EDE4-4E47-9C7D-8AF2E123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492573"/>
            <a:ext cx="54544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631EFF-2FBF-40FA-900B-E830CB8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br>
              <a:rPr lang="pl-PL" dirty="0">
                <a:solidFill>
                  <a:srgbClr val="FFFFFF"/>
                </a:solidFill>
              </a:rPr>
            </a:b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Liczba klientów i średnia wartość zarobków wg statusu klienta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3DDD2AC6-C8D0-4956-84D8-7402CDFB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488602"/>
            <a:ext cx="548522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F128E89-DA22-4373-A1BF-52805EF2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27" y="1361515"/>
            <a:ext cx="3476625" cy="3282202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Liczba klientów i średnia wartość zarobków wg statusu rodzinnego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B2FCCBFD-4B95-4974-AE6E-9A844FBF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460827"/>
            <a:ext cx="543772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4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7A4B9B-EEFF-4FA1-9E36-050E95DC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7" y="1657351"/>
            <a:ext cx="3476625" cy="2686049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Liczba klientów i średnia wartość zarobków wg płci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DF3D58E1-1328-4127-B6DA-82D71BFE0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311449"/>
            <a:ext cx="610552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444A01-C3FE-4659-B88A-A4CA09A3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pl-PL" sz="3000" dirty="0">
                <a:solidFill>
                  <a:srgbClr val="FFFFFF"/>
                </a:solidFill>
              </a:rPr>
              <a:t>Liczba klientów i średnia wartość zarobków wg rodzaju opóźnienia i płci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9CBC4109-992B-428B-9807-F9C3A901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6" y="188146"/>
            <a:ext cx="3742060" cy="6185224"/>
          </a:xfrm>
          <a:prstGeom prst="rect">
            <a:avLst/>
          </a:prstGeom>
        </p:spPr>
      </p:pic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1FEAD786-C402-4D82-9365-8425942F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5362"/>
              </p:ext>
            </p:extLst>
          </p:nvPr>
        </p:nvGraphicFramePr>
        <p:xfrm>
          <a:off x="742950" y="3544155"/>
          <a:ext cx="2814508" cy="259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8">
                  <a:extLst>
                    <a:ext uri="{9D8B030D-6E8A-4147-A177-3AD203B41FA5}">
                      <a16:colId xmlns:a16="http://schemas.microsoft.com/office/drawing/2014/main" val="3872539394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1811768549"/>
                    </a:ext>
                  </a:extLst>
                </a:gridCol>
              </a:tblGrid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STATUS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DAYS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5134"/>
                  </a:ext>
                </a:extLst>
              </a:tr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1-29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5772"/>
                  </a:ext>
                </a:extLst>
              </a:tr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30-59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8129"/>
                  </a:ext>
                </a:extLst>
              </a:tr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60-89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2287"/>
                  </a:ext>
                </a:extLst>
              </a:tr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90-119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28738"/>
                  </a:ext>
                </a:extLst>
              </a:tr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120-149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617"/>
                  </a:ext>
                </a:extLst>
              </a:tr>
              <a:tr h="230739">
                <a:tc>
                  <a:txBody>
                    <a:bodyPr/>
                    <a:lstStyle/>
                    <a:p>
                      <a:r>
                        <a:rPr lang="pl-PL" sz="1200" dirty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more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than</a:t>
                      </a:r>
                      <a:r>
                        <a:rPr lang="pl-PL" sz="1200" dirty="0"/>
                        <a:t> 150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0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Paid</a:t>
                      </a:r>
                      <a:r>
                        <a:rPr lang="pl-PL" sz="1200" dirty="0"/>
                        <a:t> off </a:t>
                      </a:r>
                      <a:r>
                        <a:rPr lang="pl-PL" sz="1200" dirty="0" err="1"/>
                        <a:t>that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month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78108"/>
                  </a:ext>
                </a:extLst>
              </a:tr>
              <a:tr h="398262">
                <a:tc>
                  <a:txBody>
                    <a:bodyPr/>
                    <a:lstStyle/>
                    <a:p>
                      <a:r>
                        <a:rPr lang="pl-PL" sz="1200" dirty="0"/>
                        <a:t>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No </a:t>
                      </a:r>
                      <a:r>
                        <a:rPr lang="pl-PL" sz="1200" dirty="0" err="1"/>
                        <a:t>loan</a:t>
                      </a:r>
                      <a:r>
                        <a:rPr lang="pl-PL" sz="1200" dirty="0"/>
                        <a:t> for the </a:t>
                      </a:r>
                      <a:r>
                        <a:rPr lang="pl-PL" sz="1200" dirty="0" err="1"/>
                        <a:t>month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21655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69243F30-EBF5-4DF2-A71F-20267BB84DC7}"/>
              </a:ext>
            </a:extLst>
          </p:cNvPr>
          <p:cNvSpPr txBox="1"/>
          <p:nvPr/>
        </p:nvSpPr>
        <p:spPr>
          <a:xfrm>
            <a:off x="747010" y="3143014"/>
            <a:ext cx="122874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/>
              <a:t>Słownik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06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81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Panoramiczny</PresentationFormat>
  <Paragraphs>24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Zestawienie liczby klientów i średniej wartości zarobków wg kryteriów: statusu klienta oraz status rodzinny</vt:lpstr>
      <vt:lpstr>  Liczba klientów i średnia wartość zarobków wg statusu klienta</vt:lpstr>
      <vt:lpstr>Liczba klientów i średnia wartość zarobków wg statusu rodzinnego</vt:lpstr>
      <vt:lpstr>Liczba klientów i średnia wartość zarobków wg płci</vt:lpstr>
      <vt:lpstr>Liczba klientów i średnia wartość zarobków wg rodzaju opóźnienia i płci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cechy klienta mają wpływ na ryzyko niespłacania karty kredytowej?</dc:title>
  <dc:creator>Jakub Sobotka</dc:creator>
  <cp:lastModifiedBy>Jakub Sobotka</cp:lastModifiedBy>
  <cp:revision>3</cp:revision>
  <dcterms:created xsi:type="dcterms:W3CDTF">2020-08-23T09:54:00Z</dcterms:created>
  <dcterms:modified xsi:type="dcterms:W3CDTF">2020-08-23T10:26:24Z</dcterms:modified>
</cp:coreProperties>
</file>