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60" r:id="rId2"/>
    <p:sldId id="256" r:id="rId3"/>
    <p:sldId id="261" r:id="rId4"/>
    <p:sldId id="258" r:id="rId5"/>
    <p:sldId id="265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234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280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430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08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859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500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15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283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003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905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578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531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13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8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79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110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57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14AD-FA43-D54F-92E4-CBF510664207}" type="datetimeFigureOut">
              <a:rPr lang="pl-PL" smtClean="0"/>
              <a:t>2020-10-11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336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AA74E4-90AA-474B-BFC9-B3AA0D27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/>
              <a:t>us</a:t>
            </a:r>
            <a:r>
              <a:rPr lang="pl-PL" b="1" dirty="0"/>
              <a:t> </a:t>
            </a:r>
            <a:r>
              <a:rPr lang="pl-PL" b="1" dirty="0" err="1"/>
              <a:t>health</a:t>
            </a:r>
            <a:r>
              <a:rPr lang="pl-PL" b="1" dirty="0"/>
              <a:t> </a:t>
            </a:r>
            <a:r>
              <a:rPr lang="pl-PL" b="1" dirty="0" err="1"/>
              <a:t>insurance</a:t>
            </a:r>
            <a:r>
              <a:rPr lang="pl-PL" b="1" dirty="0"/>
              <a:t> </a:t>
            </a:r>
            <a:r>
              <a:rPr lang="pl-PL" b="1" dirty="0" err="1"/>
              <a:t>application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B0E486-BCDF-C34C-8A4D-021D014E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Cel aplikacji :</a:t>
            </a:r>
          </a:p>
          <a:p>
            <a:r>
              <a:rPr lang="pl-PL" dirty="0"/>
              <a:t>Wyznaczenie kwoty potrąceń na podstawie najlepiej dopasowanego modelu uczenia maszynowego na podstawie bazy danych firmy ubezpieczeniowej.</a:t>
            </a:r>
          </a:p>
          <a:p>
            <a:pPr marL="0" indent="0" algn="r">
              <a:buNone/>
            </a:pPr>
            <a:r>
              <a:rPr lang="pl-PL" dirty="0"/>
              <a:t> Autorzy:</a:t>
            </a:r>
          </a:p>
          <a:p>
            <a:pPr marL="0" indent="0" algn="r">
              <a:buNone/>
            </a:pPr>
            <a:r>
              <a:rPr lang="pl-PL" dirty="0"/>
              <a:t>Joanna </a:t>
            </a:r>
            <a:r>
              <a:rPr lang="pl-PL" dirty="0" err="1"/>
              <a:t>Garwacka</a:t>
            </a:r>
            <a:endParaRPr lang="pl-PL" dirty="0"/>
          </a:p>
          <a:p>
            <a:pPr marL="0" indent="0" algn="r">
              <a:buNone/>
            </a:pPr>
            <a:r>
              <a:rPr lang="pl-PL" dirty="0"/>
              <a:t>Monika Pokojska</a:t>
            </a:r>
          </a:p>
          <a:p>
            <a:pPr marL="0" indent="0" algn="r">
              <a:buNone/>
            </a:pPr>
            <a:r>
              <a:rPr lang="pl-PL" dirty="0"/>
              <a:t>Łukasz Wysocki</a:t>
            </a:r>
          </a:p>
          <a:p>
            <a:pPr marL="0" indent="0" algn="r">
              <a:buNone/>
            </a:pPr>
            <a:r>
              <a:rPr lang="pl-PL" dirty="0"/>
              <a:t>Grzegorz Piaskowski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907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4526C9-8543-234A-8D1B-904506FF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439" y="485711"/>
            <a:ext cx="8885223" cy="718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/>
              <a:t>Wybór najlepszego modelu 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C68E037A-2871-408B-BFA3-88A660D70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624012"/>
            <a:ext cx="88963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0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4526C9-8543-234A-8D1B-904506FF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439" y="485711"/>
            <a:ext cx="8885223" cy="718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/>
              <a:t>Wybór najlepszego modelu 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AD85602-432B-48E5-AB44-CDD80397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619250"/>
            <a:ext cx="9067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4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4526C9-8543-234A-8D1B-904506FF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439" y="485711"/>
            <a:ext cx="8885223" cy="718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/>
              <a:t>Wybór najlepszego modelu 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06C1E783-4F94-4E78-AD67-9D1A8264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80225"/>
            <a:ext cx="9172575" cy="3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4526C9-8543-234A-8D1B-904506FF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439" y="485710"/>
            <a:ext cx="8954398" cy="1573909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pl-PL" sz="5000" dirty="0"/>
              <a:t>Wybór najlepszego modelu :</a:t>
            </a:r>
          </a:p>
          <a:p>
            <a:pPr marL="0" indent="0" algn="ctr">
              <a:buNone/>
            </a:pPr>
            <a:r>
              <a:rPr lang="pl-PL" sz="5000" dirty="0"/>
              <a:t>Wykres dopasowania danych testowych i treningowych na podstawie</a:t>
            </a:r>
          </a:p>
          <a:p>
            <a:pPr marL="0" indent="0" algn="ctr">
              <a:buNone/>
            </a:pPr>
            <a:r>
              <a:rPr lang="pl-PL" sz="5000" dirty="0"/>
              <a:t> metody </a:t>
            </a:r>
            <a:r>
              <a:rPr lang="pl-PL" sz="5000" dirty="0" err="1"/>
              <a:t>RandomForestRegresor</a:t>
            </a:r>
            <a:endParaRPr lang="pl-PL" sz="5000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04CD7EED-B701-472F-B4F5-FB33DCA3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23" y="2326742"/>
            <a:ext cx="7244139" cy="40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0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4BA26-5243-42E2-8151-AB2BA692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619CA9-CD9D-4359-A70D-C74106E7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Dlaczego wprowadzić model:</a:t>
            </a:r>
            <a:br>
              <a:rPr lang="pl-PL" dirty="0"/>
            </a:br>
            <a:endParaRPr lang="pl-PL" dirty="0"/>
          </a:p>
          <a:p>
            <a:r>
              <a:rPr lang="pl-PL" dirty="0"/>
              <a:t>Model na obecnych obserwacjach prognozuje średni koszt danej transakcji z błędem 0.66% - Czyli z błędem bliskim zero</a:t>
            </a:r>
            <a:br>
              <a:rPr lang="pl-PL" dirty="0"/>
            </a:br>
            <a:endParaRPr lang="pl-PL" dirty="0"/>
          </a:p>
          <a:p>
            <a:r>
              <a:rPr lang="pl-PL" dirty="0"/>
              <a:t>Możemy więc używając prezentowanego modelu wygodny sposób zarządzać przychodem  zyskiem, który chcemy uzyskać z naszych produktów ubezpieczeniowych 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001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A053BD-9D0A-FB44-A212-51A98FE4A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5113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Dane wejściowe: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E85525F-B359-9C40-AB4D-898D424B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7476"/>
            <a:ext cx="9144000" cy="325032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pl-PL" dirty="0"/>
              <a:t>Analiza danych </a:t>
            </a:r>
          </a:p>
          <a:p>
            <a:pPr algn="ctr"/>
            <a:r>
              <a:rPr lang="pl-PL" dirty="0"/>
              <a:t>Tabela wyjściowa :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E458438-F0F2-425A-A3DC-877F7247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531" y="2987644"/>
            <a:ext cx="6341340" cy="24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6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7328DE-8D9C-8549-9333-724155D5E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445" y="141540"/>
            <a:ext cx="10515600" cy="4667250"/>
          </a:xfrm>
        </p:spPr>
        <p:txBody>
          <a:bodyPr/>
          <a:lstStyle/>
          <a:p>
            <a:pPr algn="ctr"/>
            <a:r>
              <a:rPr lang="pl-PL" dirty="0"/>
              <a:t>Zestawienie wielkości kosztów poniesionych na transakcję ubezpieczeniową ( </a:t>
            </a:r>
            <a:r>
              <a:rPr lang="pl-PL" dirty="0" err="1"/>
              <a:t>charges</a:t>
            </a:r>
            <a:r>
              <a:rPr lang="pl-PL" dirty="0"/>
              <a:t>)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86D0926-7258-48D2-A443-7EE78BBD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59" y="1204712"/>
            <a:ext cx="6625819" cy="52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23A2A9-ABCB-2B49-9C86-54639D3D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72" y="525240"/>
            <a:ext cx="10515600" cy="4628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Potrącenia w zależności o regionu i płci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E857BBC-74D6-43F6-8518-3C8D039B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947" y="1367144"/>
            <a:ext cx="72009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7328DE-8D9C-8549-9333-724155D5E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824" y="615924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Diagram wielkości potrąceń ze względu na płeć  i  palaczy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9F63C38-2441-4014-9544-EA1EC2BC4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07" y="1796760"/>
            <a:ext cx="5424984" cy="42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1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23A2A9-ABCB-2B49-9C86-54639D3D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22" y="597529"/>
            <a:ext cx="10515600" cy="59802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/>
              <a:t>Potrącenia w zależności od wieku w podziale na palaczy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5C9D9C0-DC07-4708-9B37-EA03F288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937" y="1296194"/>
            <a:ext cx="6477000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1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4526C9-8543-234A-8D1B-904506FF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439" y="485711"/>
            <a:ext cx="8885223" cy="2637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/>
              <a:t>Potrącenia w zależności od BMI &amp; palaczy</a:t>
            </a:r>
            <a:endParaRPr lang="pl-PL" sz="4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49A07EA-A9B8-40C1-AA68-972A9713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73" y="1332886"/>
            <a:ext cx="7924800" cy="52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4526C9-8543-234A-8D1B-904506FF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439" y="485711"/>
            <a:ext cx="8885223" cy="558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Wybór najlepszego modelu :</a:t>
            </a:r>
          </a:p>
          <a:p>
            <a:pPr marL="0" indent="0">
              <a:buNone/>
            </a:pPr>
            <a:r>
              <a:rPr lang="pl-PL" dirty="0"/>
              <a:t>Dane przetestowano na modelach:</a:t>
            </a:r>
          </a:p>
          <a:p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regresion</a:t>
            </a:r>
            <a:endParaRPr lang="pl-PL" dirty="0"/>
          </a:p>
          <a:p>
            <a:r>
              <a:rPr lang="pl-PL" dirty="0"/>
              <a:t>SVM</a:t>
            </a:r>
          </a:p>
          <a:p>
            <a:r>
              <a:rPr lang="pl-PL" dirty="0" err="1"/>
              <a:t>Xgboost</a:t>
            </a:r>
            <a:endParaRPr lang="pl-PL" dirty="0"/>
          </a:p>
          <a:p>
            <a:r>
              <a:rPr lang="pl-PL" dirty="0" err="1"/>
              <a:t>RandomForsetRegressor</a:t>
            </a:r>
            <a:endParaRPr lang="pl-PL" dirty="0"/>
          </a:p>
          <a:p>
            <a:r>
              <a:rPr lang="pl-PL" dirty="0" err="1"/>
              <a:t>DecisionTree</a:t>
            </a:r>
            <a:endParaRPr lang="pl-PL" dirty="0"/>
          </a:p>
          <a:p>
            <a:r>
              <a:rPr lang="pl-PL" dirty="0"/>
              <a:t>KNN</a:t>
            </a:r>
          </a:p>
          <a:p>
            <a:r>
              <a:rPr lang="pl-PL" dirty="0"/>
              <a:t>K- MEANS ( metoda nie dala  czytelnych rezultatów z uwagi z spory rozrzut danych)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>
              <a:buNone/>
            </a:pP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41678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4526C9-8543-234A-8D1B-904506FF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439" y="485711"/>
            <a:ext cx="8885223" cy="718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/>
              <a:t>Wybór najlepszego modelu 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F58D885-9CAF-4D3B-9ECD-5DA9B507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43062"/>
            <a:ext cx="8686800" cy="42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91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1799</TotalTime>
  <Words>152</Words>
  <Application>Microsoft Office PowerPoint</Application>
  <PresentationFormat>Panoramiczny</PresentationFormat>
  <Paragraphs>76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Obwód</vt:lpstr>
      <vt:lpstr>us health insurance application</vt:lpstr>
      <vt:lpstr>Dane wejściowe: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Dane:</dc:title>
  <dc:creator>Lukasz Wysocki</dc:creator>
  <cp:lastModifiedBy>Grzegorz Piaskowski</cp:lastModifiedBy>
  <cp:revision>39</cp:revision>
  <cp:lastPrinted>2020-10-11T10:36:29Z</cp:lastPrinted>
  <dcterms:created xsi:type="dcterms:W3CDTF">2020-08-09T09:48:22Z</dcterms:created>
  <dcterms:modified xsi:type="dcterms:W3CDTF">2020-10-11T10:36:43Z</dcterms:modified>
</cp:coreProperties>
</file>