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62" r:id="rId4"/>
    <p:sldId id="261" r:id="rId5"/>
    <p:sldId id="264" r:id="rId6"/>
    <p:sldId id="263" r:id="rId7"/>
    <p:sldId id="259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04"/>
  </p:normalViewPr>
  <p:slideViewPr>
    <p:cSldViewPr snapToGrid="0">
      <p:cViewPr varScale="1">
        <p:scale>
          <a:sx n="90" d="100"/>
          <a:sy n="90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rota Orkisz" userId="50eae7a542e7cdc9" providerId="Windows Live" clId="Web-{E6995460-9E8B-4608-AD31-1C32AB79FD55}"/>
    <pc:docChg chg="modSld">
      <pc:chgData name="Dorota Orkisz" userId="50eae7a542e7cdc9" providerId="Windows Live" clId="Web-{E6995460-9E8B-4608-AD31-1C32AB79FD55}" dt="2023-05-24T07:10:50.211" v="5" actId="20577"/>
      <pc:docMkLst>
        <pc:docMk/>
      </pc:docMkLst>
      <pc:sldChg chg="addSp modSp">
        <pc:chgData name="Dorota Orkisz" userId="50eae7a542e7cdc9" providerId="Windows Live" clId="Web-{E6995460-9E8B-4608-AD31-1C32AB79FD55}" dt="2023-05-24T07:10:50.211" v="5" actId="20577"/>
        <pc:sldMkLst>
          <pc:docMk/>
          <pc:sldMk cId="3803235181" sldId="256"/>
        </pc:sldMkLst>
        <pc:spChg chg="add mod">
          <ac:chgData name="Dorota Orkisz" userId="50eae7a542e7cdc9" providerId="Windows Live" clId="Web-{E6995460-9E8B-4608-AD31-1C32AB79FD55}" dt="2023-05-24T07:10:50.211" v="5" actId="20577"/>
          <ac:spMkLst>
            <pc:docMk/>
            <pc:sldMk cId="3803235181" sldId="256"/>
            <ac:spMk id="4" creationId="{71A2180C-15D5-03C7-034F-26867316A4A7}"/>
          </ac:spMkLst>
        </pc:spChg>
      </pc:sldChg>
    </pc:docChg>
  </pc:docChgLst>
  <pc:docChgLst>
    <pc:chgData name="Dorota Orkisz" userId="50eae7a542e7cdc9" providerId="LiveId" clId="{9E46A7A0-B04C-D042-A587-2F4381FF9CF5}"/>
    <pc:docChg chg="undo custSel addSld delSld modSld">
      <pc:chgData name="Dorota Orkisz" userId="50eae7a542e7cdc9" providerId="LiveId" clId="{9E46A7A0-B04C-D042-A587-2F4381FF9CF5}" dt="2023-05-28T18:42:05.683" v="1950" actId="1076"/>
      <pc:docMkLst>
        <pc:docMk/>
      </pc:docMkLst>
      <pc:sldChg chg="modSp del mod">
        <pc:chgData name="Dorota Orkisz" userId="50eae7a542e7cdc9" providerId="LiveId" clId="{9E46A7A0-B04C-D042-A587-2F4381FF9CF5}" dt="2023-05-26T18:59:54.478" v="785" actId="2696"/>
        <pc:sldMkLst>
          <pc:docMk/>
          <pc:sldMk cId="3691749784" sldId="257"/>
        </pc:sldMkLst>
        <pc:spChg chg="mod">
          <ac:chgData name="Dorota Orkisz" userId="50eae7a542e7cdc9" providerId="LiveId" clId="{9E46A7A0-B04C-D042-A587-2F4381FF9CF5}" dt="2023-05-26T18:55:54.107" v="733" actId="20577"/>
          <ac:spMkLst>
            <pc:docMk/>
            <pc:sldMk cId="3691749784" sldId="257"/>
            <ac:spMk id="3" creationId="{00000000-0000-0000-0000-000000000000}"/>
          </ac:spMkLst>
        </pc:spChg>
        <pc:spChg chg="mod">
          <ac:chgData name="Dorota Orkisz" userId="50eae7a542e7cdc9" providerId="LiveId" clId="{9E46A7A0-B04C-D042-A587-2F4381FF9CF5}" dt="2023-05-26T18:55:52.608" v="729" actId="27636"/>
          <ac:spMkLst>
            <pc:docMk/>
            <pc:sldMk cId="3691749784" sldId="257"/>
            <ac:spMk id="6" creationId="{CFC913C0-C3FF-F96C-9E3F-1D6EE7F4CD48}"/>
          </ac:spMkLst>
        </pc:spChg>
      </pc:sldChg>
      <pc:sldChg chg="addSp delSp modSp del mod">
        <pc:chgData name="Dorota Orkisz" userId="50eae7a542e7cdc9" providerId="LiveId" clId="{9E46A7A0-B04C-D042-A587-2F4381FF9CF5}" dt="2023-05-28T17:58:30.729" v="1631" actId="2696"/>
        <pc:sldMkLst>
          <pc:docMk/>
          <pc:sldMk cId="3590714719" sldId="258"/>
        </pc:sldMkLst>
        <pc:spChg chg="add mod">
          <ac:chgData name="Dorota Orkisz" userId="50eae7a542e7cdc9" providerId="LiveId" clId="{9E46A7A0-B04C-D042-A587-2F4381FF9CF5}" dt="2023-05-28T16:15:05.677" v="1305" actId="14100"/>
          <ac:spMkLst>
            <pc:docMk/>
            <pc:sldMk cId="3590714719" sldId="258"/>
            <ac:spMk id="2" creationId="{AB6055CC-412E-C58E-6AEE-AAC767A5D924}"/>
          </ac:spMkLst>
        </pc:spChg>
        <pc:spChg chg="add del mod">
          <ac:chgData name="Dorota Orkisz" userId="50eae7a542e7cdc9" providerId="LiveId" clId="{9E46A7A0-B04C-D042-A587-2F4381FF9CF5}" dt="2023-05-26T18:59:35.698" v="783" actId="478"/>
          <ac:spMkLst>
            <pc:docMk/>
            <pc:sldMk cId="3590714719" sldId="258"/>
            <ac:spMk id="4" creationId="{039EFB7B-A00D-B904-67D6-BFFFA5A67BEE}"/>
          </ac:spMkLst>
        </pc:spChg>
        <pc:spChg chg="mod">
          <ac:chgData name="Dorota Orkisz" userId="50eae7a542e7cdc9" providerId="LiveId" clId="{9E46A7A0-B04C-D042-A587-2F4381FF9CF5}" dt="2023-05-28T17:45:16.831" v="1567" actId="20577"/>
          <ac:spMkLst>
            <pc:docMk/>
            <pc:sldMk cId="3590714719" sldId="258"/>
            <ac:spMk id="7" creationId="{00000000-0000-0000-0000-000000000000}"/>
          </ac:spMkLst>
        </pc:spChg>
        <pc:spChg chg="del">
          <ac:chgData name="Dorota Orkisz" userId="50eae7a542e7cdc9" providerId="LiveId" clId="{9E46A7A0-B04C-D042-A587-2F4381FF9CF5}" dt="2023-05-26T18:59:33.345" v="782" actId="478"/>
          <ac:spMkLst>
            <pc:docMk/>
            <pc:sldMk cId="3590714719" sldId="258"/>
            <ac:spMk id="8" creationId="{00000000-0000-0000-0000-000000000000}"/>
          </ac:spMkLst>
        </pc:spChg>
        <pc:spChg chg="del mod">
          <ac:chgData name="Dorota Orkisz" userId="50eae7a542e7cdc9" providerId="LiveId" clId="{9E46A7A0-B04C-D042-A587-2F4381FF9CF5}" dt="2023-05-28T17:58:03.111" v="1628" actId="478"/>
          <ac:spMkLst>
            <pc:docMk/>
            <pc:sldMk cId="3590714719" sldId="258"/>
            <ac:spMk id="9" creationId="{00000000-0000-0000-0000-000000000000}"/>
          </ac:spMkLst>
        </pc:spChg>
        <pc:spChg chg="add mod">
          <ac:chgData name="Dorota Orkisz" userId="50eae7a542e7cdc9" providerId="LiveId" clId="{9E46A7A0-B04C-D042-A587-2F4381FF9CF5}" dt="2023-05-28T17:58:03.111" v="1628" actId="478"/>
          <ac:spMkLst>
            <pc:docMk/>
            <pc:sldMk cId="3590714719" sldId="258"/>
            <ac:spMk id="22" creationId="{E1E51D4C-6FA4-FAC2-F517-5FC622A44905}"/>
          </ac:spMkLst>
        </pc:spChg>
        <pc:picChg chg="add del mod">
          <ac:chgData name="Dorota Orkisz" userId="50eae7a542e7cdc9" providerId="LiveId" clId="{9E46A7A0-B04C-D042-A587-2F4381FF9CF5}" dt="2023-05-28T13:46:51.125" v="1042" actId="478"/>
          <ac:picMkLst>
            <pc:docMk/>
            <pc:sldMk cId="3590714719" sldId="258"/>
            <ac:picMk id="3" creationId="{796D5BC2-9220-EA3D-81A8-181C63C9FF0E}"/>
          </ac:picMkLst>
        </pc:picChg>
        <pc:picChg chg="add mod">
          <ac:chgData name="Dorota Orkisz" userId="50eae7a542e7cdc9" providerId="LiveId" clId="{9E46A7A0-B04C-D042-A587-2F4381FF9CF5}" dt="2023-05-28T17:17:29.306" v="1448" actId="14100"/>
          <ac:picMkLst>
            <pc:docMk/>
            <pc:sldMk cId="3590714719" sldId="258"/>
            <ac:picMk id="3" creationId="{AB6618CB-E800-03CF-83CD-A9EB0CF0D48F}"/>
          </ac:picMkLst>
        </pc:picChg>
        <pc:picChg chg="add del mod">
          <ac:chgData name="Dorota Orkisz" userId="50eae7a542e7cdc9" providerId="LiveId" clId="{9E46A7A0-B04C-D042-A587-2F4381FF9CF5}" dt="2023-05-28T16:51:01.842" v="1351" actId="478"/>
          <ac:picMkLst>
            <pc:docMk/>
            <pc:sldMk cId="3590714719" sldId="258"/>
            <ac:picMk id="4" creationId="{E48297F5-7105-2C97-5F18-C6F8631B1F82}"/>
          </ac:picMkLst>
        </pc:picChg>
        <pc:picChg chg="add del mod">
          <ac:chgData name="Dorota Orkisz" userId="50eae7a542e7cdc9" providerId="LiveId" clId="{9E46A7A0-B04C-D042-A587-2F4381FF9CF5}" dt="2023-05-28T13:36:57.116" v="1029" actId="478"/>
          <ac:picMkLst>
            <pc:docMk/>
            <pc:sldMk cId="3590714719" sldId="258"/>
            <ac:picMk id="6" creationId="{FD045073-D992-5820-CAE0-49D3EA0F6400}"/>
          </ac:picMkLst>
        </pc:picChg>
        <pc:picChg chg="add del mod modCrop">
          <ac:chgData name="Dorota Orkisz" userId="50eae7a542e7cdc9" providerId="LiveId" clId="{9E46A7A0-B04C-D042-A587-2F4381FF9CF5}" dt="2023-05-28T16:51:02.430" v="1352" actId="478"/>
          <ac:picMkLst>
            <pc:docMk/>
            <pc:sldMk cId="3590714719" sldId="258"/>
            <ac:picMk id="10" creationId="{1F7C4A7A-EBB8-246B-3950-BB5E8CC2E59B}"/>
          </ac:picMkLst>
        </pc:picChg>
        <pc:picChg chg="add del mod">
          <ac:chgData name="Dorota Orkisz" userId="50eae7a542e7cdc9" providerId="LiveId" clId="{9E46A7A0-B04C-D042-A587-2F4381FF9CF5}" dt="2023-05-28T16:51:00.985" v="1350" actId="478"/>
          <ac:picMkLst>
            <pc:docMk/>
            <pc:sldMk cId="3590714719" sldId="258"/>
            <ac:picMk id="11" creationId="{2E1D9B25-1C38-F113-F299-CB5892050BC0}"/>
          </ac:picMkLst>
        </pc:picChg>
        <pc:inkChg chg="add del">
          <ac:chgData name="Dorota Orkisz" userId="50eae7a542e7cdc9" providerId="LiveId" clId="{9E46A7A0-B04C-D042-A587-2F4381FF9CF5}" dt="2023-05-28T16:51:48.058" v="1359" actId="9405"/>
          <ac:inkMkLst>
            <pc:docMk/>
            <pc:sldMk cId="3590714719" sldId="258"/>
            <ac:inkMk id="5" creationId="{9D2D9B3A-EE84-77BD-9D2E-A693A587C78D}"/>
          </ac:inkMkLst>
        </pc:inkChg>
        <pc:cxnChg chg="add mod">
          <ac:chgData name="Dorota Orkisz" userId="50eae7a542e7cdc9" providerId="LiveId" clId="{9E46A7A0-B04C-D042-A587-2F4381FF9CF5}" dt="2023-05-28T17:17:50.765" v="1455" actId="1035"/>
          <ac:cxnSpMkLst>
            <pc:docMk/>
            <pc:sldMk cId="3590714719" sldId="258"/>
            <ac:cxnSpMk id="8" creationId="{CD744C3C-3C3A-B31B-D405-97DDEEFD6D1C}"/>
          </ac:cxnSpMkLst>
        </pc:cxnChg>
        <pc:cxnChg chg="add mod">
          <ac:chgData name="Dorota Orkisz" userId="50eae7a542e7cdc9" providerId="LiveId" clId="{9E46A7A0-B04C-D042-A587-2F4381FF9CF5}" dt="2023-05-28T17:17:46.396" v="1453" actId="1035"/>
          <ac:cxnSpMkLst>
            <pc:docMk/>
            <pc:sldMk cId="3590714719" sldId="258"/>
            <ac:cxnSpMk id="15" creationId="{CF6AAEB3-84C2-A110-4A48-5708D5FCE07B}"/>
          </ac:cxnSpMkLst>
        </pc:cxnChg>
      </pc:sldChg>
      <pc:sldChg chg="addSp delSp modSp mod">
        <pc:chgData name="Dorota Orkisz" userId="50eae7a542e7cdc9" providerId="LiveId" clId="{9E46A7A0-B04C-D042-A587-2F4381FF9CF5}" dt="2023-05-28T16:17:25.814" v="1313" actId="20577"/>
        <pc:sldMkLst>
          <pc:docMk/>
          <pc:sldMk cId="2334150244" sldId="259"/>
        </pc:sldMkLst>
        <pc:spChg chg="mod">
          <ac:chgData name="Dorota Orkisz" userId="50eae7a542e7cdc9" providerId="LiveId" clId="{9E46A7A0-B04C-D042-A587-2F4381FF9CF5}" dt="2023-05-28T12:59:32.165" v="1001" actId="1076"/>
          <ac:spMkLst>
            <pc:docMk/>
            <pc:sldMk cId="2334150244" sldId="259"/>
            <ac:spMk id="2" creationId="{029D1996-BFD3-588A-0405-7706556BF154}"/>
          </ac:spMkLst>
        </pc:spChg>
        <pc:spChg chg="del mod">
          <ac:chgData name="Dorota Orkisz" userId="50eae7a542e7cdc9" providerId="LiveId" clId="{9E46A7A0-B04C-D042-A587-2F4381FF9CF5}" dt="2023-05-28T13:01:26.267" v="1010" actId="478"/>
          <ac:spMkLst>
            <pc:docMk/>
            <pc:sldMk cId="2334150244" sldId="259"/>
            <ac:spMk id="3" creationId="{85FF6AA5-DF70-726F-484F-9EAD29F578F1}"/>
          </ac:spMkLst>
        </pc:spChg>
        <pc:spChg chg="del mod">
          <ac:chgData name="Dorota Orkisz" userId="50eae7a542e7cdc9" providerId="LiveId" clId="{9E46A7A0-B04C-D042-A587-2F4381FF9CF5}" dt="2023-05-28T13:01:38.173" v="1013" actId="478"/>
          <ac:spMkLst>
            <pc:docMk/>
            <pc:sldMk cId="2334150244" sldId="259"/>
            <ac:spMk id="4" creationId="{7DA2B9D8-6494-7F28-233F-A0529957B903}"/>
          </ac:spMkLst>
        </pc:spChg>
        <pc:spChg chg="del">
          <ac:chgData name="Dorota Orkisz" userId="50eae7a542e7cdc9" providerId="LiveId" clId="{9E46A7A0-B04C-D042-A587-2F4381FF9CF5}" dt="2023-05-28T12:59:36.502" v="1002" actId="478"/>
          <ac:spMkLst>
            <pc:docMk/>
            <pc:sldMk cId="2334150244" sldId="259"/>
            <ac:spMk id="5" creationId="{5C2C6FA2-02C1-566A-2A2E-9D2F5317D0EA}"/>
          </ac:spMkLst>
        </pc:spChg>
        <pc:spChg chg="del">
          <ac:chgData name="Dorota Orkisz" userId="50eae7a542e7cdc9" providerId="LiveId" clId="{9E46A7A0-B04C-D042-A587-2F4381FF9CF5}" dt="2023-05-28T12:59:36.502" v="1002" actId="478"/>
          <ac:spMkLst>
            <pc:docMk/>
            <pc:sldMk cId="2334150244" sldId="259"/>
            <ac:spMk id="6" creationId="{150E331D-BDA4-079B-56DD-8E9C354D88F0}"/>
          </ac:spMkLst>
        </pc:spChg>
        <pc:spChg chg="del">
          <ac:chgData name="Dorota Orkisz" userId="50eae7a542e7cdc9" providerId="LiveId" clId="{9E46A7A0-B04C-D042-A587-2F4381FF9CF5}" dt="2023-05-28T12:59:36.502" v="1002" actId="478"/>
          <ac:spMkLst>
            <pc:docMk/>
            <pc:sldMk cId="2334150244" sldId="259"/>
            <ac:spMk id="7" creationId="{79BA790A-FC8E-BEF8-7381-8448996FAF57}"/>
          </ac:spMkLst>
        </pc:spChg>
        <pc:spChg chg="del">
          <ac:chgData name="Dorota Orkisz" userId="50eae7a542e7cdc9" providerId="LiveId" clId="{9E46A7A0-B04C-D042-A587-2F4381FF9CF5}" dt="2023-05-28T12:59:36.502" v="1002" actId="478"/>
          <ac:spMkLst>
            <pc:docMk/>
            <pc:sldMk cId="2334150244" sldId="259"/>
            <ac:spMk id="8" creationId="{01DDA198-E905-D99A-7FAA-81BA91D60C5C}"/>
          </ac:spMkLst>
        </pc:spChg>
        <pc:spChg chg="add del mod">
          <ac:chgData name="Dorota Orkisz" userId="50eae7a542e7cdc9" providerId="LiveId" clId="{9E46A7A0-B04C-D042-A587-2F4381FF9CF5}" dt="2023-05-28T12:59:39.746" v="1003" actId="478"/>
          <ac:spMkLst>
            <pc:docMk/>
            <pc:sldMk cId="2334150244" sldId="259"/>
            <ac:spMk id="11" creationId="{9AFD5CFB-727F-F648-2D8E-E799079DF79C}"/>
          </ac:spMkLst>
        </pc:spChg>
        <pc:spChg chg="add del mod">
          <ac:chgData name="Dorota Orkisz" userId="50eae7a542e7cdc9" providerId="LiveId" clId="{9E46A7A0-B04C-D042-A587-2F4381FF9CF5}" dt="2023-05-28T12:59:39.746" v="1003" actId="478"/>
          <ac:spMkLst>
            <pc:docMk/>
            <pc:sldMk cId="2334150244" sldId="259"/>
            <ac:spMk id="13" creationId="{A9DD36E4-1489-FE05-A844-DBA43FBD9EAB}"/>
          </ac:spMkLst>
        </pc:spChg>
        <pc:spChg chg="add del">
          <ac:chgData name="Dorota Orkisz" userId="50eae7a542e7cdc9" providerId="LiveId" clId="{9E46A7A0-B04C-D042-A587-2F4381FF9CF5}" dt="2023-05-28T12:59:50.784" v="1005" actId="478"/>
          <ac:spMkLst>
            <pc:docMk/>
            <pc:sldMk cId="2334150244" sldId="259"/>
            <ac:spMk id="15" creationId="{6E4CDF8E-29B2-A9CF-7EEF-57D146793BBD}"/>
          </ac:spMkLst>
        </pc:spChg>
        <pc:spChg chg="add del mod">
          <ac:chgData name="Dorota Orkisz" userId="50eae7a542e7cdc9" providerId="LiveId" clId="{9E46A7A0-B04C-D042-A587-2F4381FF9CF5}" dt="2023-05-28T13:01:27.802" v="1011" actId="478"/>
          <ac:spMkLst>
            <pc:docMk/>
            <pc:sldMk cId="2334150244" sldId="259"/>
            <ac:spMk id="21" creationId="{AAD19407-A414-71AD-9D55-9553AB007E64}"/>
          </ac:spMkLst>
        </pc:spChg>
        <pc:spChg chg="add del mod">
          <ac:chgData name="Dorota Orkisz" userId="50eae7a542e7cdc9" providerId="LiveId" clId="{9E46A7A0-B04C-D042-A587-2F4381FF9CF5}" dt="2023-05-28T14:01:04.602" v="1133" actId="478"/>
          <ac:spMkLst>
            <pc:docMk/>
            <pc:sldMk cId="2334150244" sldId="259"/>
            <ac:spMk id="23" creationId="{92AF53CB-E38A-ED6B-13DA-7DF040974887}"/>
          </ac:spMkLst>
        </pc:spChg>
        <pc:spChg chg="add mod">
          <ac:chgData name="Dorota Orkisz" userId="50eae7a542e7cdc9" providerId="LiveId" clId="{9E46A7A0-B04C-D042-A587-2F4381FF9CF5}" dt="2023-05-28T16:17:25.814" v="1313" actId="20577"/>
          <ac:spMkLst>
            <pc:docMk/>
            <pc:sldMk cId="2334150244" sldId="259"/>
            <ac:spMk id="24" creationId="{E1FF5EDA-9B76-A802-64D2-36C9FA96FEA4}"/>
          </ac:spMkLst>
        </pc:spChg>
        <pc:picChg chg="add mod">
          <ac:chgData name="Dorota Orkisz" userId="50eae7a542e7cdc9" providerId="LiveId" clId="{9E46A7A0-B04C-D042-A587-2F4381FF9CF5}" dt="2023-05-28T14:02:51.563" v="1208" actId="1076"/>
          <ac:picMkLst>
            <pc:docMk/>
            <pc:sldMk cId="2334150244" sldId="259"/>
            <ac:picMk id="9" creationId="{4CDA7B00-E485-3E1F-56CA-1218F548860E}"/>
          </ac:picMkLst>
        </pc:picChg>
        <pc:picChg chg="add del mod">
          <ac:chgData name="Dorota Orkisz" userId="50eae7a542e7cdc9" providerId="LiveId" clId="{9E46A7A0-B04C-D042-A587-2F4381FF9CF5}" dt="2023-05-28T13:00:50.553" v="1007" actId="478"/>
          <ac:picMkLst>
            <pc:docMk/>
            <pc:sldMk cId="2334150244" sldId="259"/>
            <ac:picMk id="17" creationId="{2A2DBBAB-817F-D438-943B-E3CB3DD6FA70}"/>
          </ac:picMkLst>
        </pc:picChg>
        <pc:picChg chg="add mod">
          <ac:chgData name="Dorota Orkisz" userId="50eae7a542e7cdc9" providerId="LiveId" clId="{9E46A7A0-B04C-D042-A587-2F4381FF9CF5}" dt="2023-05-28T14:08:10.761" v="1218" actId="1076"/>
          <ac:picMkLst>
            <pc:docMk/>
            <pc:sldMk cId="2334150244" sldId="259"/>
            <ac:picMk id="19" creationId="{1FE10947-A499-72BD-97AD-CF3D42ABFA30}"/>
          </ac:picMkLst>
        </pc:picChg>
        <pc:picChg chg="add del mod">
          <ac:chgData name="Dorota Orkisz" userId="50eae7a542e7cdc9" providerId="LiveId" clId="{9E46A7A0-B04C-D042-A587-2F4381FF9CF5}" dt="2023-05-28T14:07:30.182" v="1211" actId="478"/>
          <ac:picMkLst>
            <pc:docMk/>
            <pc:sldMk cId="2334150244" sldId="259"/>
            <ac:picMk id="26" creationId="{9C92E7F3-93E1-E594-C37B-6D3311F7B164}"/>
          </ac:picMkLst>
        </pc:picChg>
        <pc:picChg chg="add mod">
          <ac:chgData name="Dorota Orkisz" userId="50eae7a542e7cdc9" providerId="LiveId" clId="{9E46A7A0-B04C-D042-A587-2F4381FF9CF5}" dt="2023-05-28T14:08:12.931" v="1219" actId="1076"/>
          <ac:picMkLst>
            <pc:docMk/>
            <pc:sldMk cId="2334150244" sldId="259"/>
            <ac:picMk id="28" creationId="{093B3147-C070-EA98-61C5-BF0498452469}"/>
          </ac:picMkLst>
        </pc:picChg>
        <pc:picChg chg="add mod modCrop">
          <ac:chgData name="Dorota Orkisz" userId="50eae7a542e7cdc9" providerId="LiveId" clId="{9E46A7A0-B04C-D042-A587-2F4381FF9CF5}" dt="2023-05-28T14:08:16.135" v="1220" actId="1076"/>
          <ac:picMkLst>
            <pc:docMk/>
            <pc:sldMk cId="2334150244" sldId="259"/>
            <ac:picMk id="30" creationId="{59B5B7CD-1405-822D-C20A-955BE26FE66C}"/>
          </ac:picMkLst>
        </pc:picChg>
      </pc:sldChg>
      <pc:sldChg chg="addSp delSp modSp mod">
        <pc:chgData name="Dorota Orkisz" userId="50eae7a542e7cdc9" providerId="LiveId" clId="{9E46A7A0-B04C-D042-A587-2F4381FF9CF5}" dt="2023-05-28T18:21:10.480" v="1946" actId="14100"/>
        <pc:sldMkLst>
          <pc:docMk/>
          <pc:sldMk cId="1057846887" sldId="260"/>
        </pc:sldMkLst>
        <pc:spChg chg="mod">
          <ac:chgData name="Dorota Orkisz" userId="50eae7a542e7cdc9" providerId="LiveId" clId="{9E46A7A0-B04C-D042-A587-2F4381FF9CF5}" dt="2023-05-28T16:11:18.031" v="1241" actId="20577"/>
          <ac:spMkLst>
            <pc:docMk/>
            <pc:sldMk cId="1057846887" sldId="260"/>
            <ac:spMk id="2" creationId="{00000000-0000-0000-0000-000000000000}"/>
          </ac:spMkLst>
        </pc:spChg>
        <pc:spChg chg="add del">
          <ac:chgData name="Dorota Orkisz" userId="50eae7a542e7cdc9" providerId="LiveId" clId="{9E46A7A0-B04C-D042-A587-2F4381FF9CF5}" dt="2023-05-26T06:55:11.466" v="2"/>
          <ac:spMkLst>
            <pc:docMk/>
            <pc:sldMk cId="1057846887" sldId="260"/>
            <ac:spMk id="3" creationId="{00000000-0000-0000-0000-000000000000}"/>
          </ac:spMkLst>
        </pc:spChg>
        <pc:spChg chg="add mod">
          <ac:chgData name="Dorota Orkisz" userId="50eae7a542e7cdc9" providerId="LiveId" clId="{9E46A7A0-B04C-D042-A587-2F4381FF9CF5}" dt="2023-05-28T18:21:10.480" v="1946" actId="14100"/>
          <ac:spMkLst>
            <pc:docMk/>
            <pc:sldMk cId="1057846887" sldId="260"/>
            <ac:spMk id="3" creationId="{7FA6382E-5E4A-424F-61B1-9D15F318AEDC}"/>
          </ac:spMkLst>
        </pc:spChg>
        <pc:spChg chg="add del mod">
          <ac:chgData name="Dorota Orkisz" userId="50eae7a542e7cdc9" providerId="LiveId" clId="{9E46A7A0-B04C-D042-A587-2F4381FF9CF5}" dt="2023-05-28T08:04:22.470" v="954" actId="478"/>
          <ac:spMkLst>
            <pc:docMk/>
            <pc:sldMk cId="1057846887" sldId="260"/>
            <ac:spMk id="4" creationId="{02695892-F4E7-2981-353B-43ABCA353CE2}"/>
          </ac:spMkLst>
        </pc:spChg>
        <pc:spChg chg="add mod">
          <ac:chgData name="Dorota Orkisz" userId="50eae7a542e7cdc9" providerId="LiveId" clId="{9E46A7A0-B04C-D042-A587-2F4381FF9CF5}" dt="2023-05-28T18:21:06.536" v="1945" actId="14100"/>
          <ac:spMkLst>
            <pc:docMk/>
            <pc:sldMk cId="1057846887" sldId="260"/>
            <ac:spMk id="4" creationId="{1E19BFA7-652D-7A5F-E213-8AEFC5C1EB86}"/>
          </ac:spMkLst>
        </pc:spChg>
        <pc:spChg chg="add del mod">
          <ac:chgData name="Dorota Orkisz" userId="50eae7a542e7cdc9" providerId="LiveId" clId="{9E46A7A0-B04C-D042-A587-2F4381FF9CF5}" dt="2023-05-28T16:10:58.887" v="1223" actId="478"/>
          <ac:spMkLst>
            <pc:docMk/>
            <pc:sldMk cId="1057846887" sldId="260"/>
            <ac:spMk id="6" creationId="{936FECA5-1692-92DA-A122-AD04601E1FB7}"/>
          </ac:spMkLst>
        </pc:spChg>
        <pc:graphicFrameChg chg="add del mod">
          <ac:chgData name="Dorota Orkisz" userId="50eae7a542e7cdc9" providerId="LiveId" clId="{9E46A7A0-B04C-D042-A587-2F4381FF9CF5}" dt="2023-05-26T06:55:05.047" v="1"/>
          <ac:graphicFrameMkLst>
            <pc:docMk/>
            <pc:sldMk cId="1057846887" sldId="260"/>
            <ac:graphicFrameMk id="4" creationId="{ED7FC87C-3755-A2C0-2A96-AA2C10C0D502}"/>
          </ac:graphicFrameMkLst>
        </pc:graphicFrameChg>
        <pc:graphicFrameChg chg="add del mod modGraphic">
          <ac:chgData name="Dorota Orkisz" userId="50eae7a542e7cdc9" providerId="LiveId" clId="{9E46A7A0-B04C-D042-A587-2F4381FF9CF5}" dt="2023-05-28T08:04:20.026" v="953" actId="478"/>
          <ac:graphicFrameMkLst>
            <pc:docMk/>
            <pc:sldMk cId="1057846887" sldId="260"/>
            <ac:graphicFrameMk id="5" creationId="{8C6100C8-B63D-7FB9-3B9C-67D53A0B38BA}"/>
          </ac:graphicFrameMkLst>
        </pc:graphicFrameChg>
        <pc:picChg chg="add del mod">
          <ac:chgData name="Dorota Orkisz" userId="50eae7a542e7cdc9" providerId="LiveId" clId="{9E46A7A0-B04C-D042-A587-2F4381FF9CF5}" dt="2023-05-28T16:10:54.089" v="1222" actId="478"/>
          <ac:picMkLst>
            <pc:docMk/>
            <pc:sldMk cId="1057846887" sldId="260"/>
            <ac:picMk id="7" creationId="{FA97A3DC-B327-0649-A5D2-42D7394BCD4F}"/>
          </ac:picMkLst>
        </pc:picChg>
      </pc:sldChg>
      <pc:sldChg chg="addSp delSp modSp add mod">
        <pc:chgData name="Dorota Orkisz" userId="50eae7a542e7cdc9" providerId="LiveId" clId="{9E46A7A0-B04C-D042-A587-2F4381FF9CF5}" dt="2023-05-28T16:14:15.763" v="1300" actId="1076"/>
        <pc:sldMkLst>
          <pc:docMk/>
          <pc:sldMk cId="2081319191" sldId="261"/>
        </pc:sldMkLst>
        <pc:spChg chg="add del mod">
          <ac:chgData name="Dorota Orkisz" userId="50eae7a542e7cdc9" providerId="LiveId" clId="{9E46A7A0-B04C-D042-A587-2F4381FF9CF5}" dt="2023-05-26T07:00:22.224" v="343" actId="478"/>
          <ac:spMkLst>
            <pc:docMk/>
            <pc:sldMk cId="2081319191" sldId="261"/>
            <ac:spMk id="4" creationId="{CE4466EA-50F7-AC42-819A-FA8EA3EE8C1E}"/>
          </ac:spMkLst>
        </pc:spChg>
        <pc:spChg chg="mod">
          <ac:chgData name="Dorota Orkisz" userId="50eae7a542e7cdc9" providerId="LiveId" clId="{9E46A7A0-B04C-D042-A587-2F4381FF9CF5}" dt="2023-05-28T08:23:10.328" v="966" actId="20577"/>
          <ac:spMkLst>
            <pc:docMk/>
            <pc:sldMk cId="2081319191" sldId="261"/>
            <ac:spMk id="6" creationId="{936FECA5-1692-92DA-A122-AD04601E1FB7}"/>
          </ac:spMkLst>
        </pc:spChg>
        <pc:spChg chg="add mod">
          <ac:chgData name="Dorota Orkisz" userId="50eae7a542e7cdc9" providerId="LiveId" clId="{9E46A7A0-B04C-D042-A587-2F4381FF9CF5}" dt="2023-05-28T12:56:46.897" v="999" actId="20577"/>
          <ac:spMkLst>
            <pc:docMk/>
            <pc:sldMk cId="2081319191" sldId="261"/>
            <ac:spMk id="9" creationId="{A6AC3EB9-10D7-7259-46CA-78DC99F538A1}"/>
          </ac:spMkLst>
        </pc:spChg>
        <pc:spChg chg="add mod">
          <ac:chgData name="Dorota Orkisz" userId="50eae7a542e7cdc9" providerId="LiveId" clId="{9E46A7A0-B04C-D042-A587-2F4381FF9CF5}" dt="2023-05-28T16:14:15.763" v="1300" actId="1076"/>
          <ac:spMkLst>
            <pc:docMk/>
            <pc:sldMk cId="2081319191" sldId="261"/>
            <ac:spMk id="10" creationId="{E7CB6656-F81D-D888-AEC6-FEB93453ABF0}"/>
          </ac:spMkLst>
        </pc:spChg>
        <pc:spChg chg="add mod">
          <ac:chgData name="Dorota Orkisz" userId="50eae7a542e7cdc9" providerId="LiveId" clId="{9E46A7A0-B04C-D042-A587-2F4381FF9CF5}" dt="2023-05-26T19:05:30.601" v="875" actId="115"/>
          <ac:spMkLst>
            <pc:docMk/>
            <pc:sldMk cId="2081319191" sldId="261"/>
            <ac:spMk id="11" creationId="{19DB4238-E0BA-2B57-8D4E-D0D81C74FB8F}"/>
          </ac:spMkLst>
        </pc:spChg>
        <pc:graphicFrameChg chg="del">
          <ac:chgData name="Dorota Orkisz" userId="50eae7a542e7cdc9" providerId="LiveId" clId="{9E46A7A0-B04C-D042-A587-2F4381FF9CF5}" dt="2023-05-26T07:00:19.166" v="342" actId="478"/>
          <ac:graphicFrameMkLst>
            <pc:docMk/>
            <pc:sldMk cId="2081319191" sldId="261"/>
            <ac:graphicFrameMk id="5" creationId="{8C6100C8-B63D-7FB9-3B9C-67D53A0B38BA}"/>
          </ac:graphicFrameMkLst>
        </pc:graphicFrameChg>
        <pc:graphicFrameChg chg="add del mod">
          <ac:chgData name="Dorota Orkisz" userId="50eae7a542e7cdc9" providerId="LiveId" clId="{9E46A7A0-B04C-D042-A587-2F4381FF9CF5}" dt="2023-05-26T07:18:53.094" v="348" actId="478"/>
          <ac:graphicFrameMkLst>
            <pc:docMk/>
            <pc:sldMk cId="2081319191" sldId="261"/>
            <ac:graphicFrameMk id="7" creationId="{555E8E2A-7D19-6A7D-ABFB-44FDC85FA17A}"/>
          </ac:graphicFrameMkLst>
        </pc:graphicFrameChg>
        <pc:picChg chg="add del mod modCrop">
          <ac:chgData name="Dorota Orkisz" userId="50eae7a542e7cdc9" providerId="LiveId" clId="{9E46A7A0-B04C-D042-A587-2F4381FF9CF5}" dt="2023-05-28T08:25:48.528" v="967" actId="478"/>
          <ac:picMkLst>
            <pc:docMk/>
            <pc:sldMk cId="2081319191" sldId="261"/>
            <ac:picMk id="3" creationId="{AEBD0067-09EB-B70F-0CD1-F968097C820B}"/>
          </ac:picMkLst>
        </pc:picChg>
        <pc:picChg chg="add mod">
          <ac:chgData name="Dorota Orkisz" userId="50eae7a542e7cdc9" providerId="LiveId" clId="{9E46A7A0-B04C-D042-A587-2F4381FF9CF5}" dt="2023-05-28T08:23:01.301" v="964" actId="1076"/>
          <ac:picMkLst>
            <pc:docMk/>
            <pc:sldMk cId="2081319191" sldId="261"/>
            <ac:picMk id="4" creationId="{A428DFB2-F8A3-7023-536E-AF5FF0DE2C08}"/>
          </ac:picMkLst>
        </pc:picChg>
        <pc:picChg chg="add mod">
          <ac:chgData name="Dorota Orkisz" userId="50eae7a542e7cdc9" providerId="LiveId" clId="{9E46A7A0-B04C-D042-A587-2F4381FF9CF5}" dt="2023-05-28T08:26:19.120" v="971" actId="1076"/>
          <ac:picMkLst>
            <pc:docMk/>
            <pc:sldMk cId="2081319191" sldId="261"/>
            <ac:picMk id="5" creationId="{A6C904A6-CF97-15F0-4B5C-7EB6D1422D71}"/>
          </ac:picMkLst>
        </pc:picChg>
        <pc:picChg chg="add del mod">
          <ac:chgData name="Dorota Orkisz" userId="50eae7a542e7cdc9" providerId="LiveId" clId="{9E46A7A0-B04C-D042-A587-2F4381FF9CF5}" dt="2023-05-28T08:22:47.253" v="960" actId="478"/>
          <ac:picMkLst>
            <pc:docMk/>
            <pc:sldMk cId="2081319191" sldId="261"/>
            <ac:picMk id="8" creationId="{BDCA18D1-D010-FE2E-D9DB-DDBE22AD284C}"/>
          </ac:picMkLst>
        </pc:picChg>
        <pc:picChg chg="add del mod">
          <ac:chgData name="Dorota Orkisz" userId="50eae7a542e7cdc9" providerId="LiveId" clId="{9E46A7A0-B04C-D042-A587-2F4381FF9CF5}" dt="2023-05-26T07:47:47.643" v="718" actId="478"/>
          <ac:picMkLst>
            <pc:docMk/>
            <pc:sldMk cId="2081319191" sldId="261"/>
            <ac:picMk id="12" creationId="{A7344ACD-4BEF-66AB-B01F-27F8FF323DAC}"/>
          </ac:picMkLst>
        </pc:picChg>
      </pc:sldChg>
      <pc:sldChg chg="add">
        <pc:chgData name="Dorota Orkisz" userId="50eae7a542e7cdc9" providerId="LiveId" clId="{9E46A7A0-B04C-D042-A587-2F4381FF9CF5}" dt="2023-05-28T16:10:46.191" v="1221" actId="2890"/>
        <pc:sldMkLst>
          <pc:docMk/>
          <pc:sldMk cId="2363347553" sldId="262"/>
        </pc:sldMkLst>
      </pc:sldChg>
      <pc:sldChg chg="addSp delSp modSp add mod">
        <pc:chgData name="Dorota Orkisz" userId="50eae7a542e7cdc9" providerId="LiveId" clId="{9E46A7A0-B04C-D042-A587-2F4381FF9CF5}" dt="2023-05-28T17:46:03.840" v="1576" actId="1076"/>
        <pc:sldMkLst>
          <pc:docMk/>
          <pc:sldMk cId="2555573485" sldId="263"/>
        </pc:sldMkLst>
        <pc:spChg chg="del">
          <ac:chgData name="Dorota Orkisz" userId="50eae7a542e7cdc9" providerId="LiveId" clId="{9E46A7A0-B04C-D042-A587-2F4381FF9CF5}" dt="2023-05-28T16:57:17.109" v="1373" actId="478"/>
          <ac:spMkLst>
            <pc:docMk/>
            <pc:sldMk cId="2555573485" sldId="263"/>
            <ac:spMk id="2" creationId="{AB6055CC-412E-C58E-6AEE-AAC767A5D924}"/>
          </ac:spMkLst>
        </pc:spChg>
        <pc:spChg chg="add del mod">
          <ac:chgData name="Dorota Orkisz" userId="50eae7a542e7cdc9" providerId="LiveId" clId="{9E46A7A0-B04C-D042-A587-2F4381FF9CF5}" dt="2023-05-28T16:57:26.036" v="1376" actId="478"/>
          <ac:spMkLst>
            <pc:docMk/>
            <pc:sldMk cId="2555573485" sldId="263"/>
            <ac:spMk id="6" creationId="{19686BB0-45C4-6DED-F5EB-8AB2231FDC3D}"/>
          </ac:spMkLst>
        </pc:spChg>
        <pc:spChg chg="mod">
          <ac:chgData name="Dorota Orkisz" userId="50eae7a542e7cdc9" providerId="LiveId" clId="{9E46A7A0-B04C-D042-A587-2F4381FF9CF5}" dt="2023-05-28T17:06:50.675" v="1428" actId="1076"/>
          <ac:spMkLst>
            <pc:docMk/>
            <pc:sldMk cId="2555573485" sldId="263"/>
            <ac:spMk id="7" creationId="{00000000-0000-0000-0000-000000000000}"/>
          </ac:spMkLst>
        </pc:spChg>
        <pc:spChg chg="add del mod">
          <ac:chgData name="Dorota Orkisz" userId="50eae7a542e7cdc9" providerId="LiveId" clId="{9E46A7A0-B04C-D042-A587-2F4381FF9CF5}" dt="2023-05-28T17:45:59.835" v="1575" actId="1076"/>
          <ac:spMkLst>
            <pc:docMk/>
            <pc:sldMk cId="2555573485" sldId="263"/>
            <ac:spMk id="9" creationId="{00000000-0000-0000-0000-000000000000}"/>
          </ac:spMkLst>
        </pc:spChg>
        <pc:spChg chg="add mod">
          <ac:chgData name="Dorota Orkisz" userId="50eae7a542e7cdc9" providerId="LiveId" clId="{9E46A7A0-B04C-D042-A587-2F4381FF9CF5}" dt="2023-05-28T17:46:03.840" v="1576" actId="1076"/>
          <ac:spMkLst>
            <pc:docMk/>
            <pc:sldMk cId="2555573485" sldId="263"/>
            <ac:spMk id="14" creationId="{F94E908D-F1B1-B714-44B4-38CEFDFB2FDD}"/>
          </ac:spMkLst>
        </pc:spChg>
        <pc:picChg chg="del">
          <ac:chgData name="Dorota Orkisz" userId="50eae7a542e7cdc9" providerId="LiveId" clId="{9E46A7A0-B04C-D042-A587-2F4381FF9CF5}" dt="2023-05-28T16:57:19.961" v="1374" actId="478"/>
          <ac:picMkLst>
            <pc:docMk/>
            <pc:sldMk cId="2555573485" sldId="263"/>
            <ac:picMk id="3" creationId="{AB6618CB-E800-03CF-83CD-A9EB0CF0D48F}"/>
          </ac:picMkLst>
        </pc:picChg>
        <pc:picChg chg="mod">
          <ac:chgData name="Dorota Orkisz" userId="50eae7a542e7cdc9" providerId="LiveId" clId="{9E46A7A0-B04C-D042-A587-2F4381FF9CF5}" dt="2023-05-28T17:45:49.712" v="1573" actId="1076"/>
          <ac:picMkLst>
            <pc:docMk/>
            <pc:sldMk cId="2555573485" sldId="263"/>
            <ac:picMk id="4" creationId="{E48297F5-7105-2C97-5F18-C6F8631B1F82}"/>
          </ac:picMkLst>
        </pc:picChg>
        <pc:picChg chg="add mod">
          <ac:chgData name="Dorota Orkisz" userId="50eae7a542e7cdc9" providerId="LiveId" clId="{9E46A7A0-B04C-D042-A587-2F4381FF9CF5}" dt="2023-05-28T17:45:44.945" v="1572" actId="1076"/>
          <ac:picMkLst>
            <pc:docMk/>
            <pc:sldMk cId="2555573485" sldId="263"/>
            <ac:picMk id="8" creationId="{B4A8E3A5-584C-CC39-ECF8-3891C091C4DB}"/>
          </ac:picMkLst>
        </pc:picChg>
        <pc:picChg chg="mod">
          <ac:chgData name="Dorota Orkisz" userId="50eae7a542e7cdc9" providerId="LiveId" clId="{9E46A7A0-B04C-D042-A587-2F4381FF9CF5}" dt="2023-05-28T17:45:53.087" v="1574" actId="1076"/>
          <ac:picMkLst>
            <pc:docMk/>
            <pc:sldMk cId="2555573485" sldId="263"/>
            <ac:picMk id="10" creationId="{1F7C4A7A-EBB8-246B-3950-BB5E8CC2E59B}"/>
          </ac:picMkLst>
        </pc:picChg>
        <pc:picChg chg="mod">
          <ac:chgData name="Dorota Orkisz" userId="50eae7a542e7cdc9" providerId="LiveId" clId="{9E46A7A0-B04C-D042-A587-2F4381FF9CF5}" dt="2023-05-28T17:24:36.991" v="1457" actId="1035"/>
          <ac:picMkLst>
            <pc:docMk/>
            <pc:sldMk cId="2555573485" sldId="263"/>
            <ac:picMk id="11" creationId="{2E1D9B25-1C38-F113-F299-CB5892050BC0}"/>
          </ac:picMkLst>
        </pc:picChg>
        <pc:picChg chg="add del">
          <ac:chgData name="Dorota Orkisz" userId="50eae7a542e7cdc9" providerId="LiveId" clId="{9E46A7A0-B04C-D042-A587-2F4381FF9CF5}" dt="2023-05-28T17:05:57.810" v="1422"/>
          <ac:picMkLst>
            <pc:docMk/>
            <pc:sldMk cId="2555573485" sldId="263"/>
            <ac:picMk id="12" creationId="{270AC2D7-75AB-69DE-2A74-F58C88FFE45A}"/>
          </ac:picMkLst>
        </pc:picChg>
        <pc:picChg chg="add mod">
          <ac:chgData name="Dorota Orkisz" userId="50eae7a542e7cdc9" providerId="LiveId" clId="{9E46A7A0-B04C-D042-A587-2F4381FF9CF5}" dt="2023-05-28T17:45:33.155" v="1570" actId="1037"/>
          <ac:picMkLst>
            <pc:docMk/>
            <pc:sldMk cId="2555573485" sldId="263"/>
            <ac:picMk id="13" creationId="{49642F69-CD1C-EE22-9014-1C7D172A5467}"/>
          </ac:picMkLst>
        </pc:picChg>
      </pc:sldChg>
      <pc:sldChg chg="addSp delSp modSp add mod">
        <pc:chgData name="Dorota Orkisz" userId="50eae7a542e7cdc9" providerId="LiveId" clId="{9E46A7A0-B04C-D042-A587-2F4381FF9CF5}" dt="2023-05-28T18:20:00.692" v="1944" actId="20577"/>
        <pc:sldMkLst>
          <pc:docMk/>
          <pc:sldMk cId="3791021837" sldId="264"/>
        </pc:sldMkLst>
        <pc:spChg chg="mod">
          <ac:chgData name="Dorota Orkisz" userId="50eae7a542e7cdc9" providerId="LiveId" clId="{9E46A7A0-B04C-D042-A587-2F4381FF9CF5}" dt="2023-05-28T17:39:30.323" v="1547" actId="20577"/>
          <ac:spMkLst>
            <pc:docMk/>
            <pc:sldMk cId="3791021837" sldId="264"/>
            <ac:spMk id="2" creationId="{00000000-0000-0000-0000-000000000000}"/>
          </ac:spMkLst>
        </pc:spChg>
        <pc:spChg chg="mod">
          <ac:chgData name="Dorota Orkisz" userId="50eae7a542e7cdc9" providerId="LiveId" clId="{9E46A7A0-B04C-D042-A587-2F4381FF9CF5}" dt="2023-05-28T17:59:19.947" v="1653" actId="27636"/>
          <ac:spMkLst>
            <pc:docMk/>
            <pc:sldMk cId="3791021837" sldId="264"/>
            <ac:spMk id="6" creationId="{936FECA5-1692-92DA-A122-AD04601E1FB7}"/>
          </ac:spMkLst>
        </pc:spChg>
        <pc:spChg chg="add del">
          <ac:chgData name="Dorota Orkisz" userId="50eae7a542e7cdc9" providerId="LiveId" clId="{9E46A7A0-B04C-D042-A587-2F4381FF9CF5}" dt="2023-05-28T17:42:35.578" v="1551" actId="478"/>
          <ac:spMkLst>
            <pc:docMk/>
            <pc:sldMk cId="3791021837" sldId="264"/>
            <ac:spMk id="7" creationId="{6E349CBD-E876-CDDF-2725-4F678259C03E}"/>
          </ac:spMkLst>
        </pc:spChg>
        <pc:spChg chg="del">
          <ac:chgData name="Dorota Orkisz" userId="50eae7a542e7cdc9" providerId="LiveId" clId="{9E46A7A0-B04C-D042-A587-2F4381FF9CF5}" dt="2023-05-28T17:37:17.755" v="1470" actId="478"/>
          <ac:spMkLst>
            <pc:docMk/>
            <pc:sldMk cId="3791021837" sldId="264"/>
            <ac:spMk id="9" creationId="{A6AC3EB9-10D7-7259-46CA-78DC99F538A1}"/>
          </ac:spMkLst>
        </pc:spChg>
        <pc:spChg chg="mod">
          <ac:chgData name="Dorota Orkisz" userId="50eae7a542e7cdc9" providerId="LiveId" clId="{9E46A7A0-B04C-D042-A587-2F4381FF9CF5}" dt="2023-05-28T17:57:52.926" v="1626" actId="1076"/>
          <ac:spMkLst>
            <pc:docMk/>
            <pc:sldMk cId="3791021837" sldId="264"/>
            <ac:spMk id="10" creationId="{E7CB6656-F81D-D888-AEC6-FEB93453ABF0}"/>
          </ac:spMkLst>
        </pc:spChg>
        <pc:spChg chg="del">
          <ac:chgData name="Dorota Orkisz" userId="50eae7a542e7cdc9" providerId="LiveId" clId="{9E46A7A0-B04C-D042-A587-2F4381FF9CF5}" dt="2023-05-28T17:37:21.216" v="1471" actId="478"/>
          <ac:spMkLst>
            <pc:docMk/>
            <pc:sldMk cId="3791021837" sldId="264"/>
            <ac:spMk id="11" creationId="{19DB4238-E0BA-2B57-8D4E-D0D81C74FB8F}"/>
          </ac:spMkLst>
        </pc:spChg>
        <pc:spChg chg="add mod">
          <ac:chgData name="Dorota Orkisz" userId="50eae7a542e7cdc9" providerId="LiveId" clId="{9E46A7A0-B04C-D042-A587-2F4381FF9CF5}" dt="2023-05-28T18:20:00.692" v="1944" actId="20577"/>
          <ac:spMkLst>
            <pc:docMk/>
            <pc:sldMk cId="3791021837" sldId="264"/>
            <ac:spMk id="13" creationId="{A1F8AB3E-FB71-D440-9E0E-631A5E60D8BA}"/>
          </ac:spMkLst>
        </pc:spChg>
        <pc:picChg chg="del">
          <ac:chgData name="Dorota Orkisz" userId="50eae7a542e7cdc9" providerId="LiveId" clId="{9E46A7A0-B04C-D042-A587-2F4381FF9CF5}" dt="2023-05-28T17:37:14.315" v="1469" actId="478"/>
          <ac:picMkLst>
            <pc:docMk/>
            <pc:sldMk cId="3791021837" sldId="264"/>
            <ac:picMk id="4" creationId="{A428DFB2-F8A3-7023-536E-AF5FF0DE2C08}"/>
          </ac:picMkLst>
        </pc:picChg>
        <pc:picChg chg="del">
          <ac:chgData name="Dorota Orkisz" userId="50eae7a542e7cdc9" providerId="LiveId" clId="{9E46A7A0-B04C-D042-A587-2F4381FF9CF5}" dt="2023-05-28T17:37:23.062" v="1472" actId="478"/>
          <ac:picMkLst>
            <pc:docMk/>
            <pc:sldMk cId="3791021837" sldId="264"/>
            <ac:picMk id="5" creationId="{A6C904A6-CF97-15F0-4B5C-7EB6D1422D71}"/>
          </ac:picMkLst>
        </pc:picChg>
        <pc:picChg chg="add mod">
          <ac:chgData name="Dorota Orkisz" userId="50eae7a542e7cdc9" providerId="LiveId" clId="{9E46A7A0-B04C-D042-A587-2F4381FF9CF5}" dt="2023-05-28T18:19:43.506" v="1927" actId="1076"/>
          <ac:picMkLst>
            <pc:docMk/>
            <pc:sldMk cId="3791021837" sldId="264"/>
            <ac:picMk id="12" creationId="{CB748BBE-D8ED-0FD3-4C89-A3D54D95F3D1}"/>
          </ac:picMkLst>
        </pc:picChg>
      </pc:sldChg>
      <pc:sldChg chg="addSp delSp modSp new mod modClrScheme chgLayout">
        <pc:chgData name="Dorota Orkisz" userId="50eae7a542e7cdc9" providerId="LiveId" clId="{9E46A7A0-B04C-D042-A587-2F4381FF9CF5}" dt="2023-05-28T18:42:05.683" v="1950" actId="1076"/>
        <pc:sldMkLst>
          <pc:docMk/>
          <pc:sldMk cId="3548632675" sldId="265"/>
        </pc:sldMkLst>
        <pc:spChg chg="mod ord">
          <ac:chgData name="Dorota Orkisz" userId="50eae7a542e7cdc9" providerId="LiveId" clId="{9E46A7A0-B04C-D042-A587-2F4381FF9CF5}" dt="2023-05-28T17:51:16.727" v="1613" actId="700"/>
          <ac:spMkLst>
            <pc:docMk/>
            <pc:sldMk cId="3548632675" sldId="265"/>
            <ac:spMk id="2" creationId="{EEF99FCC-2ECA-006E-4AA3-A363A095F927}"/>
          </ac:spMkLst>
        </pc:spChg>
        <pc:spChg chg="del mod ord">
          <ac:chgData name="Dorota Orkisz" userId="50eae7a542e7cdc9" providerId="LiveId" clId="{9E46A7A0-B04C-D042-A587-2F4381FF9CF5}" dt="2023-05-28T17:51:16.727" v="1613" actId="700"/>
          <ac:spMkLst>
            <pc:docMk/>
            <pc:sldMk cId="3548632675" sldId="265"/>
            <ac:spMk id="3" creationId="{F82A24C5-B1B3-088A-044E-D4FEAE2281ED}"/>
          </ac:spMkLst>
        </pc:spChg>
        <pc:spChg chg="del">
          <ac:chgData name="Dorota Orkisz" userId="50eae7a542e7cdc9" providerId="LiveId" clId="{9E46A7A0-B04C-D042-A587-2F4381FF9CF5}" dt="2023-05-28T17:51:16.727" v="1613" actId="700"/>
          <ac:spMkLst>
            <pc:docMk/>
            <pc:sldMk cId="3548632675" sldId="265"/>
            <ac:spMk id="4" creationId="{666F9CF0-F21B-B405-B65B-5B6FE3BD5E7D}"/>
          </ac:spMkLst>
        </pc:spChg>
        <pc:spChg chg="del">
          <ac:chgData name="Dorota Orkisz" userId="50eae7a542e7cdc9" providerId="LiveId" clId="{9E46A7A0-B04C-D042-A587-2F4381FF9CF5}" dt="2023-05-28T17:51:16.727" v="1613" actId="700"/>
          <ac:spMkLst>
            <pc:docMk/>
            <pc:sldMk cId="3548632675" sldId="265"/>
            <ac:spMk id="5" creationId="{48A91EE5-275D-B4E1-E5CE-9A50B8D00D1E}"/>
          </ac:spMkLst>
        </pc:spChg>
        <pc:spChg chg="del">
          <ac:chgData name="Dorota Orkisz" userId="50eae7a542e7cdc9" providerId="LiveId" clId="{9E46A7A0-B04C-D042-A587-2F4381FF9CF5}" dt="2023-05-28T17:51:16.727" v="1613" actId="700"/>
          <ac:spMkLst>
            <pc:docMk/>
            <pc:sldMk cId="3548632675" sldId="265"/>
            <ac:spMk id="6" creationId="{B701CBB8-DF8C-CCD3-3DF1-4C123E596C3F}"/>
          </ac:spMkLst>
        </pc:spChg>
        <pc:spChg chg="del">
          <ac:chgData name="Dorota Orkisz" userId="50eae7a542e7cdc9" providerId="LiveId" clId="{9E46A7A0-B04C-D042-A587-2F4381FF9CF5}" dt="2023-05-28T17:51:16.727" v="1613" actId="700"/>
          <ac:spMkLst>
            <pc:docMk/>
            <pc:sldMk cId="3548632675" sldId="265"/>
            <ac:spMk id="7" creationId="{547E166A-CE36-F151-3A24-DFB356F2805D}"/>
          </ac:spMkLst>
        </pc:spChg>
        <pc:spChg chg="del">
          <ac:chgData name="Dorota Orkisz" userId="50eae7a542e7cdc9" providerId="LiveId" clId="{9E46A7A0-B04C-D042-A587-2F4381FF9CF5}" dt="2023-05-28T17:51:16.727" v="1613" actId="700"/>
          <ac:spMkLst>
            <pc:docMk/>
            <pc:sldMk cId="3548632675" sldId="265"/>
            <ac:spMk id="8" creationId="{2CA65963-1BF3-01DE-DE05-1C391AC47105}"/>
          </ac:spMkLst>
        </pc:spChg>
        <pc:spChg chg="add del mod ord">
          <ac:chgData name="Dorota Orkisz" userId="50eae7a542e7cdc9" providerId="LiveId" clId="{9E46A7A0-B04C-D042-A587-2F4381FF9CF5}" dt="2023-05-28T17:53:27.291" v="1615" actId="478"/>
          <ac:spMkLst>
            <pc:docMk/>
            <pc:sldMk cId="3548632675" sldId="265"/>
            <ac:spMk id="9" creationId="{9AD26BC8-D89C-3648-3348-882E651C34EE}"/>
          </ac:spMkLst>
        </pc:spChg>
        <pc:spChg chg="add del mod">
          <ac:chgData name="Dorota Orkisz" userId="50eae7a542e7cdc9" providerId="LiveId" clId="{9E46A7A0-B04C-D042-A587-2F4381FF9CF5}" dt="2023-05-28T18:00:13.569" v="1654" actId="478"/>
          <ac:spMkLst>
            <pc:docMk/>
            <pc:sldMk cId="3548632675" sldId="265"/>
            <ac:spMk id="10" creationId="{0579D395-C3B7-478D-6C82-93782296D5D5}"/>
          </ac:spMkLst>
        </pc:spChg>
        <pc:spChg chg="add mod">
          <ac:chgData name="Dorota Orkisz" userId="50eae7a542e7cdc9" providerId="LiveId" clId="{9E46A7A0-B04C-D042-A587-2F4381FF9CF5}" dt="2023-05-28T18:09:13.467" v="1921" actId="207"/>
          <ac:spMkLst>
            <pc:docMk/>
            <pc:sldMk cId="3548632675" sldId="265"/>
            <ac:spMk id="12" creationId="{60F1FBD2-92CC-522A-6871-2AF0CD584B4D}"/>
          </ac:spMkLst>
        </pc:spChg>
        <pc:picChg chg="add mod">
          <ac:chgData name="Dorota Orkisz" userId="50eae7a542e7cdc9" providerId="LiveId" clId="{9E46A7A0-B04C-D042-A587-2F4381FF9CF5}" dt="2023-05-28T18:42:05.683" v="1950" actId="1076"/>
          <ac:picMkLst>
            <pc:docMk/>
            <pc:sldMk cId="3548632675" sldId="265"/>
            <ac:picMk id="11" creationId="{429019ED-86E4-157B-162E-1B78AFBCA8C0}"/>
          </ac:picMkLst>
        </pc:picChg>
      </pc:sldChg>
      <pc:sldChg chg="new del mod modShow">
        <pc:chgData name="Dorota Orkisz" userId="50eae7a542e7cdc9" providerId="LiveId" clId="{9E46A7A0-B04C-D042-A587-2F4381FF9CF5}" dt="2023-05-28T17:50:18.620" v="1590" actId="2696"/>
        <pc:sldMkLst>
          <pc:docMk/>
          <pc:sldMk cId="2306651567" sldId="266"/>
        </pc:sldMkLst>
      </pc:sldChg>
    </pc:docChg>
  </pc:docChgLst>
  <pc:docChgLst>
    <pc:chgData name="Piotr Rzepka" userId="816fea62bdad77de" providerId="Windows Live" clId="Web-{E62C547D-F574-4F29-A965-136133DAB0BF}"/>
    <pc:docChg chg="modSld">
      <pc:chgData name="Piotr Rzepka" userId="816fea62bdad77de" providerId="Windows Live" clId="Web-{E62C547D-F574-4F29-A965-136133DAB0BF}" dt="2023-05-28T18:48:26.808" v="684" actId="20577"/>
      <pc:docMkLst>
        <pc:docMk/>
      </pc:docMkLst>
      <pc:sldChg chg="modSp">
        <pc:chgData name="Piotr Rzepka" userId="816fea62bdad77de" providerId="Windows Live" clId="Web-{E62C547D-F574-4F29-A965-136133DAB0BF}" dt="2023-05-28T18:12:25.543" v="252" actId="20577"/>
        <pc:sldMkLst>
          <pc:docMk/>
          <pc:sldMk cId="1057846887" sldId="260"/>
        </pc:sldMkLst>
        <pc:spChg chg="mod">
          <ac:chgData name="Piotr Rzepka" userId="816fea62bdad77de" providerId="Windows Live" clId="Web-{E62C547D-F574-4F29-A965-136133DAB0BF}" dt="2023-05-28T18:10:25.331" v="240" actId="20577"/>
          <ac:spMkLst>
            <pc:docMk/>
            <pc:sldMk cId="1057846887" sldId="260"/>
            <ac:spMk id="3" creationId="{7FA6382E-5E4A-424F-61B1-9D15F318AEDC}"/>
          </ac:spMkLst>
        </pc:spChg>
        <pc:spChg chg="mod">
          <ac:chgData name="Piotr Rzepka" userId="816fea62bdad77de" providerId="Windows Live" clId="Web-{E62C547D-F574-4F29-A965-136133DAB0BF}" dt="2023-05-28T18:12:25.543" v="252" actId="20577"/>
          <ac:spMkLst>
            <pc:docMk/>
            <pc:sldMk cId="1057846887" sldId="260"/>
            <ac:spMk id="4" creationId="{1E19BFA7-652D-7A5F-E213-8AEFC5C1EB86}"/>
          </ac:spMkLst>
        </pc:spChg>
      </pc:sldChg>
      <pc:sldChg chg="addSp delSp modSp">
        <pc:chgData name="Piotr Rzepka" userId="816fea62bdad77de" providerId="Windows Live" clId="Web-{E62C547D-F574-4F29-A965-136133DAB0BF}" dt="2023-05-28T18:48:26.808" v="684" actId="20577"/>
        <pc:sldMkLst>
          <pc:docMk/>
          <pc:sldMk cId="3548632675" sldId="265"/>
        </pc:sldMkLst>
        <pc:spChg chg="mod">
          <ac:chgData name="Piotr Rzepka" userId="816fea62bdad77de" providerId="Windows Live" clId="Web-{E62C547D-F574-4F29-A965-136133DAB0BF}" dt="2023-05-28T18:48:26.808" v="684" actId="20577"/>
          <ac:spMkLst>
            <pc:docMk/>
            <pc:sldMk cId="3548632675" sldId="265"/>
            <ac:spMk id="12" creationId="{60F1FBD2-92CC-522A-6871-2AF0CD584B4D}"/>
          </ac:spMkLst>
        </pc:spChg>
        <pc:spChg chg="add mod">
          <ac:chgData name="Piotr Rzepka" userId="816fea62bdad77de" providerId="Windows Live" clId="Web-{E62C547D-F574-4F29-A965-136133DAB0BF}" dt="2023-05-28T18:40:27.414" v="651" actId="20577"/>
          <ac:spMkLst>
            <pc:docMk/>
            <pc:sldMk cId="3548632675" sldId="265"/>
            <ac:spMk id="13" creationId="{DB8FFB7A-CBF6-A912-6DE7-3F430BC4F759}"/>
          </ac:spMkLst>
        </pc:spChg>
        <pc:spChg chg="add mod">
          <ac:chgData name="Piotr Rzepka" userId="816fea62bdad77de" providerId="Windows Live" clId="Web-{E62C547D-F574-4F29-A965-136133DAB0BF}" dt="2023-05-28T18:40:21.461" v="649" actId="20577"/>
          <ac:spMkLst>
            <pc:docMk/>
            <pc:sldMk cId="3548632675" sldId="265"/>
            <ac:spMk id="14" creationId="{EEDAD773-8ABB-4468-B3D8-50427614A990}"/>
          </ac:spMkLst>
        </pc:spChg>
        <pc:spChg chg="add mod">
          <ac:chgData name="Piotr Rzepka" userId="816fea62bdad77de" providerId="Windows Live" clId="Web-{E62C547D-F574-4F29-A965-136133DAB0BF}" dt="2023-05-28T18:40:24.508" v="650" actId="20577"/>
          <ac:spMkLst>
            <pc:docMk/>
            <pc:sldMk cId="3548632675" sldId="265"/>
            <ac:spMk id="15" creationId="{1E8E5DF5-F05C-9A37-3AED-D8F21318FBCE}"/>
          </ac:spMkLst>
        </pc:spChg>
        <pc:graphicFrameChg chg="add del mod">
          <ac:chgData name="Piotr Rzepka" userId="816fea62bdad77de" providerId="Windows Live" clId="Web-{E62C547D-F574-4F29-A965-136133DAB0BF}" dt="2023-05-28T18:30:36.247" v="488"/>
          <ac:graphicFrameMkLst>
            <pc:docMk/>
            <pc:sldMk cId="3548632675" sldId="265"/>
            <ac:graphicFrameMk id="4" creationId="{23D6A4BA-BA55-03D6-59AD-5AE5C9A558F0}"/>
          </ac:graphicFrameMkLst>
        </pc:graphicFrameChg>
        <pc:graphicFrameChg chg="add mod modGraphic">
          <ac:chgData name="Piotr Rzepka" userId="816fea62bdad77de" providerId="Windows Live" clId="Web-{E62C547D-F574-4F29-A965-136133DAB0BF}" dt="2023-05-28T18:31:57.487" v="524" actId="1076"/>
          <ac:graphicFrameMkLst>
            <pc:docMk/>
            <pc:sldMk cId="3548632675" sldId="265"/>
            <ac:graphicFrameMk id="6" creationId="{E97E4BD3-1404-1A9B-C5F1-C0DDD8837F34}"/>
          </ac:graphicFrameMkLst>
        </pc:graphicFrameChg>
        <pc:graphicFrameChg chg="add mod modGraphic">
          <ac:chgData name="Piotr Rzepka" userId="816fea62bdad77de" providerId="Windows Live" clId="Web-{E62C547D-F574-4F29-A965-136133DAB0BF}" dt="2023-05-28T18:38:59.627" v="602" actId="1076"/>
          <ac:graphicFrameMkLst>
            <pc:docMk/>
            <pc:sldMk cId="3548632675" sldId="265"/>
            <ac:graphicFrameMk id="8" creationId="{DC7AFE20-24E7-B3A1-B8FC-93A4A4BDFEEB}"/>
          </ac:graphicFrameMkLst>
        </pc:graphicFrameChg>
        <pc:graphicFrameChg chg="add mod modGraphic">
          <ac:chgData name="Piotr Rzepka" userId="816fea62bdad77de" providerId="Windows Live" clId="Web-{E62C547D-F574-4F29-A965-136133DAB0BF}" dt="2023-05-28T18:38:51.111" v="601" actId="1076"/>
          <ac:graphicFrameMkLst>
            <pc:docMk/>
            <pc:sldMk cId="3548632675" sldId="265"/>
            <ac:graphicFrameMk id="10" creationId="{3E81745E-5CF6-2B2A-BDB8-278C0B7945B6}"/>
          </ac:graphicFrameMkLst>
        </pc:graphicFrameChg>
        <pc:graphicFrameChg chg="add del mod">
          <ac:chgData name="Piotr Rzepka" userId="816fea62bdad77de" providerId="Windows Live" clId="Web-{E62C547D-F574-4F29-A965-136133DAB0BF}" dt="2023-05-28T18:39:18.316" v="612"/>
          <ac:graphicFrameMkLst>
            <pc:docMk/>
            <pc:sldMk cId="3548632675" sldId="265"/>
            <ac:graphicFrameMk id="17" creationId="{2F2B1F6B-0EAF-EAFF-F26A-58B9633517BE}"/>
          </ac:graphicFrameMkLst>
        </pc:graphicFrameChg>
      </pc:sldChg>
    </pc:docChg>
  </pc:docChgLst>
  <pc:docChgLst>
    <pc:chgData name="Dorota Orkisz" userId="50eae7a542e7cdc9" providerId="Windows Live" clId="Web-{E2EFA205-CCF0-4E78-AD5B-7349CC5C3798}"/>
    <pc:docChg chg="modSld">
      <pc:chgData name="Dorota Orkisz" userId="50eae7a542e7cdc9" providerId="Windows Live" clId="Web-{E2EFA205-CCF0-4E78-AD5B-7349CC5C3798}" dt="2023-05-24T08:21:22.270" v="355" actId="20577"/>
      <pc:docMkLst>
        <pc:docMk/>
      </pc:docMkLst>
      <pc:sldChg chg="addSp modSp">
        <pc:chgData name="Dorota Orkisz" userId="50eae7a542e7cdc9" providerId="Windows Live" clId="Web-{E2EFA205-CCF0-4E78-AD5B-7349CC5C3798}" dt="2023-05-24T08:01:45.975" v="183"/>
        <pc:sldMkLst>
          <pc:docMk/>
          <pc:sldMk cId="3803235181" sldId="256"/>
        </pc:sldMkLst>
        <pc:spChg chg="mod">
          <ac:chgData name="Dorota Orkisz" userId="50eae7a542e7cdc9" providerId="Windows Live" clId="Web-{E2EFA205-CCF0-4E78-AD5B-7349CC5C3798}" dt="2023-05-24T07:54:35.209" v="150" actId="20577"/>
          <ac:spMkLst>
            <pc:docMk/>
            <pc:sldMk cId="3803235181" sldId="256"/>
            <ac:spMk id="2" creationId="{00000000-0000-0000-0000-000000000000}"/>
          </ac:spMkLst>
        </pc:spChg>
        <pc:spChg chg="mod">
          <ac:chgData name="Dorota Orkisz" userId="50eae7a542e7cdc9" providerId="Windows Live" clId="Web-{E2EFA205-CCF0-4E78-AD5B-7349CC5C3798}" dt="2023-05-24T08:01:45.975" v="183"/>
          <ac:spMkLst>
            <pc:docMk/>
            <pc:sldMk cId="3803235181" sldId="256"/>
            <ac:spMk id="3" creationId="{00000000-0000-0000-0000-000000000000}"/>
          </ac:spMkLst>
        </pc:spChg>
        <pc:spChg chg="mod">
          <ac:chgData name="Dorota Orkisz" userId="50eae7a542e7cdc9" providerId="Windows Live" clId="Web-{E2EFA205-CCF0-4E78-AD5B-7349CC5C3798}" dt="2023-05-24T08:01:38.194" v="182" actId="14100"/>
          <ac:spMkLst>
            <pc:docMk/>
            <pc:sldMk cId="3803235181" sldId="256"/>
            <ac:spMk id="4" creationId="{71A2180C-15D5-03C7-034F-26867316A4A7}"/>
          </ac:spMkLst>
        </pc:spChg>
        <pc:picChg chg="add mod">
          <ac:chgData name="Dorota Orkisz" userId="50eae7a542e7cdc9" providerId="Windows Live" clId="Web-{E2EFA205-CCF0-4E78-AD5B-7349CC5C3798}" dt="2023-05-24T07:58:20.624" v="158" actId="1076"/>
          <ac:picMkLst>
            <pc:docMk/>
            <pc:sldMk cId="3803235181" sldId="256"/>
            <ac:picMk id="5" creationId="{89D75D42-55BD-0175-EF05-DBF8FF5B0DEA}"/>
          </ac:picMkLst>
        </pc:picChg>
      </pc:sldChg>
      <pc:sldChg chg="addSp modSp mod modClrScheme chgLayout">
        <pc:chgData name="Dorota Orkisz" userId="50eae7a542e7cdc9" providerId="Windows Live" clId="Web-{E2EFA205-CCF0-4E78-AD5B-7349CC5C3798}" dt="2023-05-24T08:03:15.994" v="193" actId="20577"/>
        <pc:sldMkLst>
          <pc:docMk/>
          <pc:sldMk cId="3691749784" sldId="257"/>
        </pc:sldMkLst>
        <pc:spChg chg="mod ord">
          <ac:chgData name="Dorota Orkisz" userId="50eae7a542e7cdc9" providerId="Windows Live" clId="Web-{E2EFA205-CCF0-4E78-AD5B-7349CC5C3798}" dt="2023-05-24T07:45:14.141" v="0"/>
          <ac:spMkLst>
            <pc:docMk/>
            <pc:sldMk cId="3691749784" sldId="257"/>
            <ac:spMk id="2" creationId="{00000000-0000-0000-0000-000000000000}"/>
          </ac:spMkLst>
        </pc:spChg>
        <pc:spChg chg="mod ord">
          <ac:chgData name="Dorota Orkisz" userId="50eae7a542e7cdc9" providerId="Windows Live" clId="Web-{E2EFA205-CCF0-4E78-AD5B-7349CC5C3798}" dt="2023-05-24T08:03:15.994" v="193" actId="20577"/>
          <ac:spMkLst>
            <pc:docMk/>
            <pc:sldMk cId="3691749784" sldId="257"/>
            <ac:spMk id="3" creationId="{00000000-0000-0000-0000-000000000000}"/>
          </ac:spMkLst>
        </pc:spChg>
        <pc:spChg chg="add mod ord">
          <ac:chgData name="Dorota Orkisz" userId="50eae7a542e7cdc9" providerId="Windows Live" clId="Web-{E2EFA205-CCF0-4E78-AD5B-7349CC5C3798}" dt="2023-05-24T07:53:18.065" v="142"/>
          <ac:spMkLst>
            <pc:docMk/>
            <pc:sldMk cId="3691749784" sldId="257"/>
            <ac:spMk id="4" creationId="{F5104EB2-421B-55F5-2F1B-7BEAF34D8C65}"/>
          </ac:spMkLst>
        </pc:spChg>
        <pc:spChg chg="add mod ord">
          <ac:chgData name="Dorota Orkisz" userId="50eae7a542e7cdc9" providerId="Windows Live" clId="Web-{E2EFA205-CCF0-4E78-AD5B-7349CC5C3798}" dt="2023-05-24T07:53:23.472" v="143"/>
          <ac:spMkLst>
            <pc:docMk/>
            <pc:sldMk cId="3691749784" sldId="257"/>
            <ac:spMk id="5" creationId="{2E9938DE-D94D-9E84-F9DB-76A42C451CD1}"/>
          </ac:spMkLst>
        </pc:spChg>
        <pc:spChg chg="add mod ord">
          <ac:chgData name="Dorota Orkisz" userId="50eae7a542e7cdc9" providerId="Windows Live" clId="Web-{E2EFA205-CCF0-4E78-AD5B-7349CC5C3798}" dt="2023-05-24T07:53:09.503" v="141" actId="20577"/>
          <ac:spMkLst>
            <pc:docMk/>
            <pc:sldMk cId="3691749784" sldId="257"/>
            <ac:spMk id="6" creationId="{CFC913C0-C3FF-F96C-9E3F-1D6EE7F4CD48}"/>
          </ac:spMkLst>
        </pc:spChg>
      </pc:sldChg>
      <pc:sldChg chg="modSp">
        <pc:chgData name="Dorota Orkisz" userId="50eae7a542e7cdc9" providerId="Windows Live" clId="Web-{E2EFA205-CCF0-4E78-AD5B-7349CC5C3798}" dt="2023-05-24T08:19:09.499" v="328" actId="20577"/>
        <pc:sldMkLst>
          <pc:docMk/>
          <pc:sldMk cId="3590714719" sldId="258"/>
        </pc:sldMkLst>
        <pc:spChg chg="mod">
          <ac:chgData name="Dorota Orkisz" userId="50eae7a542e7cdc9" providerId="Windows Live" clId="Web-{E2EFA205-CCF0-4E78-AD5B-7349CC5C3798}" dt="2023-05-24T08:19:09.499" v="328" actId="20577"/>
          <ac:spMkLst>
            <pc:docMk/>
            <pc:sldMk cId="3590714719" sldId="258"/>
            <ac:spMk id="8" creationId="{00000000-0000-0000-0000-000000000000}"/>
          </ac:spMkLst>
        </pc:spChg>
        <pc:spChg chg="mod">
          <ac:chgData name="Dorota Orkisz" userId="50eae7a542e7cdc9" providerId="Windows Live" clId="Web-{E2EFA205-CCF0-4E78-AD5B-7349CC5C3798}" dt="2023-05-24T08:18:22.107" v="308" actId="20577"/>
          <ac:spMkLst>
            <pc:docMk/>
            <pc:sldMk cId="3590714719" sldId="258"/>
            <ac:spMk id="9" creationId="{00000000-0000-0000-0000-000000000000}"/>
          </ac:spMkLst>
        </pc:spChg>
      </pc:sldChg>
      <pc:sldChg chg="modSp">
        <pc:chgData name="Dorota Orkisz" userId="50eae7a542e7cdc9" providerId="Windows Live" clId="Web-{E2EFA205-CCF0-4E78-AD5B-7349CC5C3798}" dt="2023-05-24T08:21:22.270" v="355" actId="20577"/>
        <pc:sldMkLst>
          <pc:docMk/>
          <pc:sldMk cId="2334150244" sldId="259"/>
        </pc:sldMkLst>
        <pc:spChg chg="mod">
          <ac:chgData name="Dorota Orkisz" userId="50eae7a542e7cdc9" providerId="Windows Live" clId="Web-{E2EFA205-CCF0-4E78-AD5B-7349CC5C3798}" dt="2023-05-24T08:21:22.270" v="355" actId="20577"/>
          <ac:spMkLst>
            <pc:docMk/>
            <pc:sldMk cId="2334150244" sldId="259"/>
            <ac:spMk id="3" creationId="{85FF6AA5-DF70-726F-484F-9EAD29F578F1}"/>
          </ac:spMkLst>
        </pc:spChg>
        <pc:spChg chg="mod">
          <ac:chgData name="Dorota Orkisz" userId="50eae7a542e7cdc9" providerId="Windows Live" clId="Web-{E2EFA205-CCF0-4E78-AD5B-7349CC5C3798}" dt="2023-05-24T08:20:48.222" v="340" actId="20577"/>
          <ac:spMkLst>
            <pc:docMk/>
            <pc:sldMk cId="2334150244" sldId="259"/>
            <ac:spMk id="4" creationId="{7DA2B9D8-6494-7F28-233F-A0529957B903}"/>
          </ac:spMkLst>
        </pc:spChg>
        <pc:spChg chg="mod">
          <ac:chgData name="Dorota Orkisz" userId="50eae7a542e7cdc9" providerId="Windows Live" clId="Web-{E2EFA205-CCF0-4E78-AD5B-7349CC5C3798}" dt="2023-05-24T08:21:18.035" v="354" actId="20577"/>
          <ac:spMkLst>
            <pc:docMk/>
            <pc:sldMk cId="2334150244" sldId="259"/>
            <ac:spMk id="7" creationId="{79BA790A-FC8E-BEF8-7381-8448996FAF57}"/>
          </ac:spMkLst>
        </pc:spChg>
        <pc:spChg chg="mod">
          <ac:chgData name="Dorota Orkisz" userId="50eae7a542e7cdc9" providerId="Windows Live" clId="Web-{E2EFA205-CCF0-4E78-AD5B-7349CC5C3798}" dt="2023-05-24T08:20:18.361" v="329" actId="20577"/>
          <ac:spMkLst>
            <pc:docMk/>
            <pc:sldMk cId="2334150244" sldId="259"/>
            <ac:spMk id="8" creationId="{01DDA198-E905-D99A-7FAA-81BA91D60C5C}"/>
          </ac:spMkLst>
        </pc:spChg>
      </pc:sldChg>
    </pc:docChg>
  </pc:docChgLst>
  <pc:docChgLst>
    <pc:chgData name="Dorota Orkisz" userId="50eae7a542e7cdc9" providerId="Windows Live" clId="Web-{57487B02-91A5-40FF-9599-ADBC2201C475}"/>
    <pc:docChg chg="modSld">
      <pc:chgData name="Dorota Orkisz" userId="50eae7a542e7cdc9" providerId="Windows Live" clId="Web-{57487B02-91A5-40FF-9599-ADBC2201C475}" dt="2023-05-26T07:44:14.562" v="0"/>
      <pc:docMkLst>
        <pc:docMk/>
      </pc:docMkLst>
      <pc:sldChg chg="delSp">
        <pc:chgData name="Dorota Orkisz" userId="50eae7a542e7cdc9" providerId="Windows Live" clId="Web-{57487B02-91A5-40FF-9599-ADBC2201C475}" dt="2023-05-26T07:44:14.562" v="0"/>
        <pc:sldMkLst>
          <pc:docMk/>
          <pc:sldMk cId="2081319191" sldId="261"/>
        </pc:sldMkLst>
        <pc:picChg chg="del">
          <ac:chgData name="Dorota Orkisz" userId="50eae7a542e7cdc9" providerId="Windows Live" clId="Web-{57487B02-91A5-40FF-9599-ADBC2201C475}" dt="2023-05-26T07:44:14.562" v="0"/>
          <ac:picMkLst>
            <pc:docMk/>
            <pc:sldMk cId="2081319191" sldId="261"/>
            <ac:picMk id="12" creationId="{A7344ACD-4BEF-66AB-B01F-27F8FF323DAC}"/>
          </ac:picMkLst>
        </pc:picChg>
      </pc:sldChg>
    </pc:docChg>
  </pc:docChgLst>
  <pc:docChgLst>
    <pc:chgData name="Dorota Orkisz" userId="50eae7a542e7cdc9" providerId="Windows Live" clId="Web-{90CC8E07-B8D7-4318-BC4F-5879EF75F3A8}"/>
    <pc:docChg chg="addSld modSld">
      <pc:chgData name="Dorota Orkisz" userId="50eae7a542e7cdc9" providerId="Windows Live" clId="Web-{90CC8E07-B8D7-4318-BC4F-5879EF75F3A8}" dt="2023-05-26T06:04:19.544" v="22"/>
      <pc:docMkLst>
        <pc:docMk/>
      </pc:docMkLst>
      <pc:sldChg chg="modSp">
        <pc:chgData name="Dorota Orkisz" userId="50eae7a542e7cdc9" providerId="Windows Live" clId="Web-{90CC8E07-B8D7-4318-BC4F-5879EF75F3A8}" dt="2023-05-26T06:02:54.041" v="3" actId="20577"/>
        <pc:sldMkLst>
          <pc:docMk/>
          <pc:sldMk cId="3691749784" sldId="257"/>
        </pc:sldMkLst>
        <pc:spChg chg="mod">
          <ac:chgData name="Dorota Orkisz" userId="50eae7a542e7cdc9" providerId="Windows Live" clId="Web-{90CC8E07-B8D7-4318-BC4F-5879EF75F3A8}" dt="2023-05-26T06:02:54.041" v="3" actId="20577"/>
          <ac:spMkLst>
            <pc:docMk/>
            <pc:sldMk cId="3691749784" sldId="257"/>
            <ac:spMk id="3" creationId="{00000000-0000-0000-0000-000000000000}"/>
          </ac:spMkLst>
        </pc:spChg>
      </pc:sldChg>
      <pc:sldChg chg="addSp delSp modSp add mod replId modClrScheme chgLayout">
        <pc:chgData name="Dorota Orkisz" userId="50eae7a542e7cdc9" providerId="Windows Live" clId="Web-{90CC8E07-B8D7-4318-BC4F-5879EF75F3A8}" dt="2023-05-26T06:04:19.544" v="22"/>
        <pc:sldMkLst>
          <pc:docMk/>
          <pc:sldMk cId="1057846887" sldId="260"/>
        </pc:sldMkLst>
        <pc:spChg chg="mod ord">
          <ac:chgData name="Dorota Orkisz" userId="50eae7a542e7cdc9" providerId="Windows Live" clId="Web-{90CC8E07-B8D7-4318-BC4F-5879EF75F3A8}" dt="2023-05-26T06:04:09.497" v="20"/>
          <ac:spMkLst>
            <pc:docMk/>
            <pc:sldMk cId="1057846887" sldId="260"/>
            <ac:spMk id="2" creationId="{00000000-0000-0000-0000-000000000000}"/>
          </ac:spMkLst>
        </pc:spChg>
        <pc:spChg chg="mod ord">
          <ac:chgData name="Dorota Orkisz" userId="50eae7a542e7cdc9" providerId="Windows Live" clId="Web-{90CC8E07-B8D7-4318-BC4F-5879EF75F3A8}" dt="2023-05-26T06:04:09.497" v="20"/>
          <ac:spMkLst>
            <pc:docMk/>
            <pc:sldMk cId="1057846887" sldId="260"/>
            <ac:spMk id="3" creationId="{00000000-0000-0000-0000-000000000000}"/>
          </ac:spMkLst>
        </pc:spChg>
        <pc:spChg chg="del">
          <ac:chgData name="Dorota Orkisz" userId="50eae7a542e7cdc9" providerId="Windows Live" clId="Web-{90CC8E07-B8D7-4318-BC4F-5879EF75F3A8}" dt="2023-05-26T06:03:56.606" v="19"/>
          <ac:spMkLst>
            <pc:docMk/>
            <pc:sldMk cId="1057846887" sldId="260"/>
            <ac:spMk id="4" creationId="{F5104EB2-421B-55F5-2F1B-7BEAF34D8C65}"/>
          </ac:spMkLst>
        </pc:spChg>
        <pc:spChg chg="del mod ord">
          <ac:chgData name="Dorota Orkisz" userId="50eae7a542e7cdc9" providerId="Windows Live" clId="Web-{90CC8E07-B8D7-4318-BC4F-5879EF75F3A8}" dt="2023-05-26T06:04:19.544" v="22"/>
          <ac:spMkLst>
            <pc:docMk/>
            <pc:sldMk cId="1057846887" sldId="260"/>
            <ac:spMk id="5" creationId="{2E9938DE-D94D-9E84-F9DB-76A42C451CD1}"/>
          </ac:spMkLst>
        </pc:spChg>
        <pc:spChg chg="del mod ord">
          <ac:chgData name="Dorota Orkisz" userId="50eae7a542e7cdc9" providerId="Windows Live" clId="Web-{90CC8E07-B8D7-4318-BC4F-5879EF75F3A8}" dt="2023-05-26T06:04:16.575" v="21"/>
          <ac:spMkLst>
            <pc:docMk/>
            <pc:sldMk cId="1057846887" sldId="260"/>
            <ac:spMk id="6" creationId="{CFC913C0-C3FF-F96C-9E3F-1D6EE7F4CD48}"/>
          </ac:spMkLst>
        </pc:spChg>
        <pc:spChg chg="add del mod">
          <ac:chgData name="Dorota Orkisz" userId="50eae7a542e7cdc9" providerId="Windows Live" clId="Web-{90CC8E07-B8D7-4318-BC4F-5879EF75F3A8}" dt="2023-05-26T06:04:09.497" v="20"/>
          <ac:spMkLst>
            <pc:docMk/>
            <pc:sldMk cId="1057846887" sldId="260"/>
            <ac:spMk id="8" creationId="{31EE5819-5289-D76C-223D-73777A90BF38}"/>
          </ac:spMkLst>
        </pc:spChg>
      </pc:sldChg>
    </pc:docChg>
  </pc:docChgLst>
  <pc:docChgLst>
    <pc:chgData name="Dorota Orkisz" userId="50eae7a542e7cdc9" providerId="Windows Live" clId="Web-{0141CC28-6CC8-42AF-8274-F33D4D4BA02D}"/>
    <pc:docChg chg="modSld">
      <pc:chgData name="Dorota Orkisz" userId="50eae7a542e7cdc9" providerId="Windows Live" clId="Web-{0141CC28-6CC8-42AF-8274-F33D4D4BA02D}" dt="2023-05-26T07:50:37.947" v="0"/>
      <pc:docMkLst>
        <pc:docMk/>
      </pc:docMkLst>
      <pc:sldChg chg="modSp">
        <pc:chgData name="Dorota Orkisz" userId="50eae7a542e7cdc9" providerId="Windows Live" clId="Web-{0141CC28-6CC8-42AF-8274-F33D4D4BA02D}" dt="2023-05-26T07:50:37.947" v="0"/>
        <pc:sldMkLst>
          <pc:docMk/>
          <pc:sldMk cId="1057846887" sldId="260"/>
        </pc:sldMkLst>
        <pc:graphicFrameChg chg="mod modGraphic">
          <ac:chgData name="Dorota Orkisz" userId="50eae7a542e7cdc9" providerId="Windows Live" clId="Web-{0141CC28-6CC8-42AF-8274-F33D4D4BA02D}" dt="2023-05-26T07:50:37.947" v="0"/>
          <ac:graphicFrameMkLst>
            <pc:docMk/>
            <pc:sldMk cId="1057846887" sldId="260"/>
            <ac:graphicFrameMk id="5" creationId="{8C6100C8-B63D-7FB9-3B9C-67D53A0B38BA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94E594-54D2-C94F-8B80-4A3D8963110F}" type="datetimeFigureOut">
              <a:rPr lang="pl-PL" smtClean="0"/>
              <a:t>01.06.2023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DF7B3-A0C7-D243-B618-1E60E439A8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1794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DF7B3-A0C7-D243-B618-1E60E439A891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2610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kaggle.com/datasets/reihanenamdari/fire-incident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err="1"/>
              <a:t>Firefighters</a:t>
            </a:r>
            <a:r>
              <a:rPr lang="pl-PL"/>
              <a:t> </a:t>
            </a:r>
            <a:br>
              <a:rPr lang="pl-PL"/>
            </a:br>
            <a:r>
              <a:rPr lang="pl-PL" err="1"/>
              <a:t>project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b="1"/>
              <a:t>Zespół </a:t>
            </a:r>
            <a:r>
              <a:rPr lang="pl-PL" b="1" err="1"/>
              <a:t>QuantSquad</a:t>
            </a:r>
            <a:endParaRPr lang="pl-PL" b="1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71A2180C-15D5-03C7-034F-26867316A4A7}"/>
              </a:ext>
            </a:extLst>
          </p:cNvPr>
          <p:cNvSpPr txBox="1"/>
          <p:nvPr/>
        </p:nvSpPr>
        <p:spPr>
          <a:xfrm>
            <a:off x="1368678" y="4120463"/>
            <a:ext cx="577806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err="1">
                <a:ea typeface="+mn-lt"/>
                <a:cs typeface="+mn-lt"/>
              </a:rPr>
              <a:t>Based</a:t>
            </a:r>
            <a:r>
              <a:rPr lang="pl-PL">
                <a:ea typeface="+mn-lt"/>
                <a:cs typeface="+mn-lt"/>
              </a:rPr>
              <a:t> on </a:t>
            </a:r>
            <a:r>
              <a:rPr lang="pl-PL">
                <a:solidFill>
                  <a:srgbClr val="EA5A0C"/>
                </a:solidFill>
                <a:ea typeface="+mn-lt"/>
                <a:cs typeface="+mn-lt"/>
                <a:hlinkClick r:id="rId2"/>
              </a:rPr>
              <a:t>Fire Incidents Dataset</a:t>
            </a:r>
            <a:r>
              <a:rPr lang="pl-PL">
                <a:ea typeface="+mn-lt"/>
                <a:cs typeface="+mn-lt"/>
              </a:rPr>
              <a:t> from Kaggle.com</a:t>
            </a:r>
          </a:p>
          <a:p>
            <a:endParaRPr lang="pl-PL"/>
          </a:p>
        </p:txBody>
      </p:sp>
      <p:pic>
        <p:nvPicPr>
          <p:cNvPr id="5" name="Obraz 5" descr="Obraz zawierający natura&#10;&#10;Opis wygenerowany automatycznie">
            <a:extLst>
              <a:ext uri="{FF2B5EF4-FFF2-40B4-BE49-F238E27FC236}">
                <a16:creationId xmlns:a16="http://schemas.microsoft.com/office/drawing/2014/main" id="{89D75D42-55BD-0175-EF05-DBF8FF5B0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570" y="616356"/>
            <a:ext cx="5023003" cy="334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235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Project </a:t>
            </a:r>
            <a:r>
              <a:rPr lang="pl-PL" err="1"/>
              <a:t>goals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FA6382E-5E4A-424F-61B1-9D15F318AEDC}"/>
              </a:ext>
            </a:extLst>
          </p:cNvPr>
          <p:cNvSpPr txBox="1">
            <a:spLocks/>
          </p:cNvSpPr>
          <p:nvPr/>
        </p:nvSpPr>
        <p:spPr>
          <a:xfrm>
            <a:off x="553281" y="2057401"/>
            <a:ext cx="4775958" cy="30860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b="1" u="sng">
                <a:solidFill>
                  <a:schemeClr val="accent2"/>
                </a:solidFill>
              </a:rPr>
              <a:t>Model </a:t>
            </a:r>
            <a:r>
              <a:rPr lang="pl-PL" b="1" u="sng" err="1">
                <a:solidFill>
                  <a:schemeClr val="accent2"/>
                </a:solidFill>
              </a:rPr>
              <a:t>Goal</a:t>
            </a:r>
            <a:r>
              <a:rPr lang="pl-PL" b="1" u="sng">
                <a:solidFill>
                  <a:schemeClr val="accent2"/>
                </a:solidFill>
              </a:rPr>
              <a:t>:</a:t>
            </a:r>
          </a:p>
          <a:p>
            <a:r>
              <a:rPr lang="pl-PL" err="1">
                <a:ea typeface="+mn-lt"/>
                <a:cs typeface="+mn-lt"/>
              </a:rPr>
              <a:t>Detecting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situations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when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fire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is</a:t>
            </a:r>
            <a:r>
              <a:rPr lang="pl-PL">
                <a:ea typeface="+mn-lt"/>
                <a:cs typeface="+mn-lt"/>
              </a:rPr>
              <a:t> a </a:t>
            </a:r>
            <a:r>
              <a:rPr lang="pl-PL" err="1">
                <a:ea typeface="+mn-lt"/>
                <a:cs typeface="+mn-lt"/>
              </a:rPr>
              <a:t>deadly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threat</a:t>
            </a:r>
            <a:r>
              <a:rPr lang="pl-PL">
                <a:ea typeface="+mn-lt"/>
                <a:cs typeface="+mn-lt"/>
              </a:rPr>
              <a:t> to </a:t>
            </a:r>
            <a:r>
              <a:rPr lang="pl-PL" err="1">
                <a:ea typeface="+mn-lt"/>
                <a:cs typeface="+mn-lt"/>
              </a:rPr>
              <a:t>people</a:t>
            </a:r>
            <a:endParaRPr lang="pl-PL">
              <a:ea typeface="+mn-lt"/>
              <a:cs typeface="+mn-lt"/>
            </a:endParaRPr>
          </a:p>
          <a:p>
            <a:endParaRPr lang="pl-PL"/>
          </a:p>
        </p:txBody>
      </p:sp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1E19BFA7-652D-7A5F-E213-8AEFC5C1EB86}"/>
              </a:ext>
            </a:extLst>
          </p:cNvPr>
          <p:cNvSpPr txBox="1">
            <a:spLocks/>
          </p:cNvSpPr>
          <p:nvPr/>
        </p:nvSpPr>
        <p:spPr>
          <a:xfrm>
            <a:off x="5529263" y="2057400"/>
            <a:ext cx="5537371" cy="30860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b="1" u="sng" err="1">
                <a:solidFill>
                  <a:schemeClr val="accent2"/>
                </a:solidFill>
                <a:ea typeface="+mn-lt"/>
                <a:cs typeface="+mn-lt"/>
              </a:rPr>
              <a:t>Aplication</a:t>
            </a:r>
            <a:r>
              <a:rPr lang="pl-PL" b="1" u="sng">
                <a:solidFill>
                  <a:schemeClr val="accent2"/>
                </a:solidFill>
                <a:ea typeface="+mn-lt"/>
                <a:cs typeface="+mn-lt"/>
              </a:rPr>
              <a:t> </a:t>
            </a:r>
            <a:r>
              <a:rPr lang="pl-PL" b="1" u="sng" err="1">
                <a:solidFill>
                  <a:schemeClr val="accent2"/>
                </a:solidFill>
                <a:ea typeface="+mn-lt"/>
                <a:cs typeface="+mn-lt"/>
              </a:rPr>
              <a:t>Goal</a:t>
            </a:r>
            <a:r>
              <a:rPr lang="pl-PL" b="1" u="sng">
                <a:solidFill>
                  <a:schemeClr val="accent2"/>
                </a:solidFill>
                <a:ea typeface="+mn-lt"/>
                <a:cs typeface="+mn-lt"/>
              </a:rPr>
              <a:t>:</a:t>
            </a:r>
            <a:endParaRPr lang="pl-PL">
              <a:solidFill>
                <a:schemeClr val="accent2"/>
              </a:solidFill>
            </a:endParaRPr>
          </a:p>
          <a:p>
            <a:r>
              <a:rPr lang="pl-PL" err="1"/>
              <a:t>Create</a:t>
            </a:r>
            <a:r>
              <a:rPr lang="pl-PL"/>
              <a:t> </a:t>
            </a:r>
            <a:r>
              <a:rPr lang="pl-PL" err="1"/>
              <a:t>application</a:t>
            </a:r>
            <a:r>
              <a:rPr lang="pl-PL"/>
              <a:t> to </a:t>
            </a:r>
            <a:r>
              <a:rPr lang="pl-PL" err="1"/>
              <a:t>help</a:t>
            </a:r>
            <a:r>
              <a:rPr lang="pl-PL"/>
              <a:t> </a:t>
            </a:r>
            <a:r>
              <a:rPr lang="pl-PL" err="1"/>
              <a:t>firefighters</a:t>
            </a:r>
            <a:r>
              <a:rPr lang="pl-PL"/>
              <a:t> </a:t>
            </a:r>
            <a:r>
              <a:rPr lang="pl-PL" err="1"/>
              <a:t>predict</a:t>
            </a:r>
            <a:r>
              <a:rPr lang="pl-PL"/>
              <a:t> </a:t>
            </a:r>
            <a:r>
              <a:rPr lang="pl-PL" err="1"/>
              <a:t>probability</a:t>
            </a:r>
            <a:r>
              <a:rPr lang="pl-PL"/>
              <a:t> of </a:t>
            </a:r>
            <a:r>
              <a:rPr lang="pl-PL" err="1"/>
              <a:t>potential</a:t>
            </a:r>
            <a:r>
              <a:rPr lang="pl-PL"/>
              <a:t> </a:t>
            </a:r>
            <a:r>
              <a:rPr lang="pl-PL" err="1"/>
              <a:t>civilian</a:t>
            </a:r>
            <a:r>
              <a:rPr lang="pl-PL"/>
              <a:t> </a:t>
            </a:r>
            <a:r>
              <a:rPr lang="pl-PL" err="1"/>
              <a:t>casualities</a:t>
            </a:r>
            <a:r>
              <a:rPr lang="pl-PL"/>
              <a:t> for </a:t>
            </a:r>
            <a:r>
              <a:rPr lang="pl-PL" err="1"/>
              <a:t>specific</a:t>
            </a:r>
            <a:r>
              <a:rPr lang="pl-PL"/>
              <a:t> </a:t>
            </a:r>
            <a:r>
              <a:rPr lang="pl-PL" err="1"/>
              <a:t>fire</a:t>
            </a:r>
            <a:r>
              <a:rPr lang="pl-PL"/>
              <a:t> alarm</a:t>
            </a:r>
          </a:p>
        </p:txBody>
      </p:sp>
    </p:spTree>
    <p:extLst>
      <p:ext uri="{BB962C8B-B14F-4D97-AF65-F5344CB8AC3E}">
        <p14:creationId xmlns:p14="http://schemas.microsoft.com/office/powerpoint/2010/main" val="1057846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MODEL data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936FECA5-1692-92DA-A122-AD04601E1FB7}"/>
              </a:ext>
            </a:extLst>
          </p:cNvPr>
          <p:cNvSpPr txBox="1">
            <a:spLocks/>
          </p:cNvSpPr>
          <p:nvPr/>
        </p:nvSpPr>
        <p:spPr>
          <a:xfrm>
            <a:off x="77448" y="1885990"/>
            <a:ext cx="5416572" cy="3803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b="1" u="sng" err="1">
                <a:solidFill>
                  <a:schemeClr val="accent2"/>
                </a:solidFill>
                <a:latin typeface="Century Gothic"/>
                <a:ea typeface="+mn-lt"/>
                <a:cs typeface="Arial"/>
              </a:rPr>
              <a:t>Original</a:t>
            </a:r>
            <a:r>
              <a:rPr lang="pl-PL" b="1" u="sng">
                <a:solidFill>
                  <a:schemeClr val="accent2"/>
                </a:solidFill>
                <a:latin typeface="Century Gothic"/>
                <a:ea typeface="+mn-lt"/>
                <a:cs typeface="Arial"/>
              </a:rPr>
              <a:t> Data:</a:t>
            </a:r>
          </a:p>
          <a:p>
            <a:pPr marL="342900" indent="-342900"/>
            <a:r>
              <a:rPr lang="pl-PL">
                <a:latin typeface="Century Gothic"/>
                <a:ea typeface="+mn-lt"/>
                <a:cs typeface="Arial"/>
              </a:rPr>
              <a:t>27 </a:t>
            </a:r>
            <a:r>
              <a:rPr lang="pl-PL" err="1">
                <a:latin typeface="Century Gothic"/>
                <a:ea typeface="+mn-lt"/>
                <a:cs typeface="Arial"/>
              </a:rPr>
              <a:t>columns</a:t>
            </a:r>
            <a:r>
              <a:rPr lang="pl-PL">
                <a:latin typeface="Century Gothic"/>
                <a:ea typeface="+mn-lt"/>
                <a:cs typeface="Arial"/>
              </a:rPr>
              <a:t> </a:t>
            </a:r>
            <a:r>
              <a:rPr lang="pl-PL" err="1">
                <a:latin typeface="Century Gothic"/>
                <a:ea typeface="+mn-lt"/>
                <a:cs typeface="Arial"/>
              </a:rPr>
              <a:t>containing</a:t>
            </a:r>
            <a:r>
              <a:rPr lang="pl-PL">
                <a:latin typeface="Century Gothic"/>
                <a:ea typeface="+mn-lt"/>
                <a:cs typeface="Arial"/>
              </a:rPr>
              <a:t> </a:t>
            </a:r>
            <a:r>
              <a:rPr lang="pl-PL" err="1">
                <a:latin typeface="Century Gothic"/>
                <a:ea typeface="+mn-lt"/>
                <a:cs typeface="Arial"/>
              </a:rPr>
              <a:t>information</a:t>
            </a:r>
            <a:r>
              <a:rPr lang="pl-PL">
                <a:latin typeface="Century Gothic"/>
                <a:ea typeface="+mn-lt"/>
                <a:cs typeface="Arial"/>
              </a:rPr>
              <a:t> </a:t>
            </a:r>
            <a:r>
              <a:rPr lang="pl-PL" err="1">
                <a:latin typeface="Century Gothic"/>
                <a:ea typeface="+mn-lt"/>
                <a:cs typeface="Arial"/>
              </a:rPr>
              <a:t>about</a:t>
            </a:r>
            <a:r>
              <a:rPr lang="pl-PL">
                <a:latin typeface="Century Gothic"/>
                <a:ea typeface="+mn-lt"/>
                <a:cs typeface="Arial"/>
              </a:rPr>
              <a:t> </a:t>
            </a:r>
            <a:r>
              <a:rPr lang="pl-PL" err="1">
                <a:latin typeface="Century Gothic"/>
                <a:ea typeface="+mn-lt"/>
                <a:cs typeface="Arial"/>
              </a:rPr>
              <a:t>fire</a:t>
            </a:r>
            <a:r>
              <a:rPr lang="pl-PL">
                <a:latin typeface="Century Gothic"/>
                <a:ea typeface="+mn-lt"/>
                <a:cs typeface="Arial"/>
              </a:rPr>
              <a:t> </a:t>
            </a:r>
            <a:r>
              <a:rPr lang="pl-PL" err="1">
                <a:latin typeface="Century Gothic"/>
                <a:ea typeface="+mn-lt"/>
                <a:cs typeface="Arial"/>
              </a:rPr>
              <a:t>incidents</a:t>
            </a:r>
            <a:r>
              <a:rPr lang="pl-PL">
                <a:latin typeface="Century Gothic"/>
                <a:ea typeface="+mn-lt"/>
                <a:cs typeface="Arial"/>
              </a:rPr>
              <a:t> as </a:t>
            </a:r>
            <a:r>
              <a:rPr lang="pl-PL" err="1">
                <a:latin typeface="Century Gothic"/>
                <a:ea typeface="+mn-lt"/>
                <a:cs typeface="Arial"/>
              </a:rPr>
              <a:t>defined</a:t>
            </a:r>
            <a:r>
              <a:rPr lang="pl-PL">
                <a:latin typeface="Century Gothic"/>
                <a:ea typeface="+mn-lt"/>
                <a:cs typeface="Arial"/>
              </a:rPr>
              <a:t> by the Ontario </a:t>
            </a:r>
            <a:r>
              <a:rPr lang="pl-PL" err="1">
                <a:latin typeface="Century Gothic"/>
                <a:ea typeface="+mn-lt"/>
                <a:cs typeface="Arial"/>
              </a:rPr>
              <a:t>Fire</a:t>
            </a:r>
            <a:r>
              <a:rPr lang="pl-PL">
                <a:latin typeface="Century Gothic"/>
                <a:ea typeface="+mn-lt"/>
                <a:cs typeface="Arial"/>
              </a:rPr>
              <a:t> </a:t>
            </a:r>
            <a:r>
              <a:rPr lang="pl-PL" err="1">
                <a:latin typeface="Century Gothic"/>
                <a:ea typeface="+mn-lt"/>
                <a:cs typeface="Arial"/>
              </a:rPr>
              <a:t>Marshal</a:t>
            </a:r>
            <a:r>
              <a:rPr lang="pl-PL">
                <a:latin typeface="Century Gothic"/>
                <a:ea typeface="+mn-lt"/>
                <a:cs typeface="Arial"/>
              </a:rPr>
              <a:t> </a:t>
            </a:r>
            <a:r>
              <a:rPr lang="pl-PL" err="1">
                <a:latin typeface="Century Gothic"/>
                <a:ea typeface="+mn-lt"/>
                <a:cs typeface="Arial"/>
              </a:rPr>
              <a:t>related</a:t>
            </a:r>
            <a:r>
              <a:rPr lang="pl-PL">
                <a:latin typeface="Century Gothic"/>
                <a:ea typeface="+mn-lt"/>
                <a:cs typeface="Arial"/>
              </a:rPr>
              <a:t> to Toronto. </a:t>
            </a:r>
            <a:r>
              <a:rPr lang="pl-PL" err="1">
                <a:latin typeface="Century Gothic"/>
                <a:ea typeface="+mn-lt"/>
                <a:cs typeface="Arial"/>
              </a:rPr>
              <a:t>Starting</a:t>
            </a:r>
            <a:r>
              <a:rPr lang="pl-PL">
                <a:latin typeface="Century Gothic"/>
                <a:ea typeface="+mn-lt"/>
                <a:cs typeface="Arial"/>
              </a:rPr>
              <a:t> from 2011 to 2018.</a:t>
            </a:r>
            <a:endParaRPr lang="en-US">
              <a:latin typeface="Century Gothic"/>
              <a:ea typeface="+mn-lt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pl-PL" err="1">
                <a:latin typeface="Century Gothic"/>
                <a:ea typeface="+mn-lt"/>
                <a:cs typeface="Arial"/>
              </a:rPr>
              <a:t>Our</a:t>
            </a:r>
            <a:r>
              <a:rPr lang="pl-PL">
                <a:latin typeface="Century Gothic"/>
                <a:ea typeface="+mn-lt"/>
                <a:cs typeface="Arial"/>
              </a:rPr>
              <a:t> </a:t>
            </a:r>
            <a:r>
              <a:rPr lang="pl-PL" err="1">
                <a:latin typeface="Century Gothic"/>
                <a:ea typeface="+mn-lt"/>
                <a:cs typeface="Arial"/>
              </a:rPr>
              <a:t>goal</a:t>
            </a:r>
            <a:r>
              <a:rPr lang="pl-PL">
                <a:latin typeface="Century Gothic"/>
                <a:ea typeface="+mn-lt"/>
                <a:cs typeface="Arial"/>
              </a:rPr>
              <a:t> was to </a:t>
            </a:r>
            <a:r>
              <a:rPr lang="pl-PL" err="1">
                <a:latin typeface="Century Gothic"/>
                <a:ea typeface="+mn-lt"/>
                <a:cs typeface="Arial"/>
              </a:rPr>
              <a:t>create</a:t>
            </a:r>
            <a:r>
              <a:rPr lang="pl-PL">
                <a:latin typeface="Century Gothic"/>
                <a:ea typeface="+mn-lt"/>
                <a:cs typeface="Arial"/>
              </a:rPr>
              <a:t> </a:t>
            </a:r>
            <a:r>
              <a:rPr lang="pl-PL" err="1">
                <a:latin typeface="Century Gothic"/>
                <a:ea typeface="+mn-lt"/>
                <a:cs typeface="Arial"/>
              </a:rPr>
              <a:t>application</a:t>
            </a:r>
            <a:r>
              <a:rPr lang="pl-PL">
                <a:latin typeface="Century Gothic"/>
                <a:ea typeface="+mn-lt"/>
                <a:cs typeface="Arial"/>
              </a:rPr>
              <a:t> </a:t>
            </a:r>
            <a:r>
              <a:rPr lang="pl-PL" err="1">
                <a:latin typeface="Century Gothic"/>
                <a:ea typeface="+mn-lt"/>
                <a:cs typeface="Arial"/>
              </a:rPr>
              <a:t>used</a:t>
            </a:r>
            <a:r>
              <a:rPr lang="pl-PL">
                <a:latin typeface="Century Gothic"/>
                <a:ea typeface="+mn-lt"/>
                <a:cs typeface="Arial"/>
              </a:rPr>
              <a:t> by the </a:t>
            </a:r>
            <a:r>
              <a:rPr lang="pl-PL" err="1">
                <a:latin typeface="Century Gothic"/>
                <a:ea typeface="+mn-lt"/>
                <a:cs typeface="Arial"/>
              </a:rPr>
              <a:t>rescue</a:t>
            </a:r>
            <a:r>
              <a:rPr lang="pl-PL">
                <a:latin typeface="Century Gothic"/>
                <a:ea typeface="+mn-lt"/>
                <a:cs typeface="Arial"/>
              </a:rPr>
              <a:t> team </a:t>
            </a:r>
            <a:r>
              <a:rPr lang="pl-PL" err="1">
                <a:latin typeface="Century Gothic"/>
                <a:ea typeface="+mn-lt"/>
                <a:cs typeface="Arial"/>
              </a:rPr>
              <a:t>at</a:t>
            </a:r>
            <a:r>
              <a:rPr lang="pl-PL">
                <a:latin typeface="Century Gothic"/>
                <a:ea typeface="+mn-lt"/>
                <a:cs typeface="Arial"/>
              </a:rPr>
              <a:t> the </a:t>
            </a:r>
            <a:r>
              <a:rPr lang="pl-PL" err="1">
                <a:latin typeface="Century Gothic"/>
                <a:ea typeface="+mn-lt"/>
                <a:cs typeface="Arial"/>
              </a:rPr>
              <a:t>time</a:t>
            </a:r>
            <a:r>
              <a:rPr lang="pl-PL">
                <a:latin typeface="Century Gothic"/>
                <a:ea typeface="+mn-lt"/>
                <a:cs typeface="Arial"/>
              </a:rPr>
              <a:t> of </a:t>
            </a:r>
            <a:r>
              <a:rPr lang="pl-PL" err="1">
                <a:latin typeface="Century Gothic"/>
                <a:ea typeface="+mn-lt"/>
                <a:cs typeface="Arial"/>
              </a:rPr>
              <a:t>reporting</a:t>
            </a:r>
            <a:r>
              <a:rPr lang="pl-PL">
                <a:latin typeface="Century Gothic"/>
                <a:ea typeface="+mn-lt"/>
                <a:cs typeface="Arial"/>
              </a:rPr>
              <a:t> </a:t>
            </a:r>
            <a:r>
              <a:rPr lang="pl-PL" err="1">
                <a:latin typeface="Century Gothic"/>
                <a:ea typeface="+mn-lt"/>
                <a:cs typeface="Arial"/>
              </a:rPr>
              <a:t>fire</a:t>
            </a:r>
            <a:r>
              <a:rPr lang="pl-PL">
                <a:latin typeface="Century Gothic"/>
                <a:ea typeface="+mn-lt"/>
                <a:cs typeface="Arial"/>
              </a:rPr>
              <a:t>. We </a:t>
            </a:r>
            <a:r>
              <a:rPr lang="pl-PL" err="1">
                <a:latin typeface="Century Gothic"/>
                <a:ea typeface="+mn-lt"/>
                <a:cs typeface="Arial"/>
              </a:rPr>
              <a:t>kept</a:t>
            </a:r>
            <a:r>
              <a:rPr lang="pl-PL">
                <a:latin typeface="Century Gothic"/>
                <a:ea typeface="+mn-lt"/>
                <a:cs typeface="Arial"/>
              </a:rPr>
              <a:t> the most </a:t>
            </a:r>
            <a:r>
              <a:rPr lang="pl-PL" err="1">
                <a:latin typeface="Century Gothic"/>
                <a:ea typeface="+mn-lt"/>
                <a:cs typeface="Arial"/>
              </a:rPr>
              <a:t>impotrant</a:t>
            </a:r>
            <a:r>
              <a:rPr lang="pl-PL">
                <a:latin typeface="Century Gothic"/>
                <a:ea typeface="+mn-lt"/>
                <a:cs typeface="Arial"/>
              </a:rPr>
              <a:t> </a:t>
            </a:r>
            <a:r>
              <a:rPr lang="pl-PL" err="1">
                <a:latin typeface="Century Gothic"/>
                <a:ea typeface="+mn-lt"/>
                <a:cs typeface="Arial"/>
              </a:rPr>
              <a:t>information</a:t>
            </a:r>
            <a:r>
              <a:rPr lang="pl-PL">
                <a:latin typeface="Century Gothic"/>
                <a:ea typeface="+mn-lt"/>
                <a:cs typeface="Arial"/>
              </a:rPr>
              <a:t> </a:t>
            </a:r>
            <a:r>
              <a:rPr lang="pl-PL" err="1">
                <a:latin typeface="Century Gothic"/>
                <a:ea typeface="+mn-lt"/>
                <a:cs typeface="Arial"/>
              </a:rPr>
              <a:t>which</a:t>
            </a:r>
            <a:r>
              <a:rPr lang="pl-PL">
                <a:latin typeface="Century Gothic"/>
                <a:ea typeface="+mn-lt"/>
                <a:cs typeface="Arial"/>
              </a:rPr>
              <a:t> </a:t>
            </a:r>
            <a:r>
              <a:rPr lang="pl-PL" err="1">
                <a:latin typeface="Century Gothic"/>
                <a:ea typeface="+mn-lt"/>
                <a:cs typeface="Arial"/>
              </a:rPr>
              <a:t>can</a:t>
            </a:r>
            <a:r>
              <a:rPr lang="pl-PL">
                <a:latin typeface="Century Gothic"/>
                <a:ea typeface="+mn-lt"/>
                <a:cs typeface="Arial"/>
              </a:rPr>
              <a:t> be </a:t>
            </a:r>
            <a:r>
              <a:rPr lang="pl-PL" err="1">
                <a:latin typeface="Century Gothic"/>
                <a:ea typeface="+mn-lt"/>
                <a:cs typeface="Arial"/>
              </a:rPr>
              <a:t>gained</a:t>
            </a:r>
            <a:r>
              <a:rPr lang="pl-PL">
                <a:latin typeface="Century Gothic"/>
                <a:ea typeface="+mn-lt"/>
                <a:cs typeface="Arial"/>
              </a:rPr>
              <a:t> </a:t>
            </a:r>
            <a:r>
              <a:rPr lang="pl-PL" err="1">
                <a:latin typeface="Century Gothic"/>
                <a:ea typeface="+mn-lt"/>
                <a:cs typeface="Arial"/>
              </a:rPr>
              <a:t>at</a:t>
            </a:r>
            <a:r>
              <a:rPr lang="pl-PL">
                <a:latin typeface="Century Gothic"/>
                <a:ea typeface="+mn-lt"/>
                <a:cs typeface="Arial"/>
              </a:rPr>
              <a:t> </a:t>
            </a:r>
            <a:r>
              <a:rPr lang="pl-PL" err="1">
                <a:latin typeface="Century Gothic"/>
                <a:ea typeface="+mn-lt"/>
                <a:cs typeface="Arial"/>
              </a:rPr>
              <a:t>that</a:t>
            </a:r>
            <a:r>
              <a:rPr lang="pl-PL">
                <a:latin typeface="Century Gothic"/>
                <a:ea typeface="+mn-lt"/>
                <a:cs typeface="Arial"/>
              </a:rPr>
              <a:t> moment. </a:t>
            </a:r>
            <a:endParaRPr lang="pl-PL">
              <a:latin typeface="Century Gothic"/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FA97A3DC-B327-0649-A5D2-42D7394BC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131" y="1941139"/>
            <a:ext cx="6596733" cy="415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347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Prepearing</a:t>
            </a:r>
            <a:r>
              <a:rPr lang="pl-PL"/>
              <a:t> data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936FECA5-1692-92DA-A122-AD04601E1FB7}"/>
              </a:ext>
            </a:extLst>
          </p:cNvPr>
          <p:cNvSpPr txBox="1">
            <a:spLocks/>
          </p:cNvSpPr>
          <p:nvPr/>
        </p:nvSpPr>
        <p:spPr>
          <a:xfrm>
            <a:off x="527050" y="2520991"/>
            <a:ext cx="5135903" cy="30860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pl-PL" err="1">
                <a:latin typeface="Century Gothic"/>
                <a:ea typeface="+mn-lt"/>
                <a:cs typeface="Arial"/>
              </a:rPr>
              <a:t>Chosen</a:t>
            </a:r>
            <a:r>
              <a:rPr lang="pl-PL">
                <a:latin typeface="Century Gothic"/>
                <a:ea typeface="+mn-lt"/>
                <a:cs typeface="Arial"/>
              </a:rPr>
              <a:t> </a:t>
            </a:r>
            <a:r>
              <a:rPr lang="pl-PL" err="1">
                <a:latin typeface="Century Gothic"/>
                <a:ea typeface="+mn-lt"/>
                <a:cs typeface="Arial"/>
              </a:rPr>
              <a:t>columns</a:t>
            </a:r>
            <a:r>
              <a:rPr lang="pl-PL">
                <a:latin typeface="Century Gothic"/>
                <a:ea typeface="+mn-lt"/>
                <a:cs typeface="Arial"/>
              </a:rPr>
              <a:t> </a:t>
            </a:r>
            <a:r>
              <a:rPr lang="pl-PL" err="1">
                <a:latin typeface="Century Gothic"/>
                <a:ea typeface="+mn-lt"/>
                <a:cs typeface="Arial"/>
              </a:rPr>
              <a:t>have</a:t>
            </a:r>
            <a:r>
              <a:rPr lang="pl-PL">
                <a:latin typeface="Century Gothic"/>
                <a:ea typeface="+mn-lt"/>
                <a:cs typeface="Arial"/>
              </a:rPr>
              <a:t> 561 </a:t>
            </a:r>
            <a:r>
              <a:rPr lang="pl-PL" err="1">
                <a:latin typeface="Century Gothic"/>
                <a:ea typeface="+mn-lt"/>
                <a:cs typeface="Arial"/>
              </a:rPr>
              <a:t>unique</a:t>
            </a:r>
            <a:r>
              <a:rPr lang="pl-PL">
                <a:latin typeface="Century Gothic"/>
                <a:ea typeface="+mn-lt"/>
                <a:cs typeface="Arial"/>
              </a:rPr>
              <a:t> </a:t>
            </a:r>
            <a:r>
              <a:rPr lang="pl-PL" err="1">
                <a:latin typeface="Century Gothic"/>
                <a:ea typeface="+mn-lt"/>
                <a:cs typeface="Arial"/>
              </a:rPr>
              <a:t>values</a:t>
            </a:r>
            <a:r>
              <a:rPr lang="pl-PL">
                <a:latin typeface="Century Gothic"/>
                <a:ea typeface="+mn-lt"/>
                <a:cs typeface="Arial"/>
              </a:rPr>
              <a:t> </a:t>
            </a:r>
            <a:r>
              <a:rPr lang="pl-PL" err="1">
                <a:latin typeface="Century Gothic"/>
                <a:ea typeface="+mn-lt"/>
                <a:cs typeface="Arial"/>
              </a:rPr>
              <a:t>which</a:t>
            </a:r>
            <a:r>
              <a:rPr lang="pl-PL">
                <a:latin typeface="Century Gothic"/>
                <a:ea typeface="+mn-lt"/>
                <a:cs typeface="Arial"/>
              </a:rPr>
              <a:t> </a:t>
            </a:r>
            <a:r>
              <a:rPr lang="pl-PL" err="1">
                <a:latin typeface="Century Gothic"/>
                <a:ea typeface="+mn-lt"/>
                <a:cs typeface="Arial"/>
              </a:rPr>
              <a:t>were</a:t>
            </a:r>
            <a:r>
              <a:rPr lang="pl-PL">
                <a:latin typeface="Century Gothic"/>
                <a:ea typeface="+mn-lt"/>
                <a:cs typeface="Arial"/>
              </a:rPr>
              <a:t> </a:t>
            </a:r>
            <a:r>
              <a:rPr lang="pl-PL" err="1">
                <a:latin typeface="Century Gothic"/>
                <a:ea typeface="+mn-lt"/>
                <a:cs typeface="Arial"/>
              </a:rPr>
              <a:t>transformed</a:t>
            </a:r>
            <a:r>
              <a:rPr lang="pl-PL">
                <a:latin typeface="Century Gothic"/>
                <a:ea typeface="+mn-lt"/>
                <a:cs typeface="Arial"/>
              </a:rPr>
              <a:t> in model </a:t>
            </a:r>
            <a:r>
              <a:rPr lang="pl-PL" err="1">
                <a:latin typeface="Century Gothic"/>
                <a:ea typeface="+mn-lt"/>
                <a:cs typeface="Arial"/>
              </a:rPr>
              <a:t>features</a:t>
            </a:r>
            <a:r>
              <a:rPr lang="pl-PL">
                <a:latin typeface="Century Gothic"/>
                <a:ea typeface="+mn-lt"/>
                <a:cs typeface="Arial"/>
              </a:rPr>
              <a:t> </a:t>
            </a:r>
          </a:p>
          <a:p>
            <a:pPr marL="342900" indent="-342900"/>
            <a:endParaRPr lang="pl-PL">
              <a:latin typeface="Century Gothic"/>
              <a:ea typeface="+mn-lt"/>
              <a:cs typeface="Arial"/>
            </a:endParaRPr>
          </a:p>
          <a:p>
            <a:pPr marL="342900" indent="-342900"/>
            <a:endParaRPr lang="pl-PL">
              <a:latin typeface="Century Gothic"/>
            </a:endParaRPr>
          </a:p>
        </p:txBody>
      </p:sp>
      <p:sp>
        <p:nvSpPr>
          <p:cNvPr id="9" name="Symbol zastępczy zawartości 5">
            <a:extLst>
              <a:ext uri="{FF2B5EF4-FFF2-40B4-BE49-F238E27FC236}">
                <a16:creationId xmlns:a16="http://schemas.microsoft.com/office/drawing/2014/main" id="{A6AC3EB9-10D7-7259-46CA-78DC99F538A1}"/>
              </a:ext>
            </a:extLst>
          </p:cNvPr>
          <p:cNvSpPr txBox="1">
            <a:spLocks/>
          </p:cNvSpPr>
          <p:nvPr/>
        </p:nvSpPr>
        <p:spPr>
          <a:xfrm>
            <a:off x="5993768" y="2520991"/>
            <a:ext cx="5135903" cy="38258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pl-PL">
                <a:latin typeface="Century Gothic"/>
                <a:ea typeface="+mn-lt"/>
                <a:cs typeface="Arial"/>
              </a:rPr>
              <a:t>„</a:t>
            </a:r>
            <a:r>
              <a:rPr lang="pl-PL" err="1">
                <a:latin typeface="Century Gothic"/>
                <a:ea typeface="+mn-lt"/>
                <a:cs typeface="Arial"/>
              </a:rPr>
              <a:t>Civilian</a:t>
            </a:r>
            <a:r>
              <a:rPr lang="pl-PL">
                <a:latin typeface="Century Gothic"/>
                <a:ea typeface="+mn-lt"/>
                <a:cs typeface="Arial"/>
              </a:rPr>
              <a:t> </a:t>
            </a:r>
            <a:r>
              <a:rPr lang="pl-PL" err="1">
                <a:latin typeface="Century Gothic"/>
                <a:ea typeface="+mn-lt"/>
                <a:cs typeface="Arial"/>
              </a:rPr>
              <a:t>Casualities</a:t>
            </a:r>
            <a:r>
              <a:rPr lang="pl-PL">
                <a:latin typeface="Century Gothic"/>
                <a:ea typeface="+mn-lt"/>
                <a:cs typeface="Arial"/>
              </a:rPr>
              <a:t>” </a:t>
            </a:r>
            <a:r>
              <a:rPr lang="pl-PL" err="1">
                <a:latin typeface="Century Gothic"/>
                <a:ea typeface="+mn-lt"/>
                <a:cs typeface="Arial"/>
              </a:rPr>
              <a:t>is</a:t>
            </a:r>
            <a:r>
              <a:rPr lang="pl-PL">
                <a:latin typeface="Century Gothic"/>
                <a:ea typeface="+mn-lt"/>
                <a:cs typeface="Arial"/>
              </a:rPr>
              <a:t> </a:t>
            </a:r>
            <a:r>
              <a:rPr lang="pl-PL" err="1">
                <a:latin typeface="Century Gothic"/>
                <a:ea typeface="+mn-lt"/>
                <a:cs typeface="Arial"/>
              </a:rPr>
              <a:t>our</a:t>
            </a:r>
            <a:r>
              <a:rPr lang="pl-PL">
                <a:latin typeface="Century Gothic"/>
                <a:ea typeface="+mn-lt"/>
                <a:cs typeface="Arial"/>
              </a:rPr>
              <a:t> target. </a:t>
            </a:r>
          </a:p>
          <a:p>
            <a:pPr marL="342900" indent="-342900"/>
            <a:r>
              <a:rPr lang="pl-PL">
                <a:latin typeface="Century Gothic"/>
                <a:ea typeface="+mn-lt"/>
                <a:cs typeface="Arial"/>
              </a:rPr>
              <a:t>Value „</a:t>
            </a:r>
            <a:r>
              <a:rPr lang="pl-PL">
                <a:solidFill>
                  <a:srgbClr val="FF0000"/>
                </a:solidFill>
                <a:latin typeface="Century Gothic"/>
                <a:ea typeface="+mn-lt"/>
                <a:cs typeface="Arial"/>
              </a:rPr>
              <a:t>0</a:t>
            </a:r>
            <a:r>
              <a:rPr lang="pl-PL">
                <a:latin typeface="Century Gothic"/>
                <a:ea typeface="+mn-lt"/>
                <a:cs typeface="Arial"/>
              </a:rPr>
              <a:t>” </a:t>
            </a:r>
            <a:r>
              <a:rPr lang="pl-PL" err="1">
                <a:latin typeface="Century Gothic"/>
                <a:ea typeface="+mn-lt"/>
                <a:cs typeface="Arial"/>
              </a:rPr>
              <a:t>means</a:t>
            </a:r>
            <a:r>
              <a:rPr lang="pl-PL">
                <a:latin typeface="Century Gothic"/>
                <a:ea typeface="+mn-lt"/>
                <a:cs typeface="Arial"/>
              </a:rPr>
              <a:t> </a:t>
            </a:r>
            <a:r>
              <a:rPr lang="pl-PL" err="1">
                <a:latin typeface="Century Gothic"/>
                <a:ea typeface="+mn-lt"/>
                <a:cs typeface="Arial"/>
              </a:rPr>
              <a:t>there</a:t>
            </a:r>
            <a:r>
              <a:rPr lang="pl-PL">
                <a:latin typeface="Century Gothic"/>
                <a:ea typeface="+mn-lt"/>
                <a:cs typeface="Arial"/>
              </a:rPr>
              <a:t> </a:t>
            </a:r>
            <a:r>
              <a:rPr lang="pl-PL" err="1">
                <a:latin typeface="Century Gothic"/>
                <a:ea typeface="+mn-lt"/>
                <a:cs typeface="Arial"/>
              </a:rPr>
              <a:t>are</a:t>
            </a:r>
            <a:r>
              <a:rPr lang="pl-PL">
                <a:latin typeface="Century Gothic"/>
                <a:ea typeface="+mn-lt"/>
                <a:cs typeface="Arial"/>
              </a:rPr>
              <a:t> no </a:t>
            </a:r>
            <a:r>
              <a:rPr lang="pl-PL" err="1">
                <a:latin typeface="Century Gothic"/>
                <a:ea typeface="+mn-lt"/>
                <a:cs typeface="Arial"/>
              </a:rPr>
              <a:t>fatal</a:t>
            </a:r>
            <a:r>
              <a:rPr lang="pl-PL">
                <a:latin typeface="Century Gothic"/>
                <a:ea typeface="+mn-lt"/>
                <a:cs typeface="Arial"/>
              </a:rPr>
              <a:t> </a:t>
            </a:r>
            <a:r>
              <a:rPr lang="pl-PL" err="1">
                <a:latin typeface="Century Gothic"/>
                <a:ea typeface="+mn-lt"/>
                <a:cs typeface="Arial"/>
              </a:rPr>
              <a:t>victims</a:t>
            </a:r>
            <a:r>
              <a:rPr lang="pl-PL">
                <a:latin typeface="Century Gothic"/>
                <a:ea typeface="+mn-lt"/>
                <a:cs typeface="Arial"/>
              </a:rPr>
              <a:t>.</a:t>
            </a:r>
          </a:p>
          <a:p>
            <a:pPr marL="342900" indent="-342900"/>
            <a:r>
              <a:rPr lang="pl-PL" err="1">
                <a:latin typeface="Century Gothic"/>
                <a:ea typeface="+mn-lt"/>
                <a:cs typeface="Arial"/>
              </a:rPr>
              <a:t>Other</a:t>
            </a:r>
            <a:r>
              <a:rPr lang="pl-PL">
                <a:latin typeface="Century Gothic"/>
                <a:ea typeface="+mn-lt"/>
                <a:cs typeface="Arial"/>
              </a:rPr>
              <a:t> </a:t>
            </a:r>
            <a:r>
              <a:rPr lang="pl-PL" err="1">
                <a:latin typeface="Century Gothic"/>
                <a:ea typeface="+mn-lt"/>
                <a:cs typeface="Arial"/>
              </a:rPr>
              <a:t>values</a:t>
            </a:r>
            <a:r>
              <a:rPr lang="pl-PL">
                <a:latin typeface="Century Gothic"/>
                <a:ea typeface="+mn-lt"/>
                <a:cs typeface="Arial"/>
              </a:rPr>
              <a:t> (1,2,3,4,5,6,7,8,15) </a:t>
            </a:r>
            <a:r>
              <a:rPr lang="pl-PL" err="1">
                <a:latin typeface="Century Gothic"/>
                <a:ea typeface="+mn-lt"/>
                <a:cs typeface="Arial"/>
              </a:rPr>
              <a:t>were</a:t>
            </a:r>
            <a:r>
              <a:rPr lang="pl-PL">
                <a:latin typeface="Century Gothic"/>
                <a:ea typeface="+mn-lt"/>
                <a:cs typeface="Arial"/>
              </a:rPr>
              <a:t> </a:t>
            </a:r>
            <a:r>
              <a:rPr lang="pl-PL" err="1">
                <a:latin typeface="Century Gothic"/>
                <a:ea typeface="+mn-lt"/>
                <a:cs typeface="Arial"/>
              </a:rPr>
              <a:t>transformed</a:t>
            </a:r>
            <a:r>
              <a:rPr lang="pl-PL">
                <a:latin typeface="Century Gothic"/>
                <a:ea typeface="+mn-lt"/>
                <a:cs typeface="Arial"/>
              </a:rPr>
              <a:t> </a:t>
            </a:r>
            <a:r>
              <a:rPr lang="pl-PL" err="1">
                <a:latin typeface="Century Gothic"/>
                <a:ea typeface="+mn-lt"/>
                <a:cs typeface="Arial"/>
              </a:rPr>
              <a:t>into</a:t>
            </a:r>
            <a:r>
              <a:rPr lang="pl-PL">
                <a:latin typeface="Century Gothic"/>
                <a:ea typeface="+mn-lt"/>
                <a:cs typeface="Arial"/>
              </a:rPr>
              <a:t> </a:t>
            </a:r>
            <a:r>
              <a:rPr lang="pl-PL" err="1">
                <a:latin typeface="Century Gothic"/>
                <a:ea typeface="+mn-lt"/>
                <a:cs typeface="Arial"/>
              </a:rPr>
              <a:t>number</a:t>
            </a:r>
            <a:r>
              <a:rPr lang="pl-PL">
                <a:latin typeface="Century Gothic"/>
                <a:ea typeface="+mn-lt"/>
                <a:cs typeface="Arial"/>
              </a:rPr>
              <a:t> „</a:t>
            </a:r>
            <a:r>
              <a:rPr lang="pl-PL">
                <a:solidFill>
                  <a:srgbClr val="FF0000"/>
                </a:solidFill>
                <a:latin typeface="Century Gothic"/>
                <a:ea typeface="+mn-lt"/>
                <a:cs typeface="Arial"/>
              </a:rPr>
              <a:t>1</a:t>
            </a:r>
            <a:r>
              <a:rPr lang="pl-PL">
                <a:latin typeface="Century Gothic"/>
                <a:ea typeface="+mn-lt"/>
                <a:cs typeface="Arial"/>
              </a:rPr>
              <a:t>” - </a:t>
            </a:r>
            <a:r>
              <a:rPr lang="pl-PL" err="1">
                <a:latin typeface="Century Gothic"/>
                <a:ea typeface="+mn-lt"/>
                <a:cs typeface="Arial"/>
              </a:rPr>
              <a:t>it</a:t>
            </a:r>
            <a:r>
              <a:rPr lang="pl-PL">
                <a:latin typeface="Century Gothic"/>
                <a:ea typeface="+mn-lt"/>
                <a:cs typeface="Arial"/>
              </a:rPr>
              <a:t> </a:t>
            </a:r>
            <a:r>
              <a:rPr lang="pl-PL" err="1">
                <a:latin typeface="Century Gothic"/>
                <a:ea typeface="+mn-lt"/>
                <a:cs typeface="Arial"/>
              </a:rPr>
              <a:t>means</a:t>
            </a:r>
            <a:r>
              <a:rPr lang="pl-PL">
                <a:latin typeface="Century Gothic"/>
                <a:ea typeface="+mn-lt"/>
                <a:cs typeface="Arial"/>
              </a:rPr>
              <a:t> </a:t>
            </a:r>
            <a:br>
              <a:rPr lang="pl-PL">
                <a:latin typeface="Century Gothic"/>
                <a:ea typeface="+mn-lt"/>
                <a:cs typeface="Arial"/>
              </a:rPr>
            </a:br>
            <a:r>
              <a:rPr lang="pl-PL" err="1">
                <a:latin typeface="Century Gothic"/>
                <a:ea typeface="+mn-lt"/>
                <a:cs typeface="Arial"/>
              </a:rPr>
              <a:t>there</a:t>
            </a:r>
            <a:r>
              <a:rPr lang="pl-PL">
                <a:latin typeface="Century Gothic"/>
                <a:ea typeface="+mn-lt"/>
                <a:cs typeface="Arial"/>
              </a:rPr>
              <a:t> </a:t>
            </a:r>
            <a:r>
              <a:rPr lang="pl-PL" err="1">
                <a:latin typeface="Century Gothic"/>
                <a:ea typeface="+mn-lt"/>
                <a:cs typeface="Arial"/>
              </a:rPr>
              <a:t>is</a:t>
            </a:r>
            <a:r>
              <a:rPr lang="pl-PL">
                <a:latin typeface="Century Gothic"/>
                <a:ea typeface="+mn-lt"/>
                <a:cs typeface="Arial"/>
              </a:rPr>
              <a:t> </a:t>
            </a:r>
            <a:r>
              <a:rPr lang="pl-PL" err="1">
                <a:latin typeface="Century Gothic"/>
                <a:ea typeface="+mn-lt"/>
                <a:cs typeface="Arial"/>
              </a:rPr>
              <a:t>risk</a:t>
            </a:r>
            <a:r>
              <a:rPr lang="pl-PL">
                <a:latin typeface="Century Gothic"/>
                <a:ea typeface="+mn-lt"/>
                <a:cs typeface="Arial"/>
              </a:rPr>
              <a:t> of </a:t>
            </a:r>
            <a:br>
              <a:rPr lang="pl-PL">
                <a:latin typeface="Century Gothic"/>
                <a:ea typeface="+mn-lt"/>
                <a:cs typeface="Arial"/>
              </a:rPr>
            </a:br>
            <a:r>
              <a:rPr lang="pl-PL" err="1">
                <a:latin typeface="Century Gothic"/>
                <a:ea typeface="+mn-lt"/>
                <a:cs typeface="Arial"/>
              </a:rPr>
              <a:t>fatalities</a:t>
            </a:r>
            <a:r>
              <a:rPr lang="pl-PL">
                <a:latin typeface="Century Gothic"/>
                <a:ea typeface="+mn-lt"/>
                <a:cs typeface="Arial"/>
              </a:rPr>
              <a:t>.</a:t>
            </a:r>
          </a:p>
          <a:p>
            <a:pPr marL="342900" indent="-342900"/>
            <a:r>
              <a:rPr lang="pl-PL" err="1">
                <a:latin typeface="Century Gothic"/>
                <a:ea typeface="+mn-lt"/>
                <a:cs typeface="Arial"/>
              </a:rPr>
              <a:t>Dataset</a:t>
            </a:r>
            <a:r>
              <a:rPr lang="pl-PL">
                <a:latin typeface="Century Gothic"/>
                <a:ea typeface="+mn-lt"/>
                <a:cs typeface="Arial"/>
              </a:rPr>
              <a:t> </a:t>
            </a:r>
            <a:r>
              <a:rPr lang="pl-PL" err="1">
                <a:latin typeface="Century Gothic"/>
                <a:ea typeface="+mn-lt"/>
                <a:cs typeface="Arial"/>
              </a:rPr>
              <a:t>is</a:t>
            </a:r>
            <a:r>
              <a:rPr lang="pl-PL">
                <a:latin typeface="Century Gothic"/>
                <a:ea typeface="+mn-lt"/>
                <a:cs typeface="Arial"/>
              </a:rPr>
              <a:t> </a:t>
            </a:r>
            <a:r>
              <a:rPr lang="pl-PL" err="1">
                <a:latin typeface="Century Gothic"/>
                <a:ea typeface="+mn-lt"/>
                <a:cs typeface="Arial"/>
              </a:rPr>
              <a:t>higly</a:t>
            </a:r>
            <a:r>
              <a:rPr lang="pl-PL">
                <a:latin typeface="Century Gothic"/>
                <a:ea typeface="+mn-lt"/>
                <a:cs typeface="Arial"/>
              </a:rPr>
              <a:t> </a:t>
            </a:r>
            <a:br>
              <a:rPr lang="pl-PL">
                <a:latin typeface="Century Gothic"/>
                <a:ea typeface="+mn-lt"/>
                <a:cs typeface="Arial"/>
              </a:rPr>
            </a:br>
            <a:r>
              <a:rPr lang="pl-PL" err="1">
                <a:latin typeface="Century Gothic"/>
                <a:ea typeface="+mn-lt"/>
                <a:cs typeface="Arial"/>
              </a:rPr>
              <a:t>unbalanced</a:t>
            </a:r>
            <a:r>
              <a:rPr lang="pl-PL">
                <a:latin typeface="Century Gothic"/>
                <a:ea typeface="+mn-lt"/>
                <a:cs typeface="Arial"/>
              </a:rPr>
              <a:t>:</a:t>
            </a:r>
            <a:br>
              <a:rPr lang="pl-PL">
                <a:latin typeface="Century Gothic"/>
                <a:ea typeface="+mn-lt"/>
                <a:cs typeface="Arial"/>
              </a:rPr>
            </a:br>
            <a:r>
              <a:rPr lang="pl-PL">
                <a:solidFill>
                  <a:schemeClr val="accent1"/>
                </a:solidFill>
                <a:latin typeface="Century Gothic"/>
                <a:ea typeface="+mn-lt"/>
                <a:cs typeface="Arial"/>
              </a:rPr>
              <a:t>„1”- </a:t>
            </a:r>
            <a:r>
              <a:rPr lang="pl-PL" b="1">
                <a:solidFill>
                  <a:schemeClr val="accent1"/>
                </a:solidFill>
                <a:latin typeface="Century Gothic"/>
                <a:ea typeface="+mn-lt"/>
                <a:cs typeface="Arial"/>
              </a:rPr>
              <a:t>8%</a:t>
            </a:r>
            <a:endParaRPr lang="pl-PL" b="1">
              <a:solidFill>
                <a:schemeClr val="accent1"/>
              </a:solidFill>
              <a:latin typeface="Century Gothic"/>
            </a:endParaRPr>
          </a:p>
          <a:p>
            <a:pPr marL="342900" indent="-342900"/>
            <a:endParaRPr lang="pl-PL">
              <a:latin typeface="Century Gothic"/>
              <a:ea typeface="+mn-lt"/>
              <a:cs typeface="Arial"/>
            </a:endParaRPr>
          </a:p>
          <a:p>
            <a:pPr marL="342900" indent="-342900"/>
            <a:endParaRPr lang="pl-PL">
              <a:latin typeface="Century Gothic"/>
              <a:ea typeface="+mn-lt"/>
              <a:cs typeface="Arial"/>
            </a:endParaRPr>
          </a:p>
          <a:p>
            <a:pPr marL="342900" indent="-342900"/>
            <a:endParaRPr lang="pl-PL">
              <a:latin typeface="Century Gothic"/>
            </a:endParaRPr>
          </a:p>
        </p:txBody>
      </p:sp>
      <p:sp>
        <p:nvSpPr>
          <p:cNvPr id="10" name="Symbol zastępczy tekstu 3">
            <a:extLst>
              <a:ext uri="{FF2B5EF4-FFF2-40B4-BE49-F238E27FC236}">
                <a16:creationId xmlns:a16="http://schemas.microsoft.com/office/drawing/2014/main" id="{E7CB6656-F81D-D888-AEC6-FEB93453ABF0}"/>
              </a:ext>
            </a:extLst>
          </p:cNvPr>
          <p:cNvSpPr txBox="1">
            <a:spLocks/>
          </p:cNvSpPr>
          <p:nvPr/>
        </p:nvSpPr>
        <p:spPr>
          <a:xfrm>
            <a:off x="416616" y="2148710"/>
            <a:ext cx="5079991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b="1" u="sng">
                <a:solidFill>
                  <a:schemeClr val="accent2"/>
                </a:solidFill>
              </a:rPr>
              <a:t>Model </a:t>
            </a:r>
            <a:r>
              <a:rPr lang="pl-PL" b="1" u="sng" err="1">
                <a:solidFill>
                  <a:schemeClr val="accent2"/>
                </a:solidFill>
              </a:rPr>
              <a:t>Features</a:t>
            </a:r>
            <a:r>
              <a:rPr lang="pl-PL" b="1" u="sng">
                <a:solidFill>
                  <a:schemeClr val="accent2"/>
                </a:solidFill>
              </a:rPr>
              <a:t>:</a:t>
            </a:r>
          </a:p>
        </p:txBody>
      </p:sp>
      <p:sp>
        <p:nvSpPr>
          <p:cNvPr id="11" name="Symbol zastępczy tekstu 3">
            <a:extLst>
              <a:ext uri="{FF2B5EF4-FFF2-40B4-BE49-F238E27FC236}">
                <a16:creationId xmlns:a16="http://schemas.microsoft.com/office/drawing/2014/main" id="{19DB4238-E0BA-2B57-8D4E-D0D81C74FB8F}"/>
              </a:ext>
            </a:extLst>
          </p:cNvPr>
          <p:cNvSpPr txBox="1">
            <a:spLocks/>
          </p:cNvSpPr>
          <p:nvPr/>
        </p:nvSpPr>
        <p:spPr>
          <a:xfrm>
            <a:off x="6021723" y="2148710"/>
            <a:ext cx="5079991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b="1" u="sng">
                <a:solidFill>
                  <a:schemeClr val="accent2"/>
                </a:solidFill>
              </a:rPr>
              <a:t>Model Target: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A428DFB2-F8A3-7023-536E-AF5FF0DE2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16" y="3567959"/>
            <a:ext cx="5487505" cy="308602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A6C904A6-CF97-15F0-4B5C-7EB6D1422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550" y="4372473"/>
            <a:ext cx="2707834" cy="229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319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Different</a:t>
            </a:r>
            <a:r>
              <a:rPr lang="pl-PL"/>
              <a:t> </a:t>
            </a:r>
            <a:r>
              <a:rPr lang="pl-PL" err="1"/>
              <a:t>models</a:t>
            </a:r>
            <a:r>
              <a:rPr lang="pl-PL"/>
              <a:t> </a:t>
            </a:r>
            <a:r>
              <a:rPr lang="pl-PL" err="1"/>
              <a:t>tests</a:t>
            </a:r>
            <a:endParaRPr lang="pl-PL"/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936FECA5-1692-92DA-A122-AD04601E1FB7}"/>
              </a:ext>
            </a:extLst>
          </p:cNvPr>
          <p:cNvSpPr txBox="1">
            <a:spLocks/>
          </p:cNvSpPr>
          <p:nvPr/>
        </p:nvSpPr>
        <p:spPr>
          <a:xfrm>
            <a:off x="2665735" y="2542724"/>
            <a:ext cx="5135903" cy="38066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pl-PL" sz="2000" b="0" i="0" err="1">
                <a:effectLst/>
                <a:latin typeface="+mj-lt"/>
              </a:rPr>
              <a:t>LogisticRegression</a:t>
            </a:r>
            <a:endParaRPr lang="pl-PL" sz="2000" b="0" i="0">
              <a:effectLst/>
              <a:latin typeface="+mj-lt"/>
            </a:endParaRPr>
          </a:p>
          <a:p>
            <a:pPr marL="342900" indent="-342900"/>
            <a:r>
              <a:rPr lang="pl-PL" sz="2000" b="0" i="0" err="1">
                <a:effectLst/>
                <a:latin typeface="+mj-lt"/>
              </a:rPr>
              <a:t>DecisionTreeClassifier</a:t>
            </a:r>
            <a:endParaRPr lang="pl-PL" sz="2000" b="0" i="0">
              <a:effectLst/>
              <a:latin typeface="+mj-lt"/>
            </a:endParaRPr>
          </a:p>
          <a:p>
            <a:pPr marL="342900" indent="-342900"/>
            <a:r>
              <a:rPr lang="pl-PL" sz="2000" b="0" i="0" err="1">
                <a:effectLst/>
                <a:latin typeface="+mj-lt"/>
              </a:rPr>
              <a:t>RandomForestClassifier</a:t>
            </a:r>
            <a:endParaRPr lang="pl-PL" sz="2000" b="0" i="0">
              <a:effectLst/>
              <a:latin typeface="+mj-lt"/>
            </a:endParaRPr>
          </a:p>
          <a:p>
            <a:pPr marL="342900" indent="-342900"/>
            <a:r>
              <a:rPr lang="pl-PL" sz="2000" b="0" i="0">
                <a:effectLst/>
                <a:latin typeface="+mj-lt"/>
              </a:rPr>
              <a:t>SVC</a:t>
            </a:r>
          </a:p>
          <a:p>
            <a:pPr marL="342900" indent="-342900"/>
            <a:r>
              <a:rPr lang="pl-PL" sz="2000" b="0" i="0" err="1">
                <a:effectLst/>
                <a:latin typeface="+mj-lt"/>
              </a:rPr>
              <a:t>KNeighborsClassifier</a:t>
            </a:r>
            <a:endParaRPr lang="pl-PL" sz="2000" b="0" i="0">
              <a:effectLst/>
              <a:latin typeface="+mj-lt"/>
            </a:endParaRPr>
          </a:p>
          <a:p>
            <a:pPr marL="342900" indent="-342900"/>
            <a:r>
              <a:rPr lang="pl-PL" sz="2000" b="0" i="0" err="1">
                <a:effectLst/>
                <a:latin typeface="+mj-lt"/>
              </a:rPr>
              <a:t>GradientBoostingClassifier</a:t>
            </a:r>
            <a:endParaRPr lang="pl-PL" sz="2000" b="0" i="0">
              <a:effectLst/>
              <a:latin typeface="+mj-lt"/>
            </a:endParaRPr>
          </a:p>
          <a:p>
            <a:pPr marL="342900" indent="-342900"/>
            <a:r>
              <a:rPr lang="pl-PL" sz="2000" b="0" i="0" err="1">
                <a:effectLst/>
                <a:latin typeface="+mj-lt"/>
              </a:rPr>
              <a:t>AdaBoostClassifier</a:t>
            </a:r>
            <a:endParaRPr lang="pl-PL" sz="2000" b="0" i="0">
              <a:effectLst/>
              <a:latin typeface="+mj-lt"/>
            </a:endParaRPr>
          </a:p>
          <a:p>
            <a:pPr marL="342900" indent="-342900"/>
            <a:r>
              <a:rPr lang="pl-PL" sz="2000" b="0" i="0" err="1">
                <a:effectLst/>
                <a:latin typeface="+mj-lt"/>
              </a:rPr>
              <a:t>ExtraTreesClassifier</a:t>
            </a:r>
            <a:endParaRPr lang="pl-PL" sz="2000" b="0" i="0">
              <a:effectLst/>
              <a:latin typeface="+mj-lt"/>
            </a:endParaRPr>
          </a:p>
          <a:p>
            <a:pPr marL="342900" indent="-342900"/>
            <a:r>
              <a:rPr lang="pl-PL" sz="2000" b="0" i="0" err="1">
                <a:effectLst/>
                <a:latin typeface="+mj-lt"/>
              </a:rPr>
              <a:t>GaussianNB</a:t>
            </a:r>
            <a:endParaRPr lang="pl-PL" sz="2000">
              <a:latin typeface="+mj-lt"/>
              <a:ea typeface="+mn-lt"/>
              <a:cs typeface="Arial"/>
            </a:endParaRPr>
          </a:p>
          <a:p>
            <a:pPr marL="342900" indent="-342900"/>
            <a:endParaRPr lang="pl-PL" sz="2000">
              <a:latin typeface="+mj-lt"/>
            </a:endParaRPr>
          </a:p>
        </p:txBody>
      </p:sp>
      <p:sp>
        <p:nvSpPr>
          <p:cNvPr id="10" name="Symbol zastępczy tekstu 3">
            <a:extLst>
              <a:ext uri="{FF2B5EF4-FFF2-40B4-BE49-F238E27FC236}">
                <a16:creationId xmlns:a16="http://schemas.microsoft.com/office/drawing/2014/main" id="{E7CB6656-F81D-D888-AEC6-FEB93453ABF0}"/>
              </a:ext>
            </a:extLst>
          </p:cNvPr>
          <p:cNvSpPr txBox="1">
            <a:spLocks/>
          </p:cNvSpPr>
          <p:nvPr/>
        </p:nvSpPr>
        <p:spPr>
          <a:xfrm>
            <a:off x="2665735" y="1991361"/>
            <a:ext cx="5079991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b="1" u="sng" err="1">
                <a:solidFill>
                  <a:schemeClr val="accent2"/>
                </a:solidFill>
              </a:rPr>
              <a:t>Tested</a:t>
            </a:r>
            <a:r>
              <a:rPr lang="pl-PL" b="1" u="sng">
                <a:solidFill>
                  <a:schemeClr val="accent2"/>
                </a:solidFill>
              </a:rPr>
              <a:t> </a:t>
            </a:r>
            <a:r>
              <a:rPr lang="pl-PL" b="1" u="sng" err="1">
                <a:solidFill>
                  <a:schemeClr val="accent2"/>
                </a:solidFill>
              </a:rPr>
              <a:t>Models</a:t>
            </a:r>
            <a:r>
              <a:rPr lang="pl-PL" b="1" u="sng">
                <a:solidFill>
                  <a:schemeClr val="accent2"/>
                </a:solidFill>
              </a:rPr>
              <a:t>:</a:t>
            </a: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CB748BBE-D8ED-0FD3-4C89-A3D54D95F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81" y="4991736"/>
            <a:ext cx="1874567" cy="1556244"/>
          </a:xfrm>
          <a:prstGeom prst="rect">
            <a:avLst/>
          </a:prstGeom>
        </p:spPr>
      </p:pic>
      <p:sp>
        <p:nvSpPr>
          <p:cNvPr id="13" name="Symbol zastępczy zawartości 2">
            <a:extLst>
              <a:ext uri="{FF2B5EF4-FFF2-40B4-BE49-F238E27FC236}">
                <a16:creationId xmlns:a16="http://schemas.microsoft.com/office/drawing/2014/main" id="{A1F8AB3E-FB71-D440-9E0E-631A5E60D8BA}"/>
              </a:ext>
            </a:extLst>
          </p:cNvPr>
          <p:cNvSpPr txBox="1">
            <a:spLocks/>
          </p:cNvSpPr>
          <p:nvPr/>
        </p:nvSpPr>
        <p:spPr>
          <a:xfrm>
            <a:off x="7200900" y="1991361"/>
            <a:ext cx="4305300" cy="429002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b="1" u="sng" err="1">
                <a:solidFill>
                  <a:schemeClr val="accent2"/>
                </a:solidFill>
              </a:rPr>
              <a:t>Chosen</a:t>
            </a:r>
            <a:r>
              <a:rPr lang="pl-PL" b="1" u="sng">
                <a:solidFill>
                  <a:schemeClr val="accent2"/>
                </a:solidFill>
              </a:rPr>
              <a:t> Model </a:t>
            </a:r>
          </a:p>
          <a:p>
            <a:pPr marL="0" indent="0">
              <a:buNone/>
            </a:pPr>
            <a:r>
              <a:rPr lang="pl-PL" b="1" err="1">
                <a:solidFill>
                  <a:schemeClr val="accent1"/>
                </a:solidFill>
              </a:rPr>
              <a:t>XGBoost</a:t>
            </a:r>
            <a:r>
              <a:rPr lang="pl-PL" b="1">
                <a:solidFill>
                  <a:schemeClr val="accent1"/>
                </a:solidFill>
              </a:rPr>
              <a:t> – </a:t>
            </a:r>
            <a:r>
              <a:rPr lang="pl-PL" b="1" err="1">
                <a:solidFill>
                  <a:schemeClr val="accent1"/>
                </a:solidFill>
              </a:rPr>
              <a:t>best</a:t>
            </a:r>
            <a:r>
              <a:rPr lang="pl-PL" b="1">
                <a:solidFill>
                  <a:schemeClr val="accent1"/>
                </a:solidFill>
              </a:rPr>
              <a:t> </a:t>
            </a:r>
            <a:r>
              <a:rPr lang="pl-PL" b="1" err="1">
                <a:solidFill>
                  <a:schemeClr val="accent1"/>
                </a:solidFill>
              </a:rPr>
              <a:t>params</a:t>
            </a:r>
            <a:r>
              <a:rPr lang="pl-PL" b="1">
                <a:solidFill>
                  <a:schemeClr val="accent1"/>
                </a:solidFill>
              </a:rPr>
              <a:t>:</a:t>
            </a:r>
          </a:p>
          <a:p>
            <a:pPr marL="277813" indent="-265113"/>
            <a:r>
              <a:rPr lang="pl-PL" sz="1900" b="0" err="1">
                <a:effectLst/>
              </a:rPr>
              <a:t>n_estimators</a:t>
            </a:r>
            <a:r>
              <a:rPr lang="pl-PL" sz="1900" b="0">
                <a:effectLst/>
              </a:rPr>
              <a:t> = </a:t>
            </a:r>
            <a:r>
              <a:rPr lang="pl-PL" sz="1900" b="0">
                <a:solidFill>
                  <a:schemeClr val="accent1"/>
                </a:solidFill>
                <a:effectLst/>
              </a:rPr>
              <a:t>200</a:t>
            </a:r>
            <a:r>
              <a:rPr lang="pl-PL" sz="1900" b="0">
                <a:effectLst/>
              </a:rPr>
              <a:t>,</a:t>
            </a:r>
          </a:p>
          <a:p>
            <a:pPr marL="277813" indent="-265113"/>
            <a:r>
              <a:rPr lang="pl-PL" sz="1900" b="0" err="1">
                <a:effectLst/>
              </a:rPr>
              <a:t>max_depth</a:t>
            </a:r>
            <a:r>
              <a:rPr lang="pl-PL" sz="1900" b="0">
                <a:effectLst/>
              </a:rPr>
              <a:t> = </a:t>
            </a:r>
            <a:r>
              <a:rPr lang="pl-PL" sz="1900" b="0">
                <a:solidFill>
                  <a:schemeClr val="accent1"/>
                </a:solidFill>
                <a:effectLst/>
              </a:rPr>
              <a:t>2</a:t>
            </a:r>
            <a:r>
              <a:rPr lang="pl-PL" sz="1900" b="0">
                <a:effectLst/>
              </a:rPr>
              <a:t>, </a:t>
            </a:r>
          </a:p>
          <a:p>
            <a:pPr marL="277813" indent="-265113"/>
            <a:r>
              <a:rPr lang="pl-PL" sz="1900" b="0" err="1">
                <a:effectLst/>
              </a:rPr>
              <a:t>booster</a:t>
            </a:r>
            <a:r>
              <a:rPr lang="pl-PL" sz="1900" b="0">
                <a:effectLst/>
              </a:rPr>
              <a:t> = </a:t>
            </a:r>
            <a:r>
              <a:rPr lang="pl-PL" sz="1900" b="0">
                <a:solidFill>
                  <a:schemeClr val="accent1"/>
                </a:solidFill>
                <a:effectLst/>
              </a:rPr>
              <a:t>'</a:t>
            </a:r>
            <a:r>
              <a:rPr lang="pl-PL" sz="1900" b="0" err="1">
                <a:solidFill>
                  <a:schemeClr val="accent1"/>
                </a:solidFill>
                <a:effectLst/>
              </a:rPr>
              <a:t>gbtree</a:t>
            </a:r>
            <a:r>
              <a:rPr lang="pl-PL" sz="1900" b="0">
                <a:solidFill>
                  <a:schemeClr val="accent1"/>
                </a:solidFill>
                <a:effectLst/>
              </a:rPr>
              <a:t>’</a:t>
            </a:r>
            <a:r>
              <a:rPr lang="pl-PL" sz="1900" b="0">
                <a:effectLst/>
              </a:rPr>
              <a:t>,</a:t>
            </a:r>
          </a:p>
          <a:p>
            <a:pPr marL="277813" indent="-265113"/>
            <a:r>
              <a:rPr lang="pl-PL" sz="1900" b="0" err="1">
                <a:effectLst/>
              </a:rPr>
              <a:t>learning_rate</a:t>
            </a:r>
            <a:r>
              <a:rPr lang="pl-PL" sz="1900" b="0">
                <a:effectLst/>
              </a:rPr>
              <a:t> = </a:t>
            </a:r>
            <a:r>
              <a:rPr lang="pl-PL" sz="1900" b="0">
                <a:solidFill>
                  <a:schemeClr val="accent1"/>
                </a:solidFill>
                <a:effectLst/>
              </a:rPr>
              <a:t>0.2</a:t>
            </a:r>
            <a:r>
              <a:rPr lang="pl-PL" sz="1900" b="0">
                <a:effectLst/>
              </a:rPr>
              <a:t>,</a:t>
            </a:r>
          </a:p>
          <a:p>
            <a:pPr marL="277813" indent="-265113"/>
            <a:r>
              <a:rPr lang="pl-PL" sz="1900" b="0" err="1">
                <a:effectLst/>
              </a:rPr>
              <a:t>eval_metric</a:t>
            </a:r>
            <a:r>
              <a:rPr lang="pl-PL" sz="1900" b="0">
                <a:effectLst/>
              </a:rPr>
              <a:t> = </a:t>
            </a:r>
            <a:r>
              <a:rPr lang="pl-PL" sz="1900" b="0">
                <a:solidFill>
                  <a:schemeClr val="accent1"/>
                </a:solidFill>
                <a:effectLst/>
              </a:rPr>
              <a:t>’</a:t>
            </a:r>
            <a:r>
              <a:rPr lang="pl-PL" sz="1900" b="0" err="1">
                <a:solidFill>
                  <a:schemeClr val="accent1"/>
                </a:solidFill>
                <a:effectLst/>
              </a:rPr>
              <a:t>auc</a:t>
            </a:r>
            <a:r>
              <a:rPr lang="pl-PL" sz="1900" b="0">
                <a:solidFill>
                  <a:schemeClr val="accent1"/>
                </a:solidFill>
                <a:effectLst/>
              </a:rPr>
              <a:t>’</a:t>
            </a:r>
            <a:r>
              <a:rPr lang="pl-PL" sz="1900" b="0">
                <a:effectLst/>
              </a:rPr>
              <a:t>, </a:t>
            </a:r>
          </a:p>
          <a:p>
            <a:pPr marL="277813" indent="-265113"/>
            <a:r>
              <a:rPr lang="pl-PL" sz="1900" b="0" err="1">
                <a:effectLst/>
              </a:rPr>
              <a:t>objective</a:t>
            </a:r>
            <a:r>
              <a:rPr lang="pl-PL" sz="1900" b="0">
                <a:effectLst/>
              </a:rPr>
              <a:t> = </a:t>
            </a:r>
            <a:r>
              <a:rPr lang="pl-PL" sz="1900" b="0">
                <a:solidFill>
                  <a:schemeClr val="accent1"/>
                </a:solidFill>
                <a:effectLst/>
              </a:rPr>
              <a:t>'</a:t>
            </a:r>
            <a:r>
              <a:rPr lang="pl-PL" sz="1900" b="0" err="1">
                <a:solidFill>
                  <a:schemeClr val="accent1"/>
                </a:solidFill>
                <a:effectLst/>
              </a:rPr>
              <a:t>binary:logistic</a:t>
            </a:r>
            <a:r>
              <a:rPr lang="pl-PL" sz="1900" b="0">
                <a:solidFill>
                  <a:schemeClr val="accent1"/>
                </a:solidFill>
                <a:effectLst/>
              </a:rPr>
              <a:t>’</a:t>
            </a:r>
            <a:r>
              <a:rPr lang="pl-PL" sz="1900" b="0">
                <a:effectLst/>
              </a:rPr>
              <a:t>, </a:t>
            </a:r>
          </a:p>
          <a:p>
            <a:pPr marL="277813" indent="-265113"/>
            <a:r>
              <a:rPr lang="pl-PL" sz="1900" b="0" err="1">
                <a:effectLst/>
              </a:rPr>
              <a:t>scale_pos_weight</a:t>
            </a:r>
            <a:r>
              <a:rPr lang="pl-PL" sz="1900" b="0">
                <a:effectLst/>
              </a:rPr>
              <a:t> = </a:t>
            </a:r>
            <a:r>
              <a:rPr lang="pl-PL" sz="1900" b="0">
                <a:solidFill>
                  <a:schemeClr val="accent1"/>
                </a:solidFill>
                <a:effectLst/>
              </a:rPr>
              <a:t>9</a:t>
            </a:r>
            <a:r>
              <a:rPr lang="pl-PL" sz="1900" b="0">
                <a:effectLst/>
              </a:rPr>
              <a:t>,</a:t>
            </a:r>
          </a:p>
          <a:p>
            <a:pPr marL="277813" indent="-265113"/>
            <a:r>
              <a:rPr lang="pl-PL" sz="1900" b="0" err="1">
                <a:effectLst/>
              </a:rPr>
              <a:t>importance_type</a:t>
            </a:r>
            <a:r>
              <a:rPr lang="pl-PL" sz="1900" b="0">
                <a:effectLst/>
              </a:rPr>
              <a:t> = </a:t>
            </a:r>
            <a:r>
              <a:rPr lang="pl-PL" sz="1900" b="0">
                <a:solidFill>
                  <a:schemeClr val="accent1"/>
                </a:solidFill>
                <a:effectLst/>
              </a:rPr>
              <a:t>'</a:t>
            </a:r>
            <a:r>
              <a:rPr lang="pl-PL" sz="1900" b="0" err="1">
                <a:solidFill>
                  <a:schemeClr val="accent1"/>
                </a:solidFill>
                <a:effectLst/>
              </a:rPr>
              <a:t>gain</a:t>
            </a:r>
            <a:r>
              <a:rPr lang="pl-PL" sz="1900" b="0">
                <a:solidFill>
                  <a:schemeClr val="accent1"/>
                </a:solidFill>
                <a:effectLst/>
              </a:rPr>
              <a:t>’</a:t>
            </a:r>
            <a:r>
              <a:rPr lang="pl-PL" sz="1900"/>
              <a:t>,</a:t>
            </a:r>
          </a:p>
          <a:p>
            <a:pPr marL="277813" indent="-265113"/>
            <a:r>
              <a:rPr lang="pl-PL" sz="1900" err="1"/>
              <a:t>min_child_weight</a:t>
            </a:r>
            <a:r>
              <a:rPr lang="pl-PL" sz="1900"/>
              <a:t> = </a:t>
            </a:r>
            <a:r>
              <a:rPr lang="pl-PL" sz="1900">
                <a:solidFill>
                  <a:schemeClr val="accent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91021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Model </a:t>
            </a:r>
            <a:r>
              <a:rPr lang="pl-PL" err="1"/>
              <a:t>parametres</a:t>
            </a:r>
            <a:endParaRPr lang="pl-PL"/>
          </a:p>
        </p:txBody>
      </p:sp>
      <p:sp>
        <p:nvSpPr>
          <p:cNvPr id="9" name="Symbol zastępczy zawartości 8"/>
          <p:cNvSpPr>
            <a:spLocks noGrp="1"/>
          </p:cNvSpPr>
          <p:nvPr>
            <p:ph sz="half" idx="2"/>
          </p:nvPr>
        </p:nvSpPr>
        <p:spPr>
          <a:xfrm>
            <a:off x="6468403" y="2028372"/>
            <a:ext cx="4215384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b="1" u="sng">
                <a:solidFill>
                  <a:schemeClr val="accent2"/>
                </a:solidFill>
              </a:rPr>
              <a:t>TEST </a:t>
            </a:r>
            <a:r>
              <a:rPr lang="pl-PL" b="1" u="sng" err="1">
                <a:solidFill>
                  <a:schemeClr val="accent2"/>
                </a:solidFill>
              </a:rPr>
              <a:t>scores</a:t>
            </a:r>
            <a:r>
              <a:rPr lang="pl-PL" b="1" u="sng">
                <a:solidFill>
                  <a:schemeClr val="accent2"/>
                </a:solidFill>
              </a:rPr>
              <a:t>:</a:t>
            </a:r>
          </a:p>
          <a:p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48297F5-7105-2C97-5F18-C6F8631B1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681" y="4820533"/>
            <a:ext cx="2478062" cy="1523777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1F7C4A7A-EBB8-246B-3950-BB5E8CC2E5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16" t="2662" b="1"/>
          <a:stretch/>
        </p:blipFill>
        <p:spPr>
          <a:xfrm>
            <a:off x="9283943" y="4753775"/>
            <a:ext cx="2077236" cy="2000752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2E1D9B25-1C38-F113-F299-CB5892050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681" y="2540354"/>
            <a:ext cx="4904498" cy="2000752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B4A8E3A5-584C-CC39-ECF8-3891C091C4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738" y="4820533"/>
            <a:ext cx="2644265" cy="1363193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49642F69-CD1C-EE22-9014-1C7D172A54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738" y="2522066"/>
            <a:ext cx="5914180" cy="2019040"/>
          </a:xfrm>
          <a:prstGeom prst="rect">
            <a:avLst/>
          </a:prstGeom>
        </p:spPr>
      </p:pic>
      <p:sp>
        <p:nvSpPr>
          <p:cNvPr id="14" name="Symbol zastępczy zawartości 8">
            <a:extLst>
              <a:ext uri="{FF2B5EF4-FFF2-40B4-BE49-F238E27FC236}">
                <a16:creationId xmlns:a16="http://schemas.microsoft.com/office/drawing/2014/main" id="{F94E908D-F1B1-B714-44B4-38CEFDFB2FDD}"/>
              </a:ext>
            </a:extLst>
          </p:cNvPr>
          <p:cNvSpPr txBox="1">
            <a:spLocks/>
          </p:cNvSpPr>
          <p:nvPr/>
        </p:nvSpPr>
        <p:spPr>
          <a:xfrm>
            <a:off x="375049" y="2028371"/>
            <a:ext cx="4215384" cy="40241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b="1" u="sng">
                <a:solidFill>
                  <a:schemeClr val="accent2"/>
                </a:solidFill>
              </a:rPr>
              <a:t>TRAIN </a:t>
            </a:r>
            <a:r>
              <a:rPr lang="pl-PL" b="1" u="sng" err="1">
                <a:solidFill>
                  <a:schemeClr val="accent2"/>
                </a:solidFill>
              </a:rPr>
              <a:t>scores</a:t>
            </a:r>
            <a:r>
              <a:rPr lang="pl-PL" b="1" u="sng">
                <a:solidFill>
                  <a:schemeClr val="accent2"/>
                </a:solidFill>
              </a:rPr>
              <a:t>:</a:t>
            </a:r>
          </a:p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5573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9D1996-BFD3-588A-0405-7706556BF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Presentation of Application 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4CDA7B00-E485-3E1F-56CA-1218F5488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80" y="3165756"/>
            <a:ext cx="2497474" cy="1461107"/>
          </a:xfrm>
          <a:prstGeom prst="rect">
            <a:avLst/>
          </a:prstGeom>
        </p:spPr>
      </p:pic>
      <p:pic>
        <p:nvPicPr>
          <p:cNvPr id="19" name="Obraz 18">
            <a:extLst>
              <a:ext uri="{FF2B5EF4-FFF2-40B4-BE49-F238E27FC236}">
                <a16:creationId xmlns:a16="http://schemas.microsoft.com/office/drawing/2014/main" id="{1FE10947-A499-72BD-97AD-CF3D42ABF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0443" y="2065866"/>
            <a:ext cx="7772400" cy="2489859"/>
          </a:xfrm>
          <a:prstGeom prst="rect">
            <a:avLst/>
          </a:prstGeom>
        </p:spPr>
      </p:pic>
      <p:sp>
        <p:nvSpPr>
          <p:cNvPr id="24" name="Symbol zastępczy zawartości 2">
            <a:extLst>
              <a:ext uri="{FF2B5EF4-FFF2-40B4-BE49-F238E27FC236}">
                <a16:creationId xmlns:a16="http://schemas.microsoft.com/office/drawing/2014/main" id="{E1FF5EDA-9B76-A802-64D2-36C9FA96FEA4}"/>
              </a:ext>
            </a:extLst>
          </p:cNvPr>
          <p:cNvSpPr txBox="1">
            <a:spLocks/>
          </p:cNvSpPr>
          <p:nvPr/>
        </p:nvSpPr>
        <p:spPr>
          <a:xfrm>
            <a:off x="339157" y="2485216"/>
            <a:ext cx="3806686" cy="30860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>
                <a:ea typeface="+mn-lt"/>
                <a:cs typeface="+mn-lt"/>
              </a:rPr>
              <a:t>Application </a:t>
            </a:r>
            <a:r>
              <a:rPr lang="pl-PL" err="1">
                <a:ea typeface="+mn-lt"/>
                <a:cs typeface="+mn-lt"/>
              </a:rPr>
              <a:t>based</a:t>
            </a:r>
            <a:r>
              <a:rPr lang="pl-PL">
                <a:ea typeface="+mn-lt"/>
                <a:cs typeface="+mn-lt"/>
              </a:rPr>
              <a:t> on </a:t>
            </a:r>
            <a:r>
              <a:rPr lang="pl-PL" err="1">
                <a:ea typeface="+mn-lt"/>
                <a:cs typeface="+mn-lt"/>
              </a:rPr>
              <a:t>python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library</a:t>
            </a:r>
            <a:r>
              <a:rPr lang="pl-PL">
                <a:ea typeface="+mn-lt"/>
                <a:cs typeface="+mn-lt"/>
              </a:rPr>
              <a:t>:</a:t>
            </a:r>
            <a:endParaRPr lang="pl-PL"/>
          </a:p>
        </p:txBody>
      </p:sp>
      <p:pic>
        <p:nvPicPr>
          <p:cNvPr id="28" name="Obraz 27">
            <a:extLst>
              <a:ext uri="{FF2B5EF4-FFF2-40B4-BE49-F238E27FC236}">
                <a16:creationId xmlns:a16="http://schemas.microsoft.com/office/drawing/2014/main" id="{093B3147-C070-EA98-61C5-BF0498452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0443" y="4746018"/>
            <a:ext cx="7772400" cy="458113"/>
          </a:xfrm>
          <a:prstGeom prst="rect">
            <a:avLst/>
          </a:prstGeom>
        </p:spPr>
      </p:pic>
      <p:pic>
        <p:nvPicPr>
          <p:cNvPr id="30" name="Obraz 29">
            <a:extLst>
              <a:ext uri="{FF2B5EF4-FFF2-40B4-BE49-F238E27FC236}">
                <a16:creationId xmlns:a16="http://schemas.microsoft.com/office/drawing/2014/main" id="{59B5B7CD-1405-822D-C20A-955BE26FE66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450" r="399" b="3414"/>
          <a:stretch/>
        </p:blipFill>
        <p:spPr>
          <a:xfrm>
            <a:off x="4080443" y="5403559"/>
            <a:ext cx="7741357" cy="58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150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F99FCC-2ECA-006E-4AA3-A363A095F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Conclusions</a:t>
            </a:r>
            <a:r>
              <a:rPr lang="pl-PL"/>
              <a:t> 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429019ED-86E4-157B-162E-1B78AFBCA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94" y="1484534"/>
            <a:ext cx="1873810" cy="1941949"/>
          </a:xfrm>
          <a:prstGeom prst="rect">
            <a:avLst/>
          </a:prstGeom>
        </p:spPr>
      </p:pic>
      <p:sp>
        <p:nvSpPr>
          <p:cNvPr id="12" name="Symbol zastępczy zawartości 2">
            <a:extLst>
              <a:ext uri="{FF2B5EF4-FFF2-40B4-BE49-F238E27FC236}">
                <a16:creationId xmlns:a16="http://schemas.microsoft.com/office/drawing/2014/main" id="{60F1FBD2-92CC-522A-6871-2AF0CD584B4D}"/>
              </a:ext>
            </a:extLst>
          </p:cNvPr>
          <p:cNvSpPr txBox="1">
            <a:spLocks/>
          </p:cNvSpPr>
          <p:nvPr/>
        </p:nvSpPr>
        <p:spPr>
          <a:xfrm>
            <a:off x="3708223" y="2064027"/>
            <a:ext cx="7956604" cy="428339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4670" indent="-521970"/>
            <a:r>
              <a:rPr lang="pl-PL" sz="2800"/>
              <a:t>By </a:t>
            </a:r>
            <a:r>
              <a:rPr lang="pl-PL" sz="2800" err="1"/>
              <a:t>nature</a:t>
            </a:r>
            <a:r>
              <a:rPr lang="pl-PL" sz="2800"/>
              <a:t> of the problem we </a:t>
            </a:r>
            <a:r>
              <a:rPr lang="pl-PL" sz="2800" err="1"/>
              <a:t>can</a:t>
            </a:r>
            <a:r>
              <a:rPr lang="pl-PL" sz="2800"/>
              <a:t> </a:t>
            </a:r>
            <a:r>
              <a:rPr lang="pl-PL" sz="2800" err="1"/>
              <a:t>only</a:t>
            </a:r>
            <a:r>
              <a:rPr lang="pl-PL" sz="2800"/>
              <a:t> </a:t>
            </a:r>
            <a:r>
              <a:rPr lang="pl-PL" sz="2800" err="1"/>
              <a:t>inform</a:t>
            </a:r>
            <a:r>
              <a:rPr lang="pl-PL" sz="2800"/>
              <a:t> </a:t>
            </a:r>
            <a:r>
              <a:rPr lang="pl-PL" sz="2800" err="1"/>
              <a:t>if</a:t>
            </a:r>
            <a:r>
              <a:rPr lang="pl-PL" sz="2800"/>
              <a:t> </a:t>
            </a:r>
            <a:r>
              <a:rPr lang="pl-PL" sz="2800" err="1"/>
              <a:t>ambulance</a:t>
            </a:r>
            <a:r>
              <a:rPr lang="pl-PL" sz="2800"/>
              <a:t> </a:t>
            </a:r>
            <a:r>
              <a:rPr lang="pl-PL" sz="2800" err="1"/>
              <a:t>shall</a:t>
            </a:r>
            <a:r>
              <a:rPr lang="pl-PL" sz="2800"/>
              <a:t> be </a:t>
            </a:r>
            <a:r>
              <a:rPr lang="pl-PL" sz="2800" err="1"/>
              <a:t>sent</a:t>
            </a:r>
            <a:r>
              <a:rPr lang="pl-PL" sz="2800"/>
              <a:t> </a:t>
            </a:r>
            <a:r>
              <a:rPr lang="pl-PL" sz="2800" err="1"/>
              <a:t>or</a:t>
            </a:r>
            <a:r>
              <a:rPr lang="pl-PL" sz="2800"/>
              <a:t> </a:t>
            </a:r>
            <a:r>
              <a:rPr lang="pl-PL" sz="2800" err="1"/>
              <a:t>could</a:t>
            </a:r>
            <a:r>
              <a:rPr lang="pl-PL" sz="2800"/>
              <a:t>. </a:t>
            </a:r>
            <a:r>
              <a:rPr lang="pl-PL" sz="2800" err="1"/>
              <a:t>Decision</a:t>
            </a:r>
            <a:r>
              <a:rPr lang="pl-PL" sz="2800"/>
              <a:t> </a:t>
            </a:r>
            <a:r>
              <a:rPr lang="pl-PL" sz="2800" err="1"/>
              <a:t>is</a:t>
            </a:r>
            <a:r>
              <a:rPr lang="pl-PL" sz="2800"/>
              <a:t> </a:t>
            </a:r>
            <a:r>
              <a:rPr lang="pl-PL" sz="2800" err="1"/>
              <a:t>still</a:t>
            </a:r>
            <a:r>
              <a:rPr lang="pl-PL" sz="2800"/>
              <a:t> on person </a:t>
            </a:r>
            <a:r>
              <a:rPr lang="pl-PL" sz="2800" err="1"/>
              <a:t>receiving</a:t>
            </a:r>
            <a:r>
              <a:rPr lang="pl-PL" sz="2800"/>
              <a:t> alert.</a:t>
            </a:r>
          </a:p>
          <a:p>
            <a:pPr marL="991870" lvl="1" indent="-521970"/>
            <a:endParaRPr lang="pl-PL" sz="2600"/>
          </a:p>
          <a:p>
            <a:pPr marL="534670" indent="-521970"/>
            <a:endParaRPr lang="pl-PL" sz="2800"/>
          </a:p>
          <a:p>
            <a:pPr marL="534670" indent="-521970"/>
            <a:r>
              <a:rPr lang="pl-PL" sz="2800"/>
              <a:t>In </a:t>
            </a:r>
            <a:r>
              <a:rPr lang="pl-PL" sz="2800" err="1"/>
              <a:t>future</a:t>
            </a:r>
            <a:r>
              <a:rPr lang="pl-PL" sz="2800"/>
              <a:t> </a:t>
            </a:r>
            <a:r>
              <a:rPr lang="pl-PL" sz="2800" err="1"/>
              <a:t>use</a:t>
            </a:r>
            <a:r>
              <a:rPr lang="pl-PL" sz="2800"/>
              <a:t> </a:t>
            </a:r>
            <a:r>
              <a:rPr lang="pl-PL" sz="2800" err="1"/>
              <a:t>differend</a:t>
            </a:r>
            <a:r>
              <a:rPr lang="pl-PL" sz="2800"/>
              <a:t> </a:t>
            </a:r>
            <a:r>
              <a:rPr lang="pl-PL" sz="2800" err="1"/>
              <a:t>methods</a:t>
            </a:r>
            <a:r>
              <a:rPr lang="pl-PL" sz="2800"/>
              <a:t> of </a:t>
            </a:r>
            <a:r>
              <a:rPr lang="pl-PL" sz="2800" err="1"/>
              <a:t>encoding</a:t>
            </a:r>
            <a:r>
              <a:rPr lang="pl-PL" sz="2800"/>
              <a:t> data</a:t>
            </a:r>
            <a:endParaRPr lang="pl-PL"/>
          </a:p>
          <a:p>
            <a:pPr marL="991870" lvl="1" indent="-521970"/>
            <a:r>
              <a:rPr lang="pl-PL" sz="1800"/>
              <a:t>(</a:t>
            </a:r>
            <a:r>
              <a:rPr lang="pl-PL" sz="1800">
                <a:ea typeface="+mn-lt"/>
                <a:cs typeface="+mn-lt"/>
              </a:rPr>
              <a:t>James-Stein Encoder, </a:t>
            </a:r>
            <a:r>
              <a:rPr lang="pl-PL" sz="1800" err="1">
                <a:ea typeface="+mn-lt"/>
                <a:cs typeface="+mn-lt"/>
              </a:rPr>
              <a:t>CatBoost</a:t>
            </a:r>
            <a:r>
              <a:rPr lang="pl-PL" sz="1800">
                <a:ea typeface="+mn-lt"/>
                <a:cs typeface="+mn-lt"/>
              </a:rPr>
              <a:t> Encoder, etc.)</a:t>
            </a:r>
          </a:p>
          <a:p>
            <a:pPr marL="991870" lvl="1" indent="-521970"/>
            <a:endParaRPr lang="pl-PL" sz="1800"/>
          </a:p>
          <a:p>
            <a:pPr marL="991870" lvl="1" indent="-521970"/>
            <a:endParaRPr lang="pl-PL" sz="1800"/>
          </a:p>
          <a:p>
            <a:pPr marL="534670" indent="-521970"/>
            <a:r>
              <a:rPr lang="pl-PL" sz="2800" err="1"/>
              <a:t>Make</a:t>
            </a:r>
            <a:r>
              <a:rPr lang="pl-PL" sz="2800"/>
              <a:t> </a:t>
            </a:r>
            <a:r>
              <a:rPr lang="pl-PL" sz="2800" err="1"/>
              <a:t>whole</a:t>
            </a:r>
            <a:r>
              <a:rPr lang="pl-PL" sz="2800"/>
              <a:t> </a:t>
            </a:r>
            <a:r>
              <a:rPr lang="pl-PL" sz="2800" err="1"/>
              <a:t>flow</a:t>
            </a:r>
            <a:r>
              <a:rPr lang="pl-PL" sz="2800"/>
              <a:t> </a:t>
            </a:r>
            <a:r>
              <a:rPr lang="pl-PL" sz="2800" err="1"/>
              <a:t>at</a:t>
            </a:r>
            <a:r>
              <a:rPr lang="pl-PL" sz="2800"/>
              <a:t> </a:t>
            </a:r>
            <a:r>
              <a:rPr lang="pl-PL" sz="2800" err="1"/>
              <a:t>beggining</a:t>
            </a:r>
            <a:r>
              <a:rPr lang="pl-PL" sz="2800"/>
              <a:t> and </a:t>
            </a:r>
            <a:r>
              <a:rPr lang="pl-PL" sz="2800" err="1"/>
              <a:t>later</a:t>
            </a:r>
            <a:r>
              <a:rPr lang="pl-PL" sz="2800"/>
              <a:t> </a:t>
            </a:r>
            <a:r>
              <a:rPr lang="pl-PL" sz="2800" err="1"/>
              <a:t>optimize</a:t>
            </a:r>
            <a:r>
              <a:rPr lang="pl-PL" sz="2800"/>
              <a:t> </a:t>
            </a:r>
            <a:r>
              <a:rPr lang="pl-PL" sz="2800" err="1"/>
              <a:t>different</a:t>
            </a:r>
            <a:r>
              <a:rPr lang="pl-PL" sz="2800"/>
              <a:t> </a:t>
            </a:r>
            <a:r>
              <a:rPr lang="pl-PL" sz="2800" err="1"/>
              <a:t>steps</a:t>
            </a:r>
            <a:endParaRPr lang="pl-PL" sz="2800"/>
          </a:p>
          <a:p>
            <a:pPr marL="991870" lvl="1" indent="-521970"/>
            <a:r>
              <a:rPr lang="pl-PL" sz="1800" err="1"/>
              <a:t>instead</a:t>
            </a:r>
            <a:r>
              <a:rPr lang="pl-PL" sz="1800"/>
              <a:t> of </a:t>
            </a:r>
            <a:r>
              <a:rPr lang="pl-PL" sz="1800" err="1"/>
              <a:t>doing</a:t>
            </a:r>
            <a:r>
              <a:rPr lang="pl-PL" sz="1800"/>
              <a:t> </a:t>
            </a:r>
            <a:r>
              <a:rPr lang="pl-PL" sz="1800" err="1"/>
              <a:t>each</a:t>
            </a:r>
            <a:r>
              <a:rPr lang="pl-PL" sz="1800"/>
              <a:t> step and </a:t>
            </a:r>
            <a:r>
              <a:rPr lang="pl-PL" sz="1800" err="1"/>
              <a:t>optimize</a:t>
            </a:r>
            <a:r>
              <a:rPr lang="pl-PL" sz="1800"/>
              <a:t> </a:t>
            </a:r>
            <a:r>
              <a:rPr lang="pl-PL" sz="1800" err="1"/>
              <a:t>it</a:t>
            </a:r>
            <a:r>
              <a:rPr lang="pl-PL" sz="1800"/>
              <a:t> </a:t>
            </a:r>
            <a:r>
              <a:rPr lang="pl-PL" sz="1800" err="1"/>
              <a:t>before</a:t>
            </a:r>
            <a:r>
              <a:rPr lang="pl-PL" sz="1800"/>
              <a:t> </a:t>
            </a:r>
            <a:r>
              <a:rPr lang="pl-PL" sz="1800" err="1"/>
              <a:t>going</a:t>
            </a:r>
            <a:r>
              <a:rPr lang="pl-PL" sz="1800"/>
              <a:t> to </a:t>
            </a:r>
            <a:r>
              <a:rPr lang="pl-PL" sz="1800" err="1"/>
              <a:t>next</a:t>
            </a:r>
            <a:r>
              <a:rPr lang="pl-PL" sz="1800"/>
              <a:t> step</a:t>
            </a:r>
          </a:p>
          <a:p>
            <a:pPr marL="991870" lvl="1" indent="-521970"/>
            <a:endParaRPr lang="pl-PL" sz="1800"/>
          </a:p>
          <a:p>
            <a:pPr marL="991870" lvl="1" indent="-521970"/>
            <a:endParaRPr lang="pl-PL" sz="1800"/>
          </a:p>
          <a:p>
            <a:pPr marL="534670" indent="-521970"/>
            <a:r>
              <a:rPr lang="pl-PL" sz="2800" err="1"/>
              <a:t>Our</a:t>
            </a:r>
            <a:r>
              <a:rPr lang="pl-PL" sz="2800"/>
              <a:t> </a:t>
            </a:r>
            <a:r>
              <a:rPr lang="pl-PL" sz="2800" err="1"/>
              <a:t>main</a:t>
            </a:r>
            <a:r>
              <a:rPr lang="pl-PL" sz="2800"/>
              <a:t> problem was </a:t>
            </a:r>
            <a:r>
              <a:rPr lang="pl-PL" sz="2800" err="1"/>
              <a:t>time</a:t>
            </a:r>
            <a:r>
              <a:rPr lang="pl-PL" sz="2800"/>
              <a:t> </a:t>
            </a:r>
            <a:r>
              <a:rPr lang="pl-PL" sz="2800" err="1"/>
              <a:t>consuming</a:t>
            </a:r>
            <a:r>
              <a:rPr lang="pl-PL" sz="2800"/>
              <a:t> </a:t>
            </a:r>
            <a:r>
              <a:rPr lang="pl-PL" sz="2800" err="1"/>
              <a:t>calculations</a:t>
            </a:r>
            <a:r>
              <a:rPr lang="pl-PL" sz="2800"/>
              <a:t> for </a:t>
            </a:r>
            <a:r>
              <a:rPr lang="pl-PL" sz="2800" err="1"/>
              <a:t>limited</a:t>
            </a:r>
            <a:r>
              <a:rPr lang="pl-PL" sz="2800"/>
              <a:t> hardware </a:t>
            </a:r>
            <a:r>
              <a:rPr lang="pl-PL" sz="2800" err="1"/>
              <a:t>capacity</a:t>
            </a:r>
          </a:p>
          <a:p>
            <a:pPr marL="991870" lvl="1" indent="-521970"/>
            <a:r>
              <a:rPr lang="pl-PL" sz="1800"/>
              <a:t>in </a:t>
            </a:r>
            <a:r>
              <a:rPr lang="pl-PL" sz="1800" err="1"/>
              <a:t>paralell</a:t>
            </a:r>
            <a:r>
              <a:rPr lang="pl-PL" sz="1800"/>
              <a:t> </a:t>
            </a:r>
            <a:r>
              <a:rPr lang="pl-PL" sz="1800" err="1"/>
              <a:t>used</a:t>
            </a:r>
            <a:r>
              <a:rPr lang="pl-PL" sz="1800"/>
              <a:t> for </a:t>
            </a:r>
            <a:r>
              <a:rPr lang="pl-PL" sz="1800" err="1"/>
              <a:t>homework</a:t>
            </a:r>
            <a:r>
              <a:rPr lang="pl-PL" sz="1800"/>
              <a:t> model </a:t>
            </a:r>
            <a:r>
              <a:rPr lang="pl-PL" sz="1800" err="1"/>
              <a:t>calculations</a:t>
            </a:r>
            <a:r>
              <a:rPr lang="pl-PL" sz="1800"/>
              <a:t>)</a:t>
            </a:r>
          </a:p>
          <a:p>
            <a:pPr marL="12700" indent="0">
              <a:buNone/>
            </a:pPr>
            <a:endParaRPr lang="pl-PL" sz="2800">
              <a:solidFill>
                <a:schemeClr val="accent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97E4BD3-1404-1A9B-C5F1-C0DDD8837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93027"/>
              </p:ext>
            </p:extLst>
          </p:nvPr>
        </p:nvGraphicFramePr>
        <p:xfrm>
          <a:off x="53008" y="3949148"/>
          <a:ext cx="3511782" cy="8825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5665">
                  <a:extLst>
                    <a:ext uri="{9D8B030D-6E8A-4147-A177-3AD203B41FA5}">
                      <a16:colId xmlns:a16="http://schemas.microsoft.com/office/drawing/2014/main" val="4249641980"/>
                    </a:ext>
                  </a:extLst>
                </a:gridCol>
                <a:gridCol w="916117">
                  <a:extLst>
                    <a:ext uri="{9D8B030D-6E8A-4147-A177-3AD203B41FA5}">
                      <a16:colId xmlns:a16="http://schemas.microsoft.com/office/drawing/2014/main" val="688499265"/>
                    </a:ext>
                  </a:extLst>
                </a:gridCol>
              </a:tblGrid>
              <a:tr h="212034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Cooking Area or Kitchen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389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420347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Living Area (e.g. living, TV, recreation, etc)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185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25248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Sleeping Area or Bedroom (inc. patients room, dormitory, etc)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102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3091555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C7AFE20-24E7-B3A1-B8FC-93A4A4BDF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188796"/>
              </p:ext>
            </p:extLst>
          </p:nvPr>
        </p:nvGraphicFramePr>
        <p:xfrm>
          <a:off x="55217" y="5133230"/>
          <a:ext cx="3474247" cy="716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7547">
                  <a:extLst>
                    <a:ext uri="{9D8B030D-6E8A-4147-A177-3AD203B41FA5}">
                      <a16:colId xmlns:a16="http://schemas.microsoft.com/office/drawing/2014/main" val="582816880"/>
                    </a:ext>
                  </a:extLst>
                </a:gridCol>
                <a:gridCol w="896700">
                  <a:extLst>
                    <a:ext uri="{9D8B030D-6E8A-4147-A177-3AD203B41FA5}">
                      <a16:colId xmlns:a16="http://schemas.microsoft.com/office/drawing/2014/main" val="62221552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Stove, Range-top burner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299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605215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Smoker's Articles (eg. cigarettes, cigars, pipes already ignited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118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848047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Candle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46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4178856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E81745E-5CF6-2B2A-BDB8-278C0B7945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39434"/>
              </p:ext>
            </p:extLst>
          </p:nvPr>
        </p:nvGraphicFramePr>
        <p:xfrm>
          <a:off x="93317" y="6146358"/>
          <a:ext cx="3464368" cy="571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5398">
                  <a:extLst>
                    <a:ext uri="{9D8B030D-6E8A-4147-A177-3AD203B41FA5}">
                      <a16:colId xmlns:a16="http://schemas.microsoft.com/office/drawing/2014/main" val="2622138568"/>
                    </a:ext>
                  </a:extLst>
                </a:gridCol>
                <a:gridCol w="1138970">
                  <a:extLst>
                    <a:ext uri="{9D8B030D-6E8A-4147-A177-3AD203B41FA5}">
                      <a16:colId xmlns:a16="http://schemas.microsoft.com/office/drawing/2014/main" val="29210818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Cooking Oil, Grease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227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261004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Mattress, Pillow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51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173730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Upholstered Sofa, Chair, etc.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51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6638484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B8FFB7A-CBF6-A912-6DE7-3F430BC4F759}"/>
              </a:ext>
            </a:extLst>
          </p:cNvPr>
          <p:cNvSpPr txBox="1"/>
          <p:nvPr/>
        </p:nvSpPr>
        <p:spPr>
          <a:xfrm>
            <a:off x="19878" y="351182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Area: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DAD773-8ABB-4468-B3D8-50427614A990}"/>
              </a:ext>
            </a:extLst>
          </p:cNvPr>
          <p:cNvSpPr txBox="1"/>
          <p:nvPr/>
        </p:nvSpPr>
        <p:spPr>
          <a:xfrm>
            <a:off x="-1" y="482379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Ignition source: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8E5DF5-F05C-9A37-3AED-D8F21318FBCE}"/>
              </a:ext>
            </a:extLst>
          </p:cNvPr>
          <p:cNvSpPr txBox="1"/>
          <p:nvPr/>
        </p:nvSpPr>
        <p:spPr>
          <a:xfrm>
            <a:off x="-1" y="583095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Material First Ignited:</a:t>
            </a:r>
          </a:p>
        </p:txBody>
      </p:sp>
    </p:spTree>
    <p:extLst>
      <p:ext uri="{BB962C8B-B14F-4D97-AF65-F5344CB8AC3E}">
        <p14:creationId xmlns:p14="http://schemas.microsoft.com/office/powerpoint/2010/main" val="3548632675"/>
      </p:ext>
    </p:extLst>
  </p:cSld>
  <p:clrMapOvr>
    <a:masterClrMapping/>
  </p:clrMapOvr>
</p:sld>
</file>

<file path=ppt/theme/theme1.xml><?xml version="1.0" encoding="utf-8"?>
<a:theme xmlns:a="http://schemas.openxmlformats.org/drawingml/2006/main" name="Para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TM04033937[[fn=Para]]</Template>
  <TotalTime>0</TotalTime>
  <Words>444</Words>
  <Application>Microsoft Macintosh PowerPoint</Application>
  <PresentationFormat>Panoramiczny</PresentationFormat>
  <Paragraphs>84</Paragraphs>
  <Slides>8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Para</vt:lpstr>
      <vt:lpstr>Firefighters  project</vt:lpstr>
      <vt:lpstr>Project goals</vt:lpstr>
      <vt:lpstr>MODEL data</vt:lpstr>
      <vt:lpstr>Prepearing data</vt:lpstr>
      <vt:lpstr>Different models tests</vt:lpstr>
      <vt:lpstr>Model parametres</vt:lpstr>
      <vt:lpstr>Presentation of Application </vt:lpstr>
      <vt:lpstr>Conclusions </vt:lpstr>
    </vt:vector>
  </TitlesOfParts>
  <Company>PGE Systemy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Orkisz Dorota [PGE GiEK S.A.]</dc:creator>
  <cp:lastModifiedBy>Dorota Orkisz</cp:lastModifiedBy>
  <cp:revision>2</cp:revision>
  <dcterms:created xsi:type="dcterms:W3CDTF">2023-05-23T12:20:17Z</dcterms:created>
  <dcterms:modified xsi:type="dcterms:W3CDTF">2023-06-01T20:25:27Z</dcterms:modified>
</cp:coreProperties>
</file>