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802D0-D828-46BB-86BB-6DB9564C1F8F}" v="574" dt="2023-03-16T10:04:20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2527" y="45905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pl-PL" sz="5400" b="1">
                <a:cs typeface="Calibri Light"/>
              </a:rPr>
              <a:t>Szczęście w Unii Europejskiej?</a:t>
            </a:r>
            <a:endParaRPr lang="pl-PL" sz="5400" b="1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12526" y="3397188"/>
            <a:ext cx="4251993" cy="2443094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r>
              <a:rPr lang="pl-PL" sz="1800" dirty="0">
                <a:cs typeface="Calibri"/>
              </a:rPr>
              <a:t>Ranking przedstawia 10 najszczęśliwszych krajów UE. </a:t>
            </a:r>
            <a:endParaRPr lang="pl-PL"/>
          </a:p>
          <a:p>
            <a:pPr algn="l"/>
            <a:endParaRPr lang="pl-PL" sz="1800" dirty="0">
              <a:cs typeface="Calibri"/>
            </a:endParaRPr>
          </a:p>
          <a:p>
            <a:r>
              <a:rPr lang="pl-PL" sz="1800" dirty="0">
                <a:cs typeface="Calibri"/>
              </a:rPr>
              <a:t>Od 4 lat niezmiennie na pierwszych  miejscach plasują się </a:t>
            </a:r>
            <a:r>
              <a:rPr lang="pl-PL" sz="1800" b="1" dirty="0">
                <a:cs typeface="Calibri"/>
              </a:rPr>
              <a:t>Finlandia</a:t>
            </a:r>
            <a:r>
              <a:rPr lang="pl-PL" sz="1800" dirty="0">
                <a:cs typeface="Calibri"/>
              </a:rPr>
              <a:t>, następnie </a:t>
            </a:r>
            <a:r>
              <a:rPr lang="pl-PL" sz="1800" b="1" dirty="0">
                <a:cs typeface="Calibri"/>
              </a:rPr>
              <a:t>Dania </a:t>
            </a:r>
            <a:r>
              <a:rPr lang="pl-PL" sz="1800" dirty="0">
                <a:cs typeface="Calibri"/>
              </a:rPr>
              <a:t>oraz </a:t>
            </a:r>
            <a:r>
              <a:rPr lang="pl-PL" sz="1800" b="1" dirty="0">
                <a:cs typeface="Calibri"/>
              </a:rPr>
              <a:t>Holandia</a:t>
            </a:r>
            <a:r>
              <a:rPr lang="pl-PL" sz="1800" dirty="0">
                <a:cs typeface="Calibri"/>
              </a:rPr>
              <a:t>.</a:t>
            </a:r>
          </a:p>
          <a:p>
            <a:pPr algn="l"/>
            <a:endParaRPr lang="pl-PL" sz="1800" dirty="0">
              <a:cs typeface="Calibri"/>
            </a:endParaRPr>
          </a:p>
          <a:p>
            <a:r>
              <a:rPr lang="pl-PL" sz="1800" dirty="0">
                <a:cs typeface="Calibri"/>
              </a:rPr>
              <a:t>Warto jednak zauważyć, że </a:t>
            </a:r>
            <a:r>
              <a:rPr lang="pl-PL" sz="1800" b="1" dirty="0">
                <a:cs typeface="Calibri"/>
              </a:rPr>
              <a:t>Luxemburg </a:t>
            </a:r>
            <a:r>
              <a:rPr lang="pl-PL" sz="1800" dirty="0">
                <a:cs typeface="Calibri"/>
              </a:rPr>
              <a:t>z roku na rok jest w rankingu coraz wyżej.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 descr="Obraz zawierający wykres&#10;&#10;Opis wygenerowany automatycznie">
            <a:extLst>
              <a:ext uri="{FF2B5EF4-FFF2-40B4-BE49-F238E27FC236}">
                <a16:creationId xmlns:a16="http://schemas.microsoft.com/office/drawing/2014/main" id="{D245DAB7-A13E-9443-ECDB-CFEC78C2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880743"/>
            <a:ext cx="5536001" cy="50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E80D569-3431-8050-1636-E00A60E4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88" y="292587"/>
            <a:ext cx="5458838" cy="1325563"/>
          </a:xfrm>
        </p:spPr>
        <p:txBody>
          <a:bodyPr>
            <a:normAutofit/>
          </a:bodyPr>
          <a:lstStyle/>
          <a:p>
            <a:r>
              <a:rPr lang="pl-PL" b="1" dirty="0">
                <a:cs typeface="Calibri Light"/>
              </a:rPr>
              <a:t>Które kraje mają </a:t>
            </a:r>
            <a:br>
              <a:rPr lang="pl-PL" b="1" dirty="0">
                <a:cs typeface="Calibri Light"/>
              </a:rPr>
            </a:br>
            <a:r>
              <a:rPr lang="pl-PL" b="1" dirty="0">
                <a:cs typeface="Calibri Light"/>
              </a:rPr>
              <a:t>mniej szczęścia?</a:t>
            </a:r>
            <a:endParaRPr lang="pl-PL" b="1" dirty="0"/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4" descr="Obraz zawierający wykres&#10;&#10;Opis wygenerowany automatycznie">
            <a:extLst>
              <a:ext uri="{FF2B5EF4-FFF2-40B4-BE49-F238E27FC236}">
                <a16:creationId xmlns:a16="http://schemas.microsoft.com/office/drawing/2014/main" id="{B701E4A6-3467-D60D-77A7-1B9E29580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52" y="838637"/>
            <a:ext cx="6028211" cy="557170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645CD2BE-A812-5765-A424-37070BA80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09" y="2113839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noProof="1">
                <a:cs typeface="Calibri"/>
              </a:rPr>
              <a:t>Na ostatnim miejscu od 4 lat jest </a:t>
            </a:r>
            <a:r>
              <a:rPr lang="pl-PL" b="1" noProof="1">
                <a:cs typeface="Calibri"/>
              </a:rPr>
              <a:t>Bułgaria</a:t>
            </a:r>
            <a:r>
              <a:rPr lang="pl-PL" noProof="1">
                <a:cs typeface="Calibri"/>
              </a:rPr>
              <a:t>.  </a:t>
            </a:r>
          </a:p>
          <a:p>
            <a:pPr marL="0" indent="0" algn="ctr">
              <a:buNone/>
            </a:pPr>
            <a:r>
              <a:rPr lang="pl-PL" noProof="1">
                <a:cs typeface="Calibri"/>
              </a:rPr>
              <a:t>Kolejne miejsca należą do </a:t>
            </a:r>
            <a:r>
              <a:rPr lang="pl-PL" b="1" noProof="1">
                <a:cs typeface="Calibri"/>
              </a:rPr>
              <a:t>Grecji </a:t>
            </a:r>
            <a:br>
              <a:rPr lang="pl-PL" b="1" noProof="1">
                <a:cs typeface="Calibri"/>
              </a:rPr>
            </a:br>
            <a:r>
              <a:rPr lang="pl-PL" noProof="1">
                <a:cs typeface="Calibri"/>
              </a:rPr>
              <a:t>i </a:t>
            </a:r>
            <a:r>
              <a:rPr lang="pl-PL" b="1" noProof="1">
                <a:cs typeface="Calibri"/>
              </a:rPr>
              <a:t>Chorwacji</a:t>
            </a:r>
            <a:r>
              <a:rPr lang="pl-PL" noProof="1">
                <a:cs typeface="Calibri"/>
              </a:rPr>
              <a:t>.</a:t>
            </a:r>
          </a:p>
          <a:p>
            <a:pPr marL="0" indent="0" algn="ctr">
              <a:buNone/>
            </a:pPr>
            <a:endParaRPr lang="pl-PL" noProof="1">
              <a:cs typeface="Calibri"/>
            </a:endParaRPr>
          </a:p>
          <a:p>
            <a:pPr marL="0" indent="0" algn="ctr">
              <a:buNone/>
            </a:pPr>
            <a:r>
              <a:rPr lang="pl-PL" b="1" noProof="1">
                <a:cs typeface="Calibri"/>
              </a:rPr>
              <a:t>Polska </a:t>
            </a:r>
            <a:r>
              <a:rPr lang="pl-PL" noProof="1">
                <a:cs typeface="Calibri"/>
              </a:rPr>
              <a:t>w 2019 roku zajmowała 16 miejsce i z roku na rok spada w rankingu.</a:t>
            </a:r>
          </a:p>
        </p:txBody>
      </p:sp>
    </p:spTree>
    <p:extLst>
      <p:ext uri="{BB962C8B-B14F-4D97-AF65-F5344CB8AC3E}">
        <p14:creationId xmlns:p14="http://schemas.microsoft.com/office/powerpoint/2010/main" val="196177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8631B7-D90D-2E4A-7585-CD36BC74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Jak Europejczycy oceniają szczęście?</a:t>
            </a:r>
            <a:endParaRPr lang="pl-PL" dirty="0"/>
          </a:p>
        </p:txBody>
      </p:sp>
      <p:pic>
        <p:nvPicPr>
          <p:cNvPr id="4" name="Obraz 4" descr="Obraz zawierający wykres&#10;&#10;Opis wygenerowany automatycznie">
            <a:extLst>
              <a:ext uri="{FF2B5EF4-FFF2-40B4-BE49-F238E27FC236}">
                <a16:creationId xmlns:a16="http://schemas.microsoft.com/office/drawing/2014/main" id="{529FC42B-498E-FEB4-5DA7-60994A3A2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059" y="1638719"/>
            <a:ext cx="5252673" cy="4782658"/>
          </a:xfrm>
        </p:spPr>
      </p:pic>
      <p:pic>
        <p:nvPicPr>
          <p:cNvPr id="5" name="Obraz 5" descr="Obraz zawierający wykres&#10;&#10;Opis wygenerowany automatycznie">
            <a:extLst>
              <a:ext uri="{FF2B5EF4-FFF2-40B4-BE49-F238E27FC236}">
                <a16:creationId xmlns:a16="http://schemas.microsoft.com/office/drawing/2014/main" id="{699C4073-DF27-3319-F2DE-062D41E2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92" y="1636377"/>
            <a:ext cx="5101086" cy="479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8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 descr="Obraz zawierający wykres&#10;&#10;Opis wygenerowany automatycznie">
            <a:extLst>
              <a:ext uri="{FF2B5EF4-FFF2-40B4-BE49-F238E27FC236}">
                <a16:creationId xmlns:a16="http://schemas.microsoft.com/office/drawing/2014/main" id="{2AF573ED-9722-CAD5-C19F-95DB4AF56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5165"/>
          <a:stretch/>
        </p:blipFill>
        <p:spPr>
          <a:xfrm>
            <a:off x="1023951" y="623275"/>
            <a:ext cx="5784985" cy="5607882"/>
          </a:xfrm>
          <a:prstGeom prst="rect">
            <a:avLst/>
          </a:prstGeom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539400-4B18-70D4-2B49-B2573E92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 miało największy wpływ na wyniki?</a:t>
            </a:r>
          </a:p>
        </p:txBody>
      </p:sp>
    </p:spTree>
    <p:extLst>
      <p:ext uri="{BB962C8B-B14F-4D97-AF65-F5344CB8AC3E}">
        <p14:creationId xmlns:p14="http://schemas.microsoft.com/office/powerpoint/2010/main" val="2764038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Motyw pakietu Office</vt:lpstr>
      <vt:lpstr>Szczęście w Unii Europejskiej?</vt:lpstr>
      <vt:lpstr>Które kraje mają  mniej szczęścia?</vt:lpstr>
      <vt:lpstr>Jak Europejczycy oceniają szczęście?</vt:lpstr>
      <vt:lpstr>Co miało największy wpływ na wyniki?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148</cp:revision>
  <dcterms:created xsi:type="dcterms:W3CDTF">2023-03-16T09:22:49Z</dcterms:created>
  <dcterms:modified xsi:type="dcterms:W3CDTF">2023-03-16T10:04:42Z</dcterms:modified>
</cp:coreProperties>
</file>