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0" r:id="rId9"/>
    <p:sldId id="261" r:id="rId10"/>
    <p:sldId id="262" r:id="rId11"/>
    <p:sldId id="266" r:id="rId12"/>
    <p:sldId id="26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59A63A-8A2B-F37E-483E-F63B494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3417D3-2AF3-1BA5-33F4-6EE18EC9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FBB64E-BC99-09DF-D5F0-5BB26879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602EC-AA9B-124C-0F9A-81CC6FD4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581835-B4C7-B0A8-6B64-210D9C3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75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529893-E024-023C-B202-F5A529E7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1A1F1F-EF7B-8573-4774-AF42CFD9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4F6EC6-7BDD-B364-95BA-B76AB231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A82C98-E960-9B08-231A-9F28116A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0FEF19-E4DB-C6AF-A221-54D4A134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7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652A245-98EC-1AB2-A0ED-01B8E787C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9A5000-B5DC-198E-8FF4-F13AC4FE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D9A493-87DA-6BC1-F097-A36363B3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4FA04B-AF0E-4551-5500-403E6EBE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7284EE-3460-9ED0-EA00-DC6059E8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A4156E-9FE3-F130-47C9-591609DB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61B339-CDE7-7450-B95A-4F1895C7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30528C-E41A-BE1F-14BB-75EADCEC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11A2BF-8363-1CE7-D211-21326996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C7C565-B3BD-4635-ED29-0AB3715D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2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D4589-768A-6534-FD73-F89962E0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400DB3-DBA2-025C-9847-7B3A15DF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667DAA-DBA3-036E-D6A5-087B313E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2B6670-0334-843E-BCF6-17B5F905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0B9AB5-E0B5-6590-6786-7D35C76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4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3D4B06-8B67-F2E2-23B9-5D22BC79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30744-F2BE-DA44-C772-7AE26DE3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458FED1-E768-A314-AC91-9A99C96C5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8EF69B-648D-0E2E-1E33-AE6E790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2C718D-E96B-832E-7C46-16A85179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000DCF8-170A-0732-79B0-F75F62B8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2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F8442B-89C1-42E6-1768-63704156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234E79-A2FD-9401-5D99-FF193826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E4F325-B140-AE3B-0FE9-15CAE738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458112C-89E9-EE73-1A1C-081368C8E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C3A606E-EDCD-1FE7-DB2A-2A74BE053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84FDF89-EB2F-14CC-F5DD-79B41F31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E5B884B-EA68-FE99-99D4-15641DB7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E0D9FC-D1D6-24CB-D3FE-83FE88D2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8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CF702-1A6A-FAC9-8BA0-0DFF49A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15480D-0C7A-5371-9CE4-63954C5B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B6B46A9-232A-BEB9-7194-6AA7585E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208728-42F4-4C4A-0EFC-4BC95C4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5419F2-7911-D4D6-6285-124F9B15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A4A09DC-A21D-B65E-7951-34CC0D9C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0DB802F-E865-B023-5ABD-4485289F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6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F7B00-DB59-FB0A-7158-CE37C958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F95E7-9DB8-671E-4FBA-51E9895D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72FAE3B-F96A-8E49-3608-483E4CE9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E823755-9CF9-CCAF-740B-64E88CC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BB48CA-20E1-292D-4BED-BF203479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DB0B05-F684-3F0A-87E9-12AE2F0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082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E5CB37-F729-C5DC-22EC-EB26B53F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E7481B0-2D05-3ABD-138F-89088CFB6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65C5AE-3A50-199C-1BD3-50A7169C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E74B220-8DA7-0098-2F9C-82A1FC4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1C1F577-BA9A-F3C7-BFED-5A45E2B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EE253E-FB87-C565-F10F-D713C3FF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2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C373E74-DBD7-9C7F-9B10-EB41D438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D1E60C-758E-97EF-6DDB-625A02E7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159E2B-55E8-8D0F-3963-A76916103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2AE0-7302-4F73-951E-FCAA4E3BC864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F4C9E5-F846-B166-DF86-999E654D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732C88-8F55-E414-2E60-9A073E765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2872-2290-4333-9259-65F664CA87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5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7DECF-D39B-BE05-AB99-2911DB739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Bagietki - populacja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E872D8-8816-3D0B-00A4-59148868F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Kto wykonał</a:t>
            </a:r>
          </a:p>
        </p:txBody>
      </p:sp>
    </p:spTree>
    <p:extLst>
      <p:ext uri="{BB962C8B-B14F-4D97-AF65-F5344CB8AC3E}">
        <p14:creationId xmlns:p14="http://schemas.microsoft.com/office/powerpoint/2010/main" val="30070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36F6B-071E-D295-9616-28B308F2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WYKRESY &gt; STATYSTYKI - firmy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51D54A8-4BCA-A907-D982-A6A3795C67E4}"/>
              </a:ext>
            </a:extLst>
          </p:cNvPr>
          <p:cNvSpPr txBox="1"/>
          <p:nvPr/>
        </p:nvSpPr>
        <p:spPr>
          <a:xfrm>
            <a:off x="777815" y="1826633"/>
            <a:ext cx="45964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wielkość firm a regiony</a:t>
            </a:r>
          </a:p>
          <a:p>
            <a:endParaRPr lang="pl-PL" dirty="0"/>
          </a:p>
          <a:p>
            <a:r>
              <a:rPr lang="pl-PL" dirty="0"/>
              <a:t>Mikro – 1-9</a:t>
            </a:r>
          </a:p>
          <a:p>
            <a:r>
              <a:rPr lang="pl-PL" dirty="0"/>
              <a:t>Small – 10-49</a:t>
            </a:r>
          </a:p>
          <a:p>
            <a:r>
              <a:rPr lang="pl-PL" dirty="0"/>
              <a:t>Medium – 50-199</a:t>
            </a:r>
          </a:p>
          <a:p>
            <a:r>
              <a:rPr lang="pl-PL" dirty="0"/>
              <a:t>Big &gt; 200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617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36F6B-071E-D295-9616-28B308F2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WYKRESY &gt; STATYSTYKI - zarobki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51D54A8-4BCA-A907-D982-A6A3795C67E4}"/>
              </a:ext>
            </a:extLst>
          </p:cNvPr>
          <p:cNvSpPr txBox="1"/>
          <p:nvPr/>
        </p:nvSpPr>
        <p:spPr>
          <a:xfrm>
            <a:off x="783567" y="2103632"/>
            <a:ext cx="4596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zarobki </a:t>
            </a:r>
            <a:r>
              <a:rPr lang="pl-PL" dirty="0" err="1"/>
              <a:t>ogolem</a:t>
            </a:r>
            <a:endParaRPr lang="pl-PL" dirty="0"/>
          </a:p>
          <a:p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C2690C8-4E58-A4C6-7FF4-522E4EBAC5C6}"/>
              </a:ext>
            </a:extLst>
          </p:cNvPr>
          <p:cNvSpPr txBox="1"/>
          <p:nvPr/>
        </p:nvSpPr>
        <p:spPr>
          <a:xfrm>
            <a:off x="5380009" y="2103632"/>
            <a:ext cx="4596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zarobki kobiety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5F4D15-42D5-CD3B-8ACB-017BA0CD1874}"/>
              </a:ext>
            </a:extLst>
          </p:cNvPr>
          <p:cNvSpPr txBox="1"/>
          <p:nvPr/>
        </p:nvSpPr>
        <p:spPr>
          <a:xfrm>
            <a:off x="3163020" y="4108038"/>
            <a:ext cx="45964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zarobki </a:t>
            </a:r>
            <a:r>
              <a:rPr lang="pl-PL" dirty="0" err="1"/>
              <a:t>mezczyzni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552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36F6B-071E-D295-9616-28B308F2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WYKRESY zarobki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51D54A8-4BCA-A907-D982-A6A3795C67E4}"/>
              </a:ext>
            </a:extLst>
          </p:cNvPr>
          <p:cNvSpPr txBox="1"/>
          <p:nvPr/>
        </p:nvSpPr>
        <p:spPr>
          <a:xfrm>
            <a:off x="657741" y="1690688"/>
            <a:ext cx="4596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stawka godzinowa w regionach a liczba firm (Karolina)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73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76E872D8-8816-3D0B-00A4-59148868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32" y="1112809"/>
            <a:ext cx="10021019" cy="546914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pl-PL" dirty="0"/>
              <a:t>Dane ogólne – populacja – kraj </a:t>
            </a:r>
          </a:p>
          <a:p>
            <a:pPr marL="457200" indent="-457200" algn="l">
              <a:buAutoNum type="arabicPeriod"/>
            </a:pPr>
            <a:r>
              <a:rPr lang="pl-PL" dirty="0"/>
              <a:t>Dane ogólne – populacja – regiony</a:t>
            </a:r>
          </a:p>
          <a:p>
            <a:pPr marL="457200" indent="-457200" algn="l">
              <a:buAutoNum type="arabicPeriod"/>
            </a:pPr>
            <a:r>
              <a:rPr lang="pl-PL" dirty="0"/>
              <a:t>Dane ogólne – populacja – model rodziny</a:t>
            </a:r>
          </a:p>
          <a:p>
            <a:pPr marL="457200" indent="-457200" algn="l">
              <a:buAutoNum type="arabicPeriod"/>
            </a:pPr>
            <a:r>
              <a:rPr lang="pl-PL" dirty="0"/>
              <a:t>Dane ogólne – firma – podział firm wg wielkości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l-PL" dirty="0"/>
              <a:t>Dane ogólne – firma – średnie zarobki W vs. M += zaszeregowanie</a:t>
            </a:r>
          </a:p>
          <a:p>
            <a:pPr marL="457200" indent="-457200" algn="l">
              <a:buAutoNum type="arabicPeriod"/>
            </a:pPr>
            <a:r>
              <a:rPr lang="pl-PL" dirty="0"/>
              <a:t>Dane ogólne – zarobki</a:t>
            </a:r>
          </a:p>
          <a:p>
            <a:pPr marL="457200" indent="-457200" algn="l">
              <a:buAutoNum type="arabicPeriod"/>
            </a:pPr>
            <a:r>
              <a:rPr lang="pl-PL" dirty="0"/>
              <a:t>Dane szczegółowe (20-59) – regiony – populacja </a:t>
            </a:r>
          </a:p>
          <a:p>
            <a:pPr marL="457200" indent="-457200" algn="l">
              <a:buAutoNum type="arabicPeriod"/>
            </a:pPr>
            <a:r>
              <a:rPr lang="pl-PL" dirty="0"/>
              <a:t>Dane szczegółowe (20-59) – regiony – średnie zarobki</a:t>
            </a:r>
          </a:p>
          <a:p>
            <a:pPr marL="457200" indent="-457200" algn="l">
              <a:buAutoNum type="arabicPeriod"/>
            </a:pPr>
            <a:r>
              <a:rPr lang="pl-PL" dirty="0"/>
              <a:t>Dane szczegółowe (20-59) –  regiony – stawka godzinowa a liczba firm</a:t>
            </a:r>
          </a:p>
          <a:p>
            <a:pPr marL="457200" indent="-457200" algn="l">
              <a:buAutoNum type="arabicPeriod"/>
            </a:pPr>
            <a:r>
              <a:rPr lang="pl-PL" dirty="0"/>
              <a:t>Dane szczegółowe (20-59) – regiony – stawki na region/stolicę</a:t>
            </a:r>
          </a:p>
          <a:p>
            <a:pPr marL="457200" indent="-457200" algn="l">
              <a:buAutoNum type="arabicPeriod"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80C2B44-BACA-0987-7BD3-5E254848BA38}"/>
              </a:ext>
            </a:extLst>
          </p:cNvPr>
          <p:cNvSpPr txBox="1"/>
          <p:nvPr/>
        </p:nvSpPr>
        <p:spPr>
          <a:xfrm>
            <a:off x="500333" y="428611"/>
            <a:ext cx="636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3821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CE054664-1BBB-0442-DB33-8CDB0F9B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7" y="852200"/>
            <a:ext cx="5475651" cy="5999462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FEEF7B-F4F5-6015-2E19-21C1144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pl-PL" dirty="0"/>
              <a:t>Dane ogólne: Populacja Francji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2E501C1-6B3A-2EAF-4ED7-A323BD78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69" y="2238492"/>
            <a:ext cx="3906929" cy="238101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B5AADEC-C521-718F-8EFB-CFD5C1C5B150}"/>
              </a:ext>
            </a:extLst>
          </p:cNvPr>
          <p:cNvSpPr txBox="1"/>
          <p:nvPr/>
        </p:nvSpPr>
        <p:spPr>
          <a:xfrm>
            <a:off x="6539769" y="5017954"/>
            <a:ext cx="3851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0-19 – wiek przedprodukcyjny</a:t>
            </a:r>
          </a:p>
          <a:p>
            <a:r>
              <a:rPr lang="pl-PL" dirty="0">
                <a:solidFill>
                  <a:srgbClr val="FF0000"/>
                </a:solidFill>
              </a:rPr>
              <a:t>20-59 – wiek produkcyjny</a:t>
            </a:r>
          </a:p>
          <a:p>
            <a:r>
              <a:rPr lang="pl-PL" dirty="0">
                <a:solidFill>
                  <a:srgbClr val="FF0000"/>
                </a:solidFill>
              </a:rPr>
              <a:t>60+ </a:t>
            </a:r>
            <a:r>
              <a:rPr lang="pl-PL" dirty="0"/>
              <a:t>- wiek poprodukcyjny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58588FF-460B-BF4A-C8AA-000086E5F660}"/>
              </a:ext>
            </a:extLst>
          </p:cNvPr>
          <p:cNvSpPr txBox="1"/>
          <p:nvPr/>
        </p:nvSpPr>
        <p:spPr>
          <a:xfrm>
            <a:off x="6313851" y="1339274"/>
            <a:ext cx="435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Podział populacji ze względu na grupy wiekowe (</a:t>
            </a:r>
            <a:r>
              <a:rPr lang="pl-PL" dirty="0">
                <a:solidFill>
                  <a:srgbClr val="FF0000"/>
                </a:solidFill>
              </a:rPr>
              <a:t>bar plot zamiast tabelki) - inaczej przedstawić dane – </a:t>
            </a:r>
            <a:r>
              <a:rPr lang="pl-PL" dirty="0" err="1">
                <a:solidFill>
                  <a:srgbClr val="FF0000"/>
                </a:solidFill>
              </a:rPr>
              <a:t>podzial</a:t>
            </a:r>
            <a:r>
              <a:rPr lang="pl-PL" dirty="0">
                <a:solidFill>
                  <a:srgbClr val="FF0000"/>
                </a:solidFill>
              </a:rPr>
              <a:t> populacji</a:t>
            </a:r>
          </a:p>
        </p:txBody>
      </p:sp>
    </p:spTree>
    <p:extLst>
      <p:ext uri="{BB962C8B-B14F-4D97-AF65-F5344CB8AC3E}">
        <p14:creationId xmlns:p14="http://schemas.microsoft.com/office/powerpoint/2010/main" val="323285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EEF7B-F4F5-6015-2E19-21C1144B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ogólne: Populacja regiony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7E397F7-F3C4-6F58-4D51-763216C8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9" y="1557415"/>
            <a:ext cx="7158183" cy="490818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3F26E1E-B6F2-C013-E886-E212EBE5622D}"/>
              </a:ext>
            </a:extLst>
          </p:cNvPr>
          <p:cNvSpPr txBox="1"/>
          <p:nvPr/>
        </p:nvSpPr>
        <p:spPr>
          <a:xfrm>
            <a:off x="7774709" y="1539376"/>
            <a:ext cx="3579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Wniosek: czy populacja w regionach rozkłada się po równo – </a:t>
            </a:r>
            <a:r>
              <a:rPr lang="pl-PL" dirty="0" err="1"/>
              <a:t>roznica</a:t>
            </a:r>
            <a:r>
              <a:rPr lang="pl-PL" dirty="0"/>
              <a:t> – jak się rozkłada oraz </a:t>
            </a:r>
            <a:r>
              <a:rPr lang="pl-PL" dirty="0" err="1"/>
              <a:t>dodac</a:t>
            </a:r>
            <a:r>
              <a:rPr lang="pl-PL" dirty="0"/>
              <a:t> te, które w jakiś sposób wybijają się na tle </a:t>
            </a:r>
            <a:r>
              <a:rPr lang="pl-PL" dirty="0" err="1"/>
              <a:t>ogolu</a:t>
            </a:r>
            <a:r>
              <a:rPr lang="pl-PL" dirty="0"/>
              <a:t> (skrajne)</a:t>
            </a:r>
          </a:p>
        </p:txBody>
      </p:sp>
    </p:spTree>
    <p:extLst>
      <p:ext uri="{BB962C8B-B14F-4D97-AF65-F5344CB8AC3E}">
        <p14:creationId xmlns:p14="http://schemas.microsoft.com/office/powerpoint/2010/main" val="36432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EEF7B-F4F5-6015-2E19-21C1144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27" y="365125"/>
            <a:ext cx="10762673" cy="1325563"/>
          </a:xfrm>
        </p:spPr>
        <p:txBody>
          <a:bodyPr/>
          <a:lstStyle/>
          <a:p>
            <a:r>
              <a:rPr lang="pl-PL" dirty="0"/>
              <a:t>Dane szczegółowe (tylko wiek produkcyjny) &gt; regiony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F26E1E-B6F2-C013-E886-E212EBE5622D}"/>
              </a:ext>
            </a:extLst>
          </p:cNvPr>
          <p:cNvSpPr txBox="1"/>
          <p:nvPr/>
        </p:nvSpPr>
        <p:spPr>
          <a:xfrm>
            <a:off x="662709" y="1585558"/>
            <a:ext cx="9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Wniosek: czy populacja w regionach rozkłada się po równo – </a:t>
            </a:r>
            <a:r>
              <a:rPr lang="pl-PL" dirty="0" err="1"/>
              <a:t>roznica</a:t>
            </a:r>
            <a:r>
              <a:rPr lang="pl-PL" dirty="0"/>
              <a:t> – jak się rozkłada </a:t>
            </a:r>
          </a:p>
        </p:txBody>
      </p:sp>
    </p:spTree>
    <p:extLst>
      <p:ext uri="{BB962C8B-B14F-4D97-AF65-F5344CB8AC3E}">
        <p14:creationId xmlns:p14="http://schemas.microsoft.com/office/powerpoint/2010/main" val="95775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EEF7B-F4F5-6015-2E19-21C1144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27" y="365125"/>
            <a:ext cx="10762673" cy="1325563"/>
          </a:xfrm>
        </p:spPr>
        <p:txBody>
          <a:bodyPr/>
          <a:lstStyle/>
          <a:p>
            <a:r>
              <a:rPr lang="pl-PL" dirty="0"/>
              <a:t>Dane szczegółowe (tylko wiek produkcyjny) &gt; regiony &gt; </a:t>
            </a:r>
            <a:r>
              <a:rPr lang="pl-PL" dirty="0" err="1"/>
              <a:t>srednie</a:t>
            </a:r>
            <a:r>
              <a:rPr lang="pl-PL" dirty="0"/>
              <a:t> zarobki w danych regionach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F26E1E-B6F2-C013-E886-E212EBE5622D}"/>
              </a:ext>
            </a:extLst>
          </p:cNvPr>
          <p:cNvSpPr txBox="1"/>
          <p:nvPr/>
        </p:nvSpPr>
        <p:spPr>
          <a:xfrm>
            <a:off x="591127" y="1904735"/>
            <a:ext cx="9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Wniosek: czy populacja w regionach rozkłada się po równo – </a:t>
            </a:r>
            <a:r>
              <a:rPr lang="pl-PL" dirty="0" err="1"/>
              <a:t>roznica</a:t>
            </a:r>
            <a:r>
              <a:rPr lang="pl-PL" dirty="0"/>
              <a:t> – jak się rozkłada na mapce  </a:t>
            </a:r>
          </a:p>
        </p:txBody>
      </p:sp>
    </p:spTree>
    <p:extLst>
      <p:ext uri="{BB962C8B-B14F-4D97-AF65-F5344CB8AC3E}">
        <p14:creationId xmlns:p14="http://schemas.microsoft.com/office/powerpoint/2010/main" val="34151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EEF7B-F4F5-6015-2E19-21C1144B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27" y="365125"/>
            <a:ext cx="10762673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Dane szczegółowe (tylko wiek produkcyjny) &gt; regiony &gt; stawki w podziale na stolice </a:t>
            </a:r>
            <a:r>
              <a:rPr lang="pl-PL" dirty="0" err="1"/>
              <a:t>regionow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F26E1E-B6F2-C013-E886-E212EBE5622D}"/>
              </a:ext>
            </a:extLst>
          </p:cNvPr>
          <p:cNvSpPr txBox="1"/>
          <p:nvPr/>
        </p:nvSpPr>
        <p:spPr>
          <a:xfrm>
            <a:off x="591127" y="1904735"/>
            <a:ext cx="92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Wniosek: czy </a:t>
            </a:r>
            <a:r>
              <a:rPr lang="pl-PL" dirty="0" err="1"/>
              <a:t>mieszkancy</a:t>
            </a:r>
            <a:r>
              <a:rPr lang="pl-PL" dirty="0"/>
              <a:t> stolic </a:t>
            </a:r>
            <a:r>
              <a:rPr lang="pl-PL" dirty="0" err="1"/>
              <a:t>sa</a:t>
            </a:r>
            <a:r>
              <a:rPr lang="pl-PL" dirty="0"/>
              <a:t> </a:t>
            </a:r>
            <a:r>
              <a:rPr lang="pl-PL" dirty="0" err="1"/>
              <a:t>zamozniejsi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58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36F7E-63D3-2887-C9F2-0BDFE53B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Dodatkowe: (dane ogólne, populacja) &gt; STATYSTYKI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87E4EF-7E0C-FA8C-7532-917848D1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2" y="2466109"/>
            <a:ext cx="4983632" cy="208785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2E43B5C-A6BC-8823-2F1B-504189AC1E98}"/>
              </a:ext>
            </a:extLst>
          </p:cNvPr>
          <p:cNvSpPr txBox="1"/>
          <p:nvPr/>
        </p:nvSpPr>
        <p:spPr>
          <a:xfrm>
            <a:off x="572655" y="1588655"/>
            <a:ext cx="452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Statystyka – model rodziny – wniosek – </a:t>
            </a:r>
            <a:r>
              <a:rPr lang="pl-PL" dirty="0" err="1"/>
              <a:t>przewaza</a:t>
            </a:r>
            <a:r>
              <a:rPr lang="pl-PL" dirty="0"/>
              <a:t> rodzina 2+dzieci</a:t>
            </a:r>
          </a:p>
        </p:txBody>
      </p:sp>
    </p:spTree>
    <p:extLst>
      <p:ext uri="{BB962C8B-B14F-4D97-AF65-F5344CB8AC3E}">
        <p14:creationId xmlns:p14="http://schemas.microsoft.com/office/powerpoint/2010/main" val="391252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42BB17-1C5F-0977-384C-307C5C10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szczegółowe: firmy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AEFBF9-BC61-A2D1-3568-906235D9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3903"/>
            <a:ext cx="3756632" cy="108124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726D6F4-2DE3-E428-CCB2-050659667719}"/>
              </a:ext>
            </a:extLst>
          </p:cNvPr>
          <p:cNvSpPr txBox="1"/>
          <p:nvPr/>
        </p:nvSpPr>
        <p:spPr>
          <a:xfrm>
            <a:off x="777815" y="1826633"/>
            <a:ext cx="2836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Statystyka – wielkość firm – </a:t>
            </a:r>
            <a:r>
              <a:rPr lang="pl-PL" dirty="0">
                <a:solidFill>
                  <a:srgbClr val="FF0000"/>
                </a:solidFill>
              </a:rPr>
              <a:t>wykres kołowy</a:t>
            </a:r>
          </a:p>
          <a:p>
            <a:endParaRPr lang="pl-PL" dirty="0"/>
          </a:p>
          <a:p>
            <a:r>
              <a:rPr lang="pl-PL" dirty="0"/>
              <a:t>Mikro – 1-9</a:t>
            </a:r>
          </a:p>
          <a:p>
            <a:r>
              <a:rPr lang="pl-PL" dirty="0"/>
              <a:t>Small – 10-49</a:t>
            </a:r>
          </a:p>
          <a:p>
            <a:r>
              <a:rPr lang="pl-PL" dirty="0"/>
              <a:t>Medium – 50-199</a:t>
            </a:r>
          </a:p>
          <a:p>
            <a:r>
              <a:rPr lang="pl-PL" dirty="0"/>
              <a:t>Big &gt; 200</a:t>
            </a:r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C48C455-FB38-54B9-76B0-B7364F05B4D7}"/>
              </a:ext>
            </a:extLst>
          </p:cNvPr>
          <p:cNvSpPr txBox="1"/>
          <p:nvPr/>
        </p:nvSpPr>
        <p:spPr>
          <a:xfrm>
            <a:off x="6096000" y="1826633"/>
            <a:ext cx="4574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Wykres – średnie zarobki w firmach z podziałem na kobiety/mężczyźni</a:t>
            </a:r>
          </a:p>
          <a:p>
            <a:endParaRPr lang="pl-PL" dirty="0"/>
          </a:p>
          <a:p>
            <a:r>
              <a:rPr lang="pl-PL" dirty="0"/>
              <a:t>Wniosek – czy wielkość firmy ma wpływ na </a:t>
            </a:r>
            <a:r>
              <a:rPr lang="pl-PL" dirty="0" err="1"/>
              <a:t>rożnice</a:t>
            </a:r>
            <a:r>
              <a:rPr lang="pl-PL" dirty="0"/>
              <a:t> w zarobkach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47233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377</Words>
  <Application>Microsoft Office PowerPoint</Application>
  <PresentationFormat>Panoramiczny</PresentationFormat>
  <Paragraphs>51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Bagietki - populacja</vt:lpstr>
      <vt:lpstr>Prezentacja programu PowerPoint</vt:lpstr>
      <vt:lpstr>Dane ogólne: Populacja Francji</vt:lpstr>
      <vt:lpstr>Dane ogólne: Populacja regiony</vt:lpstr>
      <vt:lpstr>Dane szczegółowe (tylko wiek produkcyjny) &gt; regiony</vt:lpstr>
      <vt:lpstr>Dane szczegółowe (tylko wiek produkcyjny) &gt; regiony &gt; srednie zarobki w danych regionach</vt:lpstr>
      <vt:lpstr>Dane szczegółowe (tylko wiek produkcyjny) &gt; regiony &gt; stawki w podziale na stolice regionow</vt:lpstr>
      <vt:lpstr>Dodatkowe: (dane ogólne, populacja) &gt; STATYSTYKI</vt:lpstr>
      <vt:lpstr>Dane szczegółowe: firmy</vt:lpstr>
      <vt:lpstr>DODATKOWE WYKRESY &gt; STATYSTYKI - firmy</vt:lpstr>
      <vt:lpstr>DODATKOWE WYKRESY &gt; STATYSTYKI - zarobki</vt:lpstr>
      <vt:lpstr>DODATKOWE WYKRESY zarobki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Bagietki - populacja</dc:title>
  <dc:creator>Milena Pawlak</dc:creator>
  <cp:lastModifiedBy>Milena Pawlak</cp:lastModifiedBy>
  <cp:revision>8</cp:revision>
  <dcterms:created xsi:type="dcterms:W3CDTF">2023-10-22T16:49:38Z</dcterms:created>
  <dcterms:modified xsi:type="dcterms:W3CDTF">2023-10-22T18:24:42Z</dcterms:modified>
</cp:coreProperties>
</file>