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
      <p:font typeface="Proxima Nova"/>
      <p:regular r:id="rId46"/>
      <p:bold r:id="rId47"/>
      <p:italic r:id="rId48"/>
      <p:boldItalic r:id="rId49"/>
    </p:embeddedFont>
    <p:embeddedFont>
      <p:font typeface="Roboto Medium"/>
      <p:regular r:id="rId50"/>
      <p:bold r:id="rId51"/>
      <p:italic r:id="rId52"/>
      <p:boldItalic r:id="rId53"/>
    </p:embeddedFont>
    <p:embeddedFont>
      <p:font typeface="Proxima Nova Semibold"/>
      <p:regular r:id="rId54"/>
      <p:bold r:id="rId55"/>
      <p:boldItalic r:id="rId56"/>
    </p:embeddedFont>
    <p:embeddedFont>
      <p:font typeface="Josefin Sans"/>
      <p:regular r:id="rId57"/>
      <p:bold r:id="rId58"/>
      <p:italic r:id="rId59"/>
      <p:boldItalic r:id="rId60"/>
    </p:embeddedFont>
    <p:embeddedFont>
      <p:font typeface="Alfa Slab One"/>
      <p:regular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ACB189-FE55-4566-9B69-448111C20A33}">
  <a:tblStyle styleId="{AEACB189-FE55-4566-9B69-448111C20A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ProximaNova-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AlfaSlabOne-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JosefinSans-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edium-bold.fntdata"/><Relationship Id="rId50" Type="http://schemas.openxmlformats.org/officeDocument/2006/relationships/font" Target="fonts/RobotoMedium-regular.fntdata"/><Relationship Id="rId53" Type="http://schemas.openxmlformats.org/officeDocument/2006/relationships/font" Target="fonts/RobotoMedium-boldItalic.fntdata"/><Relationship Id="rId52" Type="http://schemas.openxmlformats.org/officeDocument/2006/relationships/font" Target="fonts/RobotoMedium-italic.fntdata"/><Relationship Id="rId11" Type="http://schemas.openxmlformats.org/officeDocument/2006/relationships/slide" Target="slides/slide5.xml"/><Relationship Id="rId55" Type="http://schemas.openxmlformats.org/officeDocument/2006/relationships/font" Target="fonts/ProximaNovaSemibold-bold.fntdata"/><Relationship Id="rId10" Type="http://schemas.openxmlformats.org/officeDocument/2006/relationships/slide" Target="slides/slide4.xml"/><Relationship Id="rId54" Type="http://schemas.openxmlformats.org/officeDocument/2006/relationships/font" Target="fonts/ProximaNovaSemibold-regular.fntdata"/><Relationship Id="rId13" Type="http://schemas.openxmlformats.org/officeDocument/2006/relationships/slide" Target="slides/slide7.xml"/><Relationship Id="rId57" Type="http://schemas.openxmlformats.org/officeDocument/2006/relationships/font" Target="fonts/JosefinSans-regular.fntdata"/><Relationship Id="rId12" Type="http://schemas.openxmlformats.org/officeDocument/2006/relationships/slide" Target="slides/slide6.xml"/><Relationship Id="rId56" Type="http://schemas.openxmlformats.org/officeDocument/2006/relationships/font" Target="fonts/ProximaNovaSemibold-boldItalic.fntdata"/><Relationship Id="rId15" Type="http://schemas.openxmlformats.org/officeDocument/2006/relationships/slide" Target="slides/slide9.xml"/><Relationship Id="rId59" Type="http://schemas.openxmlformats.org/officeDocument/2006/relationships/font" Target="fonts/JosefinSans-italic.fntdata"/><Relationship Id="rId14" Type="http://schemas.openxmlformats.org/officeDocument/2006/relationships/slide" Target="slides/slide8.xml"/><Relationship Id="rId58" Type="http://schemas.openxmlformats.org/officeDocument/2006/relationships/font" Target="fonts/Josefin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cd24178b3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cd24178b3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cd7a6baad3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cd7a6baad3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cd7a6baad3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cd7a6baad3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cd7a6baad3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cd7a6baad3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cd7a6baad3_1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cd7a6baad3_1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cd7a6baad3_1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cd7a6baad3_1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81af15f80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81af15f80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cd7a6baad3_1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cd7a6baad3_1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cd7a6baad3_1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cd7a6baad3_1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cd7a6baad3_1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cd7a6baad3_1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d36727b3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d36727b3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cd7a6baad3_1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cd7a6baad3_1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cd7a6baad3_1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cd7a6baad3_1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81af15f80c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81af15f80c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1cd7a6baad3_1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1cd7a6baad3_1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1cd7a6baad3_1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1cd7a6baad3_1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cd7a6baad3_1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cd7a6baad3_1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cd7a6baad3_1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cd7a6baad3_1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cd7a6baad3_1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cd7a6baad3_1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cd7a6baad3_1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1cd7a6baad3_1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1cd7a6baad3_1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1cd7a6baad3_1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d24178b3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d24178b3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cd7a6baad3_1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cd7a6baad3_1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1d5a3e8ba6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1d5a3e8ba6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cd7a6baad3_1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cd7a6baad3_1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1d5a3e8ba6a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1d5a3e8ba6a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1d5a3e8ba6a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1d5a3e8ba6a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1d5a3e8ba6a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1d5a3e8ba6a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cd24178b3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cd24178b3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cd24178b3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cd24178b3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d24178b3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d24178b3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cd24178b3c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cd24178b3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cd7a6baa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cd7a6baa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cd24178b3c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cd24178b3c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242841"/>
        </a:solidFill>
      </p:bgPr>
    </p:bg>
    <p:spTree>
      <p:nvGrpSpPr>
        <p:cNvPr id="8" name="Shape 8"/>
        <p:cNvGrpSpPr/>
        <p:nvPr/>
      </p:nvGrpSpPr>
      <p:grpSpPr>
        <a:xfrm>
          <a:off x="0" y="0"/>
          <a:ext cx="0" cy="0"/>
          <a:chOff x="0" y="0"/>
          <a:chExt cx="0" cy="0"/>
        </a:xfrm>
      </p:grpSpPr>
      <p:sp>
        <p:nvSpPr>
          <p:cNvPr id="9" name="Google Shape;9;p2"/>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009350" y="1140075"/>
            <a:ext cx="4783800" cy="23781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1" name="Google Shape;11;p2"/>
          <p:cNvSpPr txBox="1"/>
          <p:nvPr>
            <p:ph idx="1" type="subTitle"/>
          </p:nvPr>
        </p:nvSpPr>
        <p:spPr>
          <a:xfrm>
            <a:off x="1009350" y="3556450"/>
            <a:ext cx="4783800" cy="4470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7" name="Shape 57"/>
        <p:cNvGrpSpPr/>
        <p:nvPr/>
      </p:nvGrpSpPr>
      <p:grpSpPr>
        <a:xfrm>
          <a:off x="0" y="0"/>
          <a:ext cx="0" cy="0"/>
          <a:chOff x="0" y="0"/>
          <a:chExt cx="0" cy="0"/>
        </a:xfrm>
      </p:grpSpPr>
      <p:sp>
        <p:nvSpPr>
          <p:cNvPr id="58" name="Google Shape;58;p11"/>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994200" y="1505850"/>
            <a:ext cx="7155600" cy="1332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7200"/>
              <a:buNone/>
              <a:defRPr sz="7200">
                <a:solidFill>
                  <a:schemeClr val="lt1"/>
                </a:solidFill>
              </a:defRPr>
            </a:lvl1pPr>
            <a:lvl2pPr lvl="1" algn="ctr">
              <a:spcBef>
                <a:spcPts val="0"/>
              </a:spcBef>
              <a:spcAft>
                <a:spcPts val="0"/>
              </a:spcAft>
              <a:buClr>
                <a:schemeClr val="lt1"/>
              </a:buClr>
              <a:buSzPts val="7200"/>
              <a:buNone/>
              <a:defRPr sz="7200">
                <a:solidFill>
                  <a:schemeClr val="lt1"/>
                </a:solidFill>
              </a:defRPr>
            </a:lvl2pPr>
            <a:lvl3pPr lvl="2" algn="ctr">
              <a:spcBef>
                <a:spcPts val="0"/>
              </a:spcBef>
              <a:spcAft>
                <a:spcPts val="0"/>
              </a:spcAft>
              <a:buClr>
                <a:schemeClr val="lt1"/>
              </a:buClr>
              <a:buSzPts val="7200"/>
              <a:buNone/>
              <a:defRPr sz="7200">
                <a:solidFill>
                  <a:schemeClr val="lt1"/>
                </a:solidFill>
              </a:defRPr>
            </a:lvl3pPr>
            <a:lvl4pPr lvl="3" algn="ctr">
              <a:spcBef>
                <a:spcPts val="0"/>
              </a:spcBef>
              <a:spcAft>
                <a:spcPts val="0"/>
              </a:spcAft>
              <a:buClr>
                <a:schemeClr val="lt1"/>
              </a:buClr>
              <a:buSzPts val="7200"/>
              <a:buNone/>
              <a:defRPr sz="7200">
                <a:solidFill>
                  <a:schemeClr val="lt1"/>
                </a:solidFill>
              </a:defRPr>
            </a:lvl4pPr>
            <a:lvl5pPr lvl="4" algn="ctr">
              <a:spcBef>
                <a:spcPts val="0"/>
              </a:spcBef>
              <a:spcAft>
                <a:spcPts val="0"/>
              </a:spcAft>
              <a:buClr>
                <a:schemeClr val="lt1"/>
              </a:buClr>
              <a:buSzPts val="7200"/>
              <a:buNone/>
              <a:defRPr sz="7200">
                <a:solidFill>
                  <a:schemeClr val="lt1"/>
                </a:solidFill>
              </a:defRPr>
            </a:lvl5pPr>
            <a:lvl6pPr lvl="5" algn="ctr">
              <a:spcBef>
                <a:spcPts val="0"/>
              </a:spcBef>
              <a:spcAft>
                <a:spcPts val="0"/>
              </a:spcAft>
              <a:buClr>
                <a:schemeClr val="lt1"/>
              </a:buClr>
              <a:buSzPts val="7200"/>
              <a:buNone/>
              <a:defRPr sz="7200">
                <a:solidFill>
                  <a:schemeClr val="lt1"/>
                </a:solidFill>
              </a:defRPr>
            </a:lvl6pPr>
            <a:lvl7pPr lvl="6" algn="ctr">
              <a:spcBef>
                <a:spcPts val="0"/>
              </a:spcBef>
              <a:spcAft>
                <a:spcPts val="0"/>
              </a:spcAft>
              <a:buClr>
                <a:schemeClr val="lt1"/>
              </a:buClr>
              <a:buSzPts val="7200"/>
              <a:buNone/>
              <a:defRPr sz="7200">
                <a:solidFill>
                  <a:schemeClr val="lt1"/>
                </a:solidFill>
              </a:defRPr>
            </a:lvl7pPr>
            <a:lvl8pPr lvl="7" algn="ctr">
              <a:spcBef>
                <a:spcPts val="0"/>
              </a:spcBef>
              <a:spcAft>
                <a:spcPts val="0"/>
              </a:spcAft>
              <a:buClr>
                <a:schemeClr val="lt1"/>
              </a:buClr>
              <a:buSzPts val="7200"/>
              <a:buNone/>
              <a:defRPr sz="7200">
                <a:solidFill>
                  <a:schemeClr val="lt1"/>
                </a:solidFill>
              </a:defRPr>
            </a:lvl8pPr>
            <a:lvl9pPr lvl="8" algn="ctr">
              <a:spcBef>
                <a:spcPts val="0"/>
              </a:spcBef>
              <a:spcAft>
                <a:spcPts val="0"/>
              </a:spcAft>
              <a:buClr>
                <a:schemeClr val="lt1"/>
              </a:buClr>
              <a:buSzPts val="7200"/>
              <a:buNone/>
              <a:defRPr sz="7200">
                <a:solidFill>
                  <a:schemeClr val="lt1"/>
                </a:solidFill>
              </a:defRPr>
            </a:lvl9pPr>
          </a:lstStyle>
          <a:p>
            <a:r>
              <a:t>xx%</a:t>
            </a:r>
          </a:p>
        </p:txBody>
      </p:sp>
      <p:sp>
        <p:nvSpPr>
          <p:cNvPr id="60" name="Google Shape;60;p11"/>
          <p:cNvSpPr txBox="1"/>
          <p:nvPr>
            <p:ph idx="1" type="subTitle"/>
          </p:nvPr>
        </p:nvSpPr>
        <p:spPr>
          <a:xfrm>
            <a:off x="994200" y="2838150"/>
            <a:ext cx="4774200" cy="79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42841"/>
        </a:solidFill>
      </p:bgPr>
    </p:bg>
    <p:spTree>
      <p:nvGrpSpPr>
        <p:cNvPr id="12" name="Shape 12"/>
        <p:cNvGrpSpPr/>
        <p:nvPr/>
      </p:nvGrpSpPr>
      <p:grpSpPr>
        <a:xfrm>
          <a:off x="0" y="0"/>
          <a:ext cx="0" cy="0"/>
          <a:chOff x="0" y="0"/>
          <a:chExt cx="0" cy="0"/>
        </a:xfrm>
      </p:grpSpPr>
      <p:sp>
        <p:nvSpPr>
          <p:cNvPr id="13" name="Google Shape;13;p3"/>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flipH="1" rot="-5400000">
            <a:off x="-1114550" y="743900"/>
            <a:ext cx="3655500" cy="3655500"/>
          </a:xfrm>
          <a:prstGeom prst="pie">
            <a:avLst>
              <a:gd fmla="val 0" name="adj1"/>
              <a:gd fmla="val 10800087" name="adj2"/>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2971613" y="1574875"/>
            <a:ext cx="5351100" cy="1665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 name="Google Shape;16;p3"/>
          <p:cNvSpPr txBox="1"/>
          <p:nvPr>
            <p:ph hasCustomPrompt="1" idx="2" type="title"/>
          </p:nvPr>
        </p:nvSpPr>
        <p:spPr>
          <a:xfrm>
            <a:off x="821288" y="1574875"/>
            <a:ext cx="21504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7" name="Google Shape;17;p3"/>
          <p:cNvSpPr txBox="1"/>
          <p:nvPr>
            <p:ph idx="1" type="subTitle"/>
          </p:nvPr>
        </p:nvSpPr>
        <p:spPr>
          <a:xfrm>
            <a:off x="2971613" y="3240775"/>
            <a:ext cx="5351100" cy="4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242841"/>
        </a:solidFill>
      </p:bgPr>
    </p:bg>
    <p:spTree>
      <p:nvGrpSpPr>
        <p:cNvPr id="18" name="Shape 18"/>
        <p:cNvGrpSpPr/>
        <p:nvPr/>
      </p:nvGrpSpPr>
      <p:grpSpPr>
        <a:xfrm>
          <a:off x="0" y="0"/>
          <a:ext cx="0" cy="0"/>
          <a:chOff x="0" y="0"/>
          <a:chExt cx="0" cy="0"/>
        </a:xfrm>
      </p:grpSpPr>
      <p:grpSp>
        <p:nvGrpSpPr>
          <p:cNvPr id="19" name="Google Shape;19;p4"/>
          <p:cNvGrpSpPr/>
          <p:nvPr/>
        </p:nvGrpSpPr>
        <p:grpSpPr>
          <a:xfrm>
            <a:off x="713225" y="539500"/>
            <a:ext cx="7717500" cy="4064400"/>
            <a:chOff x="713225" y="539500"/>
            <a:chExt cx="7717500" cy="4064400"/>
          </a:xfrm>
        </p:grpSpPr>
        <p:sp>
          <p:nvSpPr>
            <p:cNvPr id="20" name="Google Shape;20;p4"/>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4"/>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22" name="Google Shape;22;p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 type="body"/>
          </p:nvPr>
        </p:nvSpPr>
        <p:spPr>
          <a:xfrm>
            <a:off x="865650" y="1154750"/>
            <a:ext cx="5424900" cy="33570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Clr>
                <a:srgbClr val="06816F"/>
              </a:buClr>
              <a:buSzPts val="1400"/>
              <a:buFont typeface="Barlow"/>
              <a:buChar char="●"/>
              <a:defRPr sz="1400">
                <a:solidFill>
                  <a:schemeClr val="lt1"/>
                </a:solidFill>
              </a:defRPr>
            </a:lvl1pPr>
            <a:lvl2pPr indent="-317500" lvl="1" marL="914400">
              <a:lnSpc>
                <a:spcPct val="100000"/>
              </a:lnSpc>
              <a:spcBef>
                <a:spcPts val="0"/>
              </a:spcBef>
              <a:spcAft>
                <a:spcPts val="0"/>
              </a:spcAft>
              <a:buClr>
                <a:srgbClr val="06816F"/>
              </a:buClr>
              <a:buSzPts val="1400"/>
              <a:buFont typeface="Barlow Light"/>
              <a:buChar char="●"/>
              <a:defRPr>
                <a:solidFill>
                  <a:schemeClr val="lt1"/>
                </a:solidFill>
              </a:defRPr>
            </a:lvl2pPr>
            <a:lvl3pPr indent="-317500" lvl="2" marL="1371600">
              <a:spcBef>
                <a:spcPts val="0"/>
              </a:spcBef>
              <a:spcAft>
                <a:spcPts val="0"/>
              </a:spcAft>
              <a:buClr>
                <a:srgbClr val="025554"/>
              </a:buClr>
              <a:buSzPts val="1400"/>
              <a:buFont typeface="Roboto Condensed"/>
              <a:buChar char="■"/>
              <a:defRPr>
                <a:solidFill>
                  <a:schemeClr val="lt1"/>
                </a:solidFill>
              </a:defRPr>
            </a:lvl3pPr>
            <a:lvl4pPr indent="-317500" lvl="3" marL="1828800">
              <a:spcBef>
                <a:spcPts val="0"/>
              </a:spcBef>
              <a:spcAft>
                <a:spcPts val="0"/>
              </a:spcAft>
              <a:buClr>
                <a:srgbClr val="025554"/>
              </a:buClr>
              <a:buSzPts val="1400"/>
              <a:buFont typeface="Roboto Condensed"/>
              <a:buChar char="●"/>
              <a:defRPr>
                <a:solidFill>
                  <a:schemeClr val="lt1"/>
                </a:solidFill>
              </a:defRPr>
            </a:lvl4pPr>
            <a:lvl5pPr indent="-317500" lvl="4" marL="2286000">
              <a:spcBef>
                <a:spcPts val="0"/>
              </a:spcBef>
              <a:spcAft>
                <a:spcPts val="0"/>
              </a:spcAft>
              <a:buClr>
                <a:srgbClr val="025554"/>
              </a:buClr>
              <a:buSzPts val="1400"/>
              <a:buFont typeface="Roboto Condensed"/>
              <a:buChar char="○"/>
              <a:defRPr>
                <a:solidFill>
                  <a:schemeClr val="lt1"/>
                </a:solidFill>
              </a:defRPr>
            </a:lvl5pPr>
            <a:lvl6pPr indent="-317500" lvl="5" marL="2743200">
              <a:spcBef>
                <a:spcPts val="0"/>
              </a:spcBef>
              <a:spcAft>
                <a:spcPts val="0"/>
              </a:spcAft>
              <a:buClr>
                <a:srgbClr val="025554"/>
              </a:buClr>
              <a:buSzPts val="1400"/>
              <a:buFont typeface="Roboto Condensed"/>
              <a:buChar char="■"/>
              <a:defRPr>
                <a:solidFill>
                  <a:schemeClr val="lt1"/>
                </a:solidFill>
              </a:defRPr>
            </a:lvl6pPr>
            <a:lvl7pPr indent="-317500" lvl="6" marL="3200400">
              <a:spcBef>
                <a:spcPts val="0"/>
              </a:spcBef>
              <a:spcAft>
                <a:spcPts val="0"/>
              </a:spcAft>
              <a:buClr>
                <a:srgbClr val="025554"/>
              </a:buClr>
              <a:buSzPts val="1400"/>
              <a:buFont typeface="Roboto Condensed"/>
              <a:buChar char="●"/>
              <a:defRPr>
                <a:solidFill>
                  <a:schemeClr val="lt1"/>
                </a:solidFill>
              </a:defRPr>
            </a:lvl7pPr>
            <a:lvl8pPr indent="-317500" lvl="7" marL="3657600">
              <a:spcBef>
                <a:spcPts val="0"/>
              </a:spcBef>
              <a:spcAft>
                <a:spcPts val="0"/>
              </a:spcAft>
              <a:buClr>
                <a:srgbClr val="025554"/>
              </a:buClr>
              <a:buSzPts val="1400"/>
              <a:buFont typeface="Roboto Condensed"/>
              <a:buChar char="○"/>
              <a:defRPr>
                <a:solidFill>
                  <a:schemeClr val="lt1"/>
                </a:solidFill>
              </a:defRPr>
            </a:lvl8pPr>
            <a:lvl9pPr indent="-317500" lvl="8" marL="4114800">
              <a:spcBef>
                <a:spcPts val="0"/>
              </a:spcBef>
              <a:spcAft>
                <a:spcPts val="0"/>
              </a:spcAft>
              <a:buClr>
                <a:srgbClr val="025554"/>
              </a:buClr>
              <a:buSzPts val="1400"/>
              <a:buFont typeface="Roboto Condensed"/>
              <a:buChar char="■"/>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242841"/>
        </a:solidFill>
      </p:bgPr>
    </p:bg>
    <p:spTree>
      <p:nvGrpSpPr>
        <p:cNvPr id="24" name="Shape 24"/>
        <p:cNvGrpSpPr/>
        <p:nvPr/>
      </p:nvGrpSpPr>
      <p:grpSpPr>
        <a:xfrm>
          <a:off x="0" y="0"/>
          <a:ext cx="0" cy="0"/>
          <a:chOff x="0" y="0"/>
          <a:chExt cx="0" cy="0"/>
        </a:xfrm>
      </p:grpSpPr>
      <p:grpSp>
        <p:nvGrpSpPr>
          <p:cNvPr id="25" name="Google Shape;25;p5"/>
          <p:cNvGrpSpPr/>
          <p:nvPr/>
        </p:nvGrpSpPr>
        <p:grpSpPr>
          <a:xfrm>
            <a:off x="713225" y="539500"/>
            <a:ext cx="7717500" cy="4064400"/>
            <a:chOff x="713225" y="539500"/>
            <a:chExt cx="7717500" cy="4064400"/>
          </a:xfrm>
        </p:grpSpPr>
        <p:sp>
          <p:nvSpPr>
            <p:cNvPr id="26" name="Google Shape;26;p5"/>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 name="Google Shape;27;p5"/>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28" name="Google Shape;28;p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subTitle"/>
          </p:nvPr>
        </p:nvSpPr>
        <p:spPr>
          <a:xfrm>
            <a:off x="1425525" y="32987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0" name="Google Shape;30;p5"/>
          <p:cNvSpPr txBox="1"/>
          <p:nvPr>
            <p:ph idx="2" type="subTitle"/>
          </p:nvPr>
        </p:nvSpPr>
        <p:spPr>
          <a:xfrm>
            <a:off x="1425525" y="2867137"/>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5"/>
          <p:cNvSpPr txBox="1"/>
          <p:nvPr>
            <p:ph idx="3" type="subTitle"/>
          </p:nvPr>
        </p:nvSpPr>
        <p:spPr>
          <a:xfrm>
            <a:off x="5333725" y="32885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2" name="Google Shape;32;p5"/>
          <p:cNvSpPr txBox="1"/>
          <p:nvPr>
            <p:ph idx="4" type="subTitle"/>
          </p:nvPr>
        </p:nvSpPr>
        <p:spPr>
          <a:xfrm>
            <a:off x="5333725" y="28586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3" name="Shape 33"/>
        <p:cNvGrpSpPr/>
        <p:nvPr/>
      </p:nvGrpSpPr>
      <p:grpSpPr>
        <a:xfrm>
          <a:off x="0" y="0"/>
          <a:ext cx="0" cy="0"/>
          <a:chOff x="0" y="0"/>
          <a:chExt cx="0" cy="0"/>
        </a:xfrm>
      </p:grpSpPr>
      <p:grpSp>
        <p:nvGrpSpPr>
          <p:cNvPr id="34" name="Google Shape;34;p6"/>
          <p:cNvGrpSpPr/>
          <p:nvPr/>
        </p:nvGrpSpPr>
        <p:grpSpPr>
          <a:xfrm>
            <a:off x="713225" y="539500"/>
            <a:ext cx="7717500" cy="4064400"/>
            <a:chOff x="713225" y="539500"/>
            <a:chExt cx="7717500" cy="4064400"/>
          </a:xfrm>
        </p:grpSpPr>
        <p:sp>
          <p:nvSpPr>
            <p:cNvPr id="35" name="Google Shape;35;p6"/>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 name="Google Shape;36;p6"/>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grpSp>
      <p:sp>
        <p:nvSpPr>
          <p:cNvPr id="37" name="Google Shape;37;p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242841"/>
        </a:solidFill>
      </p:bgPr>
    </p:bg>
    <p:spTree>
      <p:nvGrpSpPr>
        <p:cNvPr id="38" name="Shape 38"/>
        <p:cNvGrpSpPr/>
        <p:nvPr/>
      </p:nvGrpSpPr>
      <p:grpSpPr>
        <a:xfrm>
          <a:off x="0" y="0"/>
          <a:ext cx="0" cy="0"/>
          <a:chOff x="0" y="0"/>
          <a:chExt cx="0" cy="0"/>
        </a:xfrm>
      </p:grpSpPr>
      <p:grpSp>
        <p:nvGrpSpPr>
          <p:cNvPr id="39" name="Google Shape;39;p7"/>
          <p:cNvGrpSpPr/>
          <p:nvPr/>
        </p:nvGrpSpPr>
        <p:grpSpPr>
          <a:xfrm>
            <a:off x="713225" y="539500"/>
            <a:ext cx="7717500" cy="4064400"/>
            <a:chOff x="713225" y="539500"/>
            <a:chExt cx="7717500" cy="4064400"/>
          </a:xfrm>
        </p:grpSpPr>
        <p:cxnSp>
          <p:nvCxnSpPr>
            <p:cNvPr id="40" name="Google Shape;40;p7"/>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sp>
          <p:nvSpPr>
            <p:cNvPr id="41" name="Google Shape;41;p7"/>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3" name="Google Shape;43;p7"/>
          <p:cNvSpPr txBox="1"/>
          <p:nvPr>
            <p:ph idx="1" type="subTitle"/>
          </p:nvPr>
        </p:nvSpPr>
        <p:spPr>
          <a:xfrm>
            <a:off x="2105700" y="1543900"/>
            <a:ext cx="4932600" cy="255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4" name="Shape 44"/>
        <p:cNvGrpSpPr/>
        <p:nvPr/>
      </p:nvGrpSpPr>
      <p:grpSpPr>
        <a:xfrm>
          <a:off x="0" y="0"/>
          <a:ext cx="0" cy="0"/>
          <a:chOff x="0" y="0"/>
          <a:chExt cx="0" cy="0"/>
        </a:xfrm>
      </p:grpSpPr>
      <p:sp>
        <p:nvSpPr>
          <p:cNvPr id="45" name="Google Shape;45;p8"/>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1388100" y="1392600"/>
            <a:ext cx="6367800" cy="2358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7200"/>
              <a:buNone/>
              <a:defRPr sz="72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7" name="Shape 47"/>
        <p:cNvGrpSpPr/>
        <p:nvPr/>
      </p:nvGrpSpPr>
      <p:grpSpPr>
        <a:xfrm>
          <a:off x="0" y="0"/>
          <a:ext cx="0" cy="0"/>
          <a:chOff x="0" y="0"/>
          <a:chExt cx="0" cy="0"/>
        </a:xfrm>
      </p:grpSpPr>
      <p:grpSp>
        <p:nvGrpSpPr>
          <p:cNvPr id="48" name="Google Shape;48;p9"/>
          <p:cNvGrpSpPr/>
          <p:nvPr/>
        </p:nvGrpSpPr>
        <p:grpSpPr>
          <a:xfrm>
            <a:off x="713225" y="539500"/>
            <a:ext cx="7717500" cy="4064400"/>
            <a:chOff x="713225" y="539500"/>
            <a:chExt cx="7717500" cy="4064400"/>
          </a:xfrm>
        </p:grpSpPr>
        <p:cxnSp>
          <p:nvCxnSpPr>
            <p:cNvPr id="49" name="Google Shape;49;p9"/>
            <p:cNvCxnSpPr/>
            <p:nvPr/>
          </p:nvCxnSpPr>
          <p:spPr>
            <a:xfrm>
              <a:off x="734825" y="1102075"/>
              <a:ext cx="7674300" cy="0"/>
            </a:xfrm>
            <a:prstGeom prst="straightConnector1">
              <a:avLst/>
            </a:prstGeom>
            <a:noFill/>
            <a:ln cap="flat" cmpd="sng" w="38100">
              <a:solidFill>
                <a:srgbClr val="E95E24"/>
              </a:solidFill>
              <a:prstDash val="solid"/>
              <a:round/>
              <a:headEnd len="med" w="med" type="none"/>
              <a:tailEnd len="med" w="med" type="none"/>
            </a:ln>
          </p:spPr>
        </p:cxnSp>
        <p:sp>
          <p:nvSpPr>
            <p:cNvPr id="50" name="Google Shape;50;p9"/>
            <p:cNvSpPr/>
            <p:nvPr/>
          </p:nvSpPr>
          <p:spPr>
            <a:xfrm>
              <a:off x="713225" y="539500"/>
              <a:ext cx="7717500" cy="40644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 name="Google Shape;51;p9"/>
            <p:cNvCxnSpPr/>
            <p:nvPr/>
          </p:nvCxnSpPr>
          <p:spPr>
            <a:xfrm rot="10800000">
              <a:off x="4876775" y="1096300"/>
              <a:ext cx="0" cy="3507600"/>
            </a:xfrm>
            <a:prstGeom prst="straightConnector1">
              <a:avLst/>
            </a:prstGeom>
            <a:noFill/>
            <a:ln cap="flat" cmpd="sng" w="38100">
              <a:solidFill>
                <a:srgbClr val="E95E24"/>
              </a:solidFill>
              <a:prstDash val="solid"/>
              <a:round/>
              <a:headEnd len="med" w="med" type="none"/>
              <a:tailEnd len="med" w="med" type="none"/>
            </a:ln>
          </p:spPr>
        </p:cxnSp>
      </p:grpSp>
      <p:sp>
        <p:nvSpPr>
          <p:cNvPr id="52" name="Google Shape;52;p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3" name="Google Shape;53;p9"/>
          <p:cNvSpPr txBox="1"/>
          <p:nvPr>
            <p:ph idx="1" type="subTitle"/>
          </p:nvPr>
        </p:nvSpPr>
        <p:spPr>
          <a:xfrm>
            <a:off x="1312950" y="2327975"/>
            <a:ext cx="2973000" cy="13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54" name="Google Shape;54;p9"/>
          <p:cNvSpPr txBox="1"/>
          <p:nvPr>
            <p:ph idx="2" type="subTitle"/>
          </p:nvPr>
        </p:nvSpPr>
        <p:spPr>
          <a:xfrm>
            <a:off x="1312950" y="1809275"/>
            <a:ext cx="29730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55" name="Shape 55"/>
        <p:cNvGrpSpPr/>
        <p:nvPr/>
      </p:nvGrpSpPr>
      <p:grpSpPr>
        <a:xfrm>
          <a:off x="0" y="0"/>
          <a:ext cx="0" cy="0"/>
          <a:chOff x="0" y="0"/>
          <a:chExt cx="0" cy="0"/>
        </a:xfrm>
      </p:grpSpPr>
      <p:sp>
        <p:nvSpPr>
          <p:cNvPr id="56" name="Google Shape;56;p10"/>
          <p:cNvSpPr txBox="1"/>
          <p:nvPr>
            <p:ph type="title"/>
          </p:nvPr>
        </p:nvSpPr>
        <p:spPr>
          <a:xfrm>
            <a:off x="713225" y="3176300"/>
            <a:ext cx="6367800" cy="14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800"/>
              <a:buFont typeface="Alfa Slab One"/>
              <a:buNone/>
              <a:defRPr sz="2800">
                <a:solidFill>
                  <a:schemeClr val="lt1"/>
                </a:solidFill>
                <a:latin typeface="Alfa Slab One"/>
                <a:ea typeface="Alfa Slab One"/>
                <a:cs typeface="Alfa Slab One"/>
                <a:sym typeface="Alfa Slab On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713250" y="1246975"/>
            <a:ext cx="7717500" cy="3357000"/>
          </a:xfrm>
          <a:prstGeom prst="rect">
            <a:avLst/>
          </a:prstGeom>
          <a:noFill/>
          <a:ln>
            <a:noFill/>
          </a:ln>
        </p:spPr>
        <p:txBody>
          <a:bodyPr anchorCtr="0" anchor="ctr"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oboto"/>
              <a:buChar char="●"/>
              <a:defRPr sz="1800">
                <a:solidFill>
                  <a:schemeClr val="lt1"/>
                </a:solidFill>
                <a:latin typeface="Roboto"/>
                <a:ea typeface="Roboto"/>
                <a:cs typeface="Roboto"/>
                <a:sym typeface="Roboto"/>
              </a:defRPr>
            </a:lvl1pPr>
            <a:lvl2pPr indent="-317500" lvl="1" marL="9144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64" name="Google Shape;64;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YsudmPWp1G7w8n-2myioJ0jkb3NwwFONVxX5OUv44S0/copy" TargetMode="External"/><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basketball-training-center#search-Basketball+Training+Center&amp;position-1&amp;results-1&amp;rs=search#https://slidesgo.com/?utm_source=Slidesgo_template&amp;utm_medium=referral-link&amp;utm_campaign=sg_credits&amp;utm_term=Slidesgo?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YsudmPWp1G7w8n-2myioJ0jkb3NwwFONVxX5OUv44S0/copy"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ctrTitle"/>
          </p:nvPr>
        </p:nvSpPr>
        <p:spPr>
          <a:xfrm>
            <a:off x="1009350" y="1140075"/>
            <a:ext cx="4783800" cy="23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t>BASKETBALL</a:t>
            </a:r>
            <a:endParaRPr sz="4600"/>
          </a:p>
          <a:p>
            <a:pPr indent="0" lvl="0" marL="0" rtl="0" algn="l">
              <a:spcBef>
                <a:spcPts val="0"/>
              </a:spcBef>
              <a:spcAft>
                <a:spcPts val="0"/>
              </a:spcAft>
              <a:buNone/>
            </a:pPr>
            <a:r>
              <a:rPr lang="en" sz="2700">
                <a:solidFill>
                  <a:schemeClr val="accent4"/>
                </a:solidFill>
              </a:rPr>
              <a:t>TRAINING CENTER</a:t>
            </a:r>
            <a:endParaRPr sz="2700">
              <a:solidFill>
                <a:schemeClr val="accent4"/>
              </a:solidFill>
            </a:endParaRPr>
          </a:p>
          <a:p>
            <a:pPr indent="0" lvl="0" marL="0" rtl="0" algn="l">
              <a:spcBef>
                <a:spcPts val="0"/>
              </a:spcBef>
              <a:spcAft>
                <a:spcPts val="0"/>
              </a:spcAft>
              <a:buNone/>
            </a:pPr>
            <a:r>
              <a:rPr lang="en" sz="3900">
                <a:solidFill>
                  <a:schemeClr val="accent2"/>
                </a:solidFill>
              </a:rPr>
              <a:t>INFOGRAPHICS</a:t>
            </a:r>
            <a:endParaRPr sz="3900">
              <a:solidFill>
                <a:schemeClr val="accent2"/>
              </a:solidFill>
            </a:endParaRPr>
          </a:p>
        </p:txBody>
      </p:sp>
      <p:sp>
        <p:nvSpPr>
          <p:cNvPr id="71" name="Google Shape;71;p15"/>
          <p:cNvSpPr txBox="1"/>
          <p:nvPr>
            <p:ph idx="1" type="subTitle"/>
          </p:nvPr>
        </p:nvSpPr>
        <p:spPr>
          <a:xfrm>
            <a:off x="1009350" y="3556450"/>
            <a:ext cx="4783800" cy="44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grpSp>
        <p:nvGrpSpPr>
          <p:cNvPr id="72" name="Google Shape;72;p15"/>
          <p:cNvGrpSpPr/>
          <p:nvPr/>
        </p:nvGrpSpPr>
        <p:grpSpPr>
          <a:xfrm>
            <a:off x="6140188" y="2259275"/>
            <a:ext cx="624975" cy="624950"/>
            <a:chOff x="4259475" y="2709406"/>
            <a:chExt cx="624975" cy="624950"/>
          </a:xfrm>
        </p:grpSpPr>
        <p:sp>
          <p:nvSpPr>
            <p:cNvPr id="73" name="Google Shape;73;p15"/>
            <p:cNvSpPr/>
            <p:nvPr/>
          </p:nvSpPr>
          <p:spPr>
            <a:xfrm>
              <a:off x="4275975" y="272590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259475"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5"/>
          <p:cNvGrpSpPr/>
          <p:nvPr/>
        </p:nvGrpSpPr>
        <p:grpSpPr>
          <a:xfrm>
            <a:off x="6148900" y="3178200"/>
            <a:ext cx="624975" cy="624950"/>
            <a:chOff x="5150900" y="2709406"/>
            <a:chExt cx="624975" cy="624950"/>
          </a:xfrm>
        </p:grpSpPr>
        <p:sp>
          <p:nvSpPr>
            <p:cNvPr id="76" name="Google Shape;76;p15"/>
            <p:cNvSpPr/>
            <p:nvPr/>
          </p:nvSpPr>
          <p:spPr>
            <a:xfrm flipH="1" rot="10800000">
              <a:off x="5167400" y="272545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flipH="1" rot="10800000">
              <a:off x="5150900"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15"/>
          <p:cNvGrpSpPr/>
          <p:nvPr/>
        </p:nvGrpSpPr>
        <p:grpSpPr>
          <a:xfrm>
            <a:off x="6148900" y="1340350"/>
            <a:ext cx="624975" cy="624950"/>
            <a:chOff x="3368050" y="2709406"/>
            <a:chExt cx="624975" cy="624950"/>
          </a:xfrm>
        </p:grpSpPr>
        <p:sp>
          <p:nvSpPr>
            <p:cNvPr id="79" name="Google Shape;79;p15"/>
            <p:cNvSpPr/>
            <p:nvPr/>
          </p:nvSpPr>
          <p:spPr>
            <a:xfrm flipH="1">
              <a:off x="3384575" y="272590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3368050"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15"/>
          <p:cNvGrpSpPr/>
          <p:nvPr/>
        </p:nvGrpSpPr>
        <p:grpSpPr>
          <a:xfrm>
            <a:off x="7129475" y="1270500"/>
            <a:ext cx="2602500" cy="2602500"/>
            <a:chOff x="7129475" y="1270500"/>
            <a:chExt cx="2602500" cy="2602500"/>
          </a:xfrm>
        </p:grpSpPr>
        <p:sp>
          <p:nvSpPr>
            <p:cNvPr id="82" name="Google Shape;82;p15"/>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rgbClr val="E95E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7129475" y="1270500"/>
              <a:ext cx="2602500" cy="2602500"/>
            </a:xfrm>
            <a:prstGeom prst="pie">
              <a:avLst>
                <a:gd fmla="val 0" name="adj1"/>
                <a:gd fmla="val 10800087" name="adj2"/>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7661825" y="2348250"/>
              <a:ext cx="768900" cy="447000"/>
            </a:xfrm>
            <a:prstGeom prst="rect">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297" name="Google Shape;297;p24"/>
          <p:cNvGrpSpPr/>
          <p:nvPr/>
        </p:nvGrpSpPr>
        <p:grpSpPr>
          <a:xfrm>
            <a:off x="3777376" y="1576366"/>
            <a:ext cx="4498640" cy="2396590"/>
            <a:chOff x="233350" y="949250"/>
            <a:chExt cx="7137300" cy="3802300"/>
          </a:xfrm>
        </p:grpSpPr>
        <p:sp>
          <p:nvSpPr>
            <p:cNvPr id="298" name="Google Shape;298;p24"/>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24"/>
          <p:cNvSpPr txBox="1"/>
          <p:nvPr/>
        </p:nvSpPr>
        <p:spPr>
          <a:xfrm>
            <a:off x="4368638" y="4134418"/>
            <a:ext cx="942000" cy="27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lang="en">
                <a:solidFill>
                  <a:schemeClr val="lt1"/>
                </a:solidFill>
                <a:latin typeface="Roboto"/>
                <a:ea typeface="Roboto"/>
                <a:cs typeface="Roboto"/>
                <a:sym typeface="Roboto"/>
              </a:rPr>
              <a:t>Children</a:t>
            </a:r>
            <a:endParaRPr>
              <a:solidFill>
                <a:schemeClr val="lt1"/>
              </a:solidFill>
              <a:latin typeface="Roboto"/>
              <a:ea typeface="Roboto"/>
              <a:cs typeface="Roboto"/>
              <a:sym typeface="Roboto"/>
            </a:endParaRPr>
          </a:p>
        </p:txBody>
      </p:sp>
      <p:sp>
        <p:nvSpPr>
          <p:cNvPr id="350" name="Google Shape;350;p24"/>
          <p:cNvSpPr/>
          <p:nvPr/>
        </p:nvSpPr>
        <p:spPr>
          <a:xfrm>
            <a:off x="4838475" y="3062825"/>
            <a:ext cx="202200" cy="2022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351" name="Google Shape;351;p24"/>
          <p:cNvSpPr/>
          <p:nvPr/>
        </p:nvSpPr>
        <p:spPr>
          <a:xfrm>
            <a:off x="4166438" y="4172968"/>
            <a:ext cx="202200" cy="2022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352" name="Google Shape;352;p24"/>
          <p:cNvSpPr txBox="1"/>
          <p:nvPr/>
        </p:nvSpPr>
        <p:spPr>
          <a:xfrm>
            <a:off x="5656801" y="4134418"/>
            <a:ext cx="942000" cy="27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lang="en">
                <a:solidFill>
                  <a:schemeClr val="lt1"/>
                </a:solidFill>
                <a:latin typeface="Roboto"/>
                <a:ea typeface="Roboto"/>
                <a:cs typeface="Roboto"/>
                <a:sym typeface="Roboto"/>
              </a:rPr>
              <a:t>Teens</a:t>
            </a:r>
            <a:endParaRPr>
              <a:solidFill>
                <a:schemeClr val="lt1"/>
              </a:solidFill>
              <a:latin typeface="Roboto"/>
              <a:ea typeface="Roboto"/>
              <a:cs typeface="Roboto"/>
              <a:sym typeface="Roboto"/>
            </a:endParaRPr>
          </a:p>
        </p:txBody>
      </p:sp>
      <p:sp>
        <p:nvSpPr>
          <p:cNvPr id="353" name="Google Shape;353;p24"/>
          <p:cNvSpPr/>
          <p:nvPr/>
        </p:nvSpPr>
        <p:spPr>
          <a:xfrm>
            <a:off x="5454600" y="4172968"/>
            <a:ext cx="202200" cy="2022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354" name="Google Shape;354;p24"/>
          <p:cNvSpPr txBox="1"/>
          <p:nvPr/>
        </p:nvSpPr>
        <p:spPr>
          <a:xfrm>
            <a:off x="6944963" y="4134418"/>
            <a:ext cx="942000" cy="27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lang="en">
                <a:solidFill>
                  <a:schemeClr val="lt1"/>
                </a:solidFill>
                <a:latin typeface="Roboto"/>
                <a:ea typeface="Roboto"/>
                <a:cs typeface="Roboto"/>
                <a:sym typeface="Roboto"/>
              </a:rPr>
              <a:t>Adults</a:t>
            </a:r>
            <a:endParaRPr>
              <a:solidFill>
                <a:schemeClr val="lt1"/>
              </a:solidFill>
              <a:latin typeface="Roboto"/>
              <a:ea typeface="Roboto"/>
              <a:cs typeface="Roboto"/>
              <a:sym typeface="Roboto"/>
            </a:endParaRPr>
          </a:p>
        </p:txBody>
      </p:sp>
      <p:sp>
        <p:nvSpPr>
          <p:cNvPr id="355" name="Google Shape;355;p24"/>
          <p:cNvSpPr/>
          <p:nvPr/>
        </p:nvSpPr>
        <p:spPr>
          <a:xfrm>
            <a:off x="6742763" y="4172968"/>
            <a:ext cx="202200" cy="202200"/>
          </a:xfrm>
          <a:prstGeom prst="ellipse">
            <a:avLst/>
          </a:prstGeom>
          <a:solidFill>
            <a:schemeClr val="accent4"/>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356" name="Google Shape;356;p24"/>
          <p:cNvSpPr/>
          <p:nvPr/>
        </p:nvSpPr>
        <p:spPr>
          <a:xfrm>
            <a:off x="5663375" y="2486824"/>
            <a:ext cx="383400" cy="3834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357" name="Google Shape;357;p24"/>
          <p:cNvSpPr/>
          <p:nvPr/>
        </p:nvSpPr>
        <p:spPr>
          <a:xfrm>
            <a:off x="5934825" y="1475726"/>
            <a:ext cx="572700" cy="572700"/>
          </a:xfrm>
          <a:prstGeom prst="ellipse">
            <a:avLst/>
          </a:prstGeom>
          <a:solidFill>
            <a:schemeClr val="accent4"/>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358" name="Google Shape;358;p24"/>
          <p:cNvSpPr/>
          <p:nvPr/>
        </p:nvSpPr>
        <p:spPr>
          <a:xfrm>
            <a:off x="6305325" y="1873975"/>
            <a:ext cx="202200" cy="2022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359" name="Google Shape;359;p24"/>
          <p:cNvSpPr/>
          <p:nvPr/>
        </p:nvSpPr>
        <p:spPr>
          <a:xfrm>
            <a:off x="4432100" y="2111849"/>
            <a:ext cx="202200" cy="2022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360" name="Google Shape;360;p24"/>
          <p:cNvSpPr/>
          <p:nvPr/>
        </p:nvSpPr>
        <p:spPr>
          <a:xfrm>
            <a:off x="7139175" y="2223751"/>
            <a:ext cx="696000" cy="6960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361" name="Google Shape;361;p24"/>
          <p:cNvSpPr/>
          <p:nvPr/>
        </p:nvSpPr>
        <p:spPr>
          <a:xfrm>
            <a:off x="7121775" y="1978600"/>
            <a:ext cx="383400" cy="3834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362" name="Google Shape;362;p24"/>
          <p:cNvSpPr/>
          <p:nvPr/>
        </p:nvSpPr>
        <p:spPr>
          <a:xfrm>
            <a:off x="5972725" y="2990024"/>
            <a:ext cx="202200" cy="202200"/>
          </a:xfrm>
          <a:prstGeom prst="ellipse">
            <a:avLst/>
          </a:prstGeom>
          <a:solidFill>
            <a:schemeClr val="accent4"/>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grpSp>
        <p:nvGrpSpPr>
          <p:cNvPr id="363" name="Google Shape;363;p24"/>
          <p:cNvGrpSpPr/>
          <p:nvPr/>
        </p:nvGrpSpPr>
        <p:grpSpPr>
          <a:xfrm>
            <a:off x="996346" y="1405764"/>
            <a:ext cx="2588689" cy="2458112"/>
            <a:chOff x="6533766" y="1818250"/>
            <a:chExt cx="1623308" cy="2458112"/>
          </a:xfrm>
        </p:grpSpPr>
        <p:sp>
          <p:nvSpPr>
            <p:cNvPr id="364" name="Google Shape;364;p24"/>
            <p:cNvSpPr txBox="1"/>
            <p:nvPr/>
          </p:nvSpPr>
          <p:spPr>
            <a:xfrm>
              <a:off x="65337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CONCLUSIONS</a:t>
              </a:r>
              <a:endParaRPr>
                <a:solidFill>
                  <a:schemeClr val="lt1"/>
                </a:solidFill>
                <a:latin typeface="Roboto"/>
                <a:ea typeface="Roboto"/>
                <a:cs typeface="Roboto"/>
                <a:sym typeface="Roboto"/>
              </a:endParaRPr>
            </a:p>
          </p:txBody>
        </p:sp>
        <p:sp>
          <p:nvSpPr>
            <p:cNvPr id="365" name="Google Shape;365;p24"/>
            <p:cNvSpPr txBox="1"/>
            <p:nvPr/>
          </p:nvSpPr>
          <p:spPr>
            <a:xfrm>
              <a:off x="6533766" y="2243562"/>
              <a:ext cx="1623300" cy="203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Mercury is the closest planet to the Sun and the smallest one in the entire Solar System. This planet's name has nothing to do with the liquid metal, since Mercury was named after the Roman messenger god. Mercury has no natural satellites</a:t>
              </a:r>
              <a:endParaRPr>
                <a:solidFill>
                  <a:schemeClr val="lt1"/>
                </a:solidFill>
                <a:latin typeface="Roboto"/>
                <a:ea typeface="Roboto"/>
                <a:cs typeface="Roboto"/>
                <a:sym typeface="Roboto"/>
              </a:endParaRPr>
            </a:p>
          </p:txBody>
        </p:sp>
      </p:grpSp>
      <p:sp>
        <p:nvSpPr>
          <p:cNvPr id="366" name="Google Shape;366;p24"/>
          <p:cNvSpPr txBox="1"/>
          <p:nvPr/>
        </p:nvSpPr>
        <p:spPr>
          <a:xfrm>
            <a:off x="996038" y="4012775"/>
            <a:ext cx="2588700" cy="383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a:solidFill>
                  <a:schemeClr val="dk1"/>
                </a:solidFill>
                <a:latin typeface="Roboto"/>
                <a:ea typeface="Roboto"/>
                <a:cs typeface="Roboto"/>
                <a:sym typeface="Roboto"/>
              </a:rPr>
              <a:t>12 million players in total!</a:t>
            </a:r>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sp>
        <p:nvSpPr>
          <p:cNvPr id="372" name="Google Shape;372;p25"/>
          <p:cNvSpPr/>
          <p:nvPr/>
        </p:nvSpPr>
        <p:spPr>
          <a:xfrm>
            <a:off x="3171456" y="1598600"/>
            <a:ext cx="658500" cy="65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5314056" y="1598600"/>
            <a:ext cx="658500" cy="65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3171444" y="3495998"/>
            <a:ext cx="658500" cy="65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5314044" y="3496002"/>
            <a:ext cx="658500" cy="65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6" name="Google Shape;376;p25"/>
          <p:cNvCxnSpPr/>
          <p:nvPr/>
        </p:nvCxnSpPr>
        <p:spPr>
          <a:xfrm>
            <a:off x="3829956" y="1927850"/>
            <a:ext cx="1484100" cy="0"/>
          </a:xfrm>
          <a:prstGeom prst="straightConnector1">
            <a:avLst/>
          </a:prstGeom>
          <a:noFill/>
          <a:ln cap="flat" cmpd="sng" w="38100">
            <a:solidFill>
              <a:schemeClr val="accent2"/>
            </a:solidFill>
            <a:prstDash val="solid"/>
            <a:round/>
            <a:headEnd len="med" w="med" type="none"/>
            <a:tailEnd len="med" w="med" type="none"/>
          </a:ln>
        </p:spPr>
      </p:cxnSp>
      <p:cxnSp>
        <p:nvCxnSpPr>
          <p:cNvPr id="377" name="Google Shape;377;p25"/>
          <p:cNvCxnSpPr/>
          <p:nvPr/>
        </p:nvCxnSpPr>
        <p:spPr>
          <a:xfrm rot="10800000">
            <a:off x="3829944" y="3825252"/>
            <a:ext cx="1484100" cy="0"/>
          </a:xfrm>
          <a:prstGeom prst="straightConnector1">
            <a:avLst/>
          </a:prstGeom>
          <a:noFill/>
          <a:ln cap="flat" cmpd="sng" w="38100">
            <a:solidFill>
              <a:schemeClr val="accent2"/>
            </a:solidFill>
            <a:prstDash val="solid"/>
            <a:round/>
            <a:headEnd len="med" w="med" type="none"/>
            <a:tailEnd len="med" w="med" type="none"/>
          </a:ln>
        </p:spPr>
      </p:cxnSp>
      <p:grpSp>
        <p:nvGrpSpPr>
          <p:cNvPr id="378" name="Google Shape;378;p25"/>
          <p:cNvGrpSpPr/>
          <p:nvPr/>
        </p:nvGrpSpPr>
        <p:grpSpPr>
          <a:xfrm>
            <a:off x="5439028" y="1774315"/>
            <a:ext cx="408585" cy="307069"/>
            <a:chOff x="4436500" y="2678400"/>
            <a:chExt cx="364450" cy="273900"/>
          </a:xfrm>
        </p:grpSpPr>
        <p:sp>
          <p:nvSpPr>
            <p:cNvPr id="379" name="Google Shape;379;p25"/>
            <p:cNvSpPr/>
            <p:nvPr/>
          </p:nvSpPr>
          <p:spPr>
            <a:xfrm>
              <a:off x="4560500" y="2680625"/>
              <a:ext cx="49075" cy="271675"/>
            </a:xfrm>
            <a:custGeom>
              <a:rect b="b" l="l" r="r" t="t"/>
              <a:pathLst>
                <a:path extrusionOk="0" h="10867" w="1963">
                  <a:moveTo>
                    <a:pt x="0" y="0"/>
                  </a:moveTo>
                  <a:lnTo>
                    <a:pt x="0" y="10867"/>
                  </a:lnTo>
                  <a:lnTo>
                    <a:pt x="1963" y="10867"/>
                  </a:lnTo>
                  <a:lnTo>
                    <a:pt x="1963" y="1838"/>
                  </a:lnTo>
                  <a:cubicBezTo>
                    <a:pt x="1071" y="1695"/>
                    <a:pt x="250" y="89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4629200" y="2680625"/>
              <a:ext cx="49075" cy="271675"/>
            </a:xfrm>
            <a:custGeom>
              <a:rect b="b" l="l" r="r" t="t"/>
              <a:pathLst>
                <a:path extrusionOk="0" h="10867" w="1963">
                  <a:moveTo>
                    <a:pt x="1963" y="0"/>
                  </a:moveTo>
                  <a:cubicBezTo>
                    <a:pt x="1731" y="893"/>
                    <a:pt x="892" y="1695"/>
                    <a:pt x="0" y="1838"/>
                  </a:cubicBezTo>
                  <a:lnTo>
                    <a:pt x="0" y="10867"/>
                  </a:lnTo>
                  <a:lnTo>
                    <a:pt x="1963" y="10867"/>
                  </a:lnTo>
                  <a:lnTo>
                    <a:pt x="19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4506525" y="2678400"/>
              <a:ext cx="33475" cy="273900"/>
            </a:xfrm>
            <a:custGeom>
              <a:rect b="b" l="l" r="r" t="t"/>
              <a:pathLst>
                <a:path extrusionOk="0" h="10956" w="1339">
                  <a:moveTo>
                    <a:pt x="304" y="0"/>
                  </a:moveTo>
                  <a:cubicBezTo>
                    <a:pt x="143" y="0"/>
                    <a:pt x="0" y="143"/>
                    <a:pt x="0" y="304"/>
                  </a:cubicBezTo>
                  <a:lnTo>
                    <a:pt x="0" y="10652"/>
                  </a:lnTo>
                  <a:cubicBezTo>
                    <a:pt x="0" y="10813"/>
                    <a:pt x="143" y="10956"/>
                    <a:pt x="304" y="10956"/>
                  </a:cubicBezTo>
                  <a:lnTo>
                    <a:pt x="1339" y="10956"/>
                  </a:lnTo>
                  <a:lnTo>
                    <a:pt x="13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4697875" y="2678400"/>
              <a:ext cx="33475" cy="273900"/>
            </a:xfrm>
            <a:custGeom>
              <a:rect b="b" l="l" r="r" t="t"/>
              <a:pathLst>
                <a:path extrusionOk="0" h="10956" w="1339">
                  <a:moveTo>
                    <a:pt x="1" y="0"/>
                  </a:moveTo>
                  <a:lnTo>
                    <a:pt x="1" y="10956"/>
                  </a:lnTo>
                  <a:lnTo>
                    <a:pt x="1036" y="10956"/>
                  </a:lnTo>
                  <a:cubicBezTo>
                    <a:pt x="1196" y="10956"/>
                    <a:pt x="1339" y="10813"/>
                    <a:pt x="1339" y="10652"/>
                  </a:cubicBezTo>
                  <a:lnTo>
                    <a:pt x="1339" y="304"/>
                  </a:lnTo>
                  <a:cubicBezTo>
                    <a:pt x="1339" y="143"/>
                    <a:pt x="1196" y="0"/>
                    <a:pt x="1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4436500" y="2684200"/>
              <a:ext cx="50425" cy="111075"/>
            </a:xfrm>
            <a:custGeom>
              <a:rect b="b" l="l" r="r" t="t"/>
              <a:pathLst>
                <a:path extrusionOk="0" h="4443" w="2017">
                  <a:moveTo>
                    <a:pt x="2016" y="0"/>
                  </a:moveTo>
                  <a:lnTo>
                    <a:pt x="196" y="857"/>
                  </a:lnTo>
                  <a:cubicBezTo>
                    <a:pt x="89" y="928"/>
                    <a:pt x="0" y="1035"/>
                    <a:pt x="0" y="1178"/>
                  </a:cubicBezTo>
                  <a:lnTo>
                    <a:pt x="0" y="4104"/>
                  </a:lnTo>
                  <a:cubicBezTo>
                    <a:pt x="0" y="4265"/>
                    <a:pt x="125" y="4354"/>
                    <a:pt x="161" y="4389"/>
                  </a:cubicBezTo>
                  <a:cubicBezTo>
                    <a:pt x="195" y="4412"/>
                    <a:pt x="258" y="4442"/>
                    <a:pt x="342" y="4442"/>
                  </a:cubicBezTo>
                  <a:cubicBezTo>
                    <a:pt x="389" y="4442"/>
                    <a:pt x="442" y="4433"/>
                    <a:pt x="500" y="4407"/>
                  </a:cubicBezTo>
                  <a:lnTo>
                    <a:pt x="2016" y="3676"/>
                  </a:lnTo>
                  <a:lnTo>
                    <a:pt x="20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4750975" y="2684200"/>
              <a:ext cx="49975" cy="111075"/>
            </a:xfrm>
            <a:custGeom>
              <a:rect b="b" l="l" r="r" t="t"/>
              <a:pathLst>
                <a:path extrusionOk="0" h="4443" w="1999">
                  <a:moveTo>
                    <a:pt x="0" y="0"/>
                  </a:moveTo>
                  <a:lnTo>
                    <a:pt x="0" y="3676"/>
                  </a:lnTo>
                  <a:lnTo>
                    <a:pt x="1517" y="4407"/>
                  </a:lnTo>
                  <a:cubicBezTo>
                    <a:pt x="1574" y="4433"/>
                    <a:pt x="1628" y="4442"/>
                    <a:pt x="1674" y="4442"/>
                  </a:cubicBezTo>
                  <a:cubicBezTo>
                    <a:pt x="1756" y="4442"/>
                    <a:pt x="1815" y="4412"/>
                    <a:pt x="1838" y="4389"/>
                  </a:cubicBezTo>
                  <a:cubicBezTo>
                    <a:pt x="1891" y="4354"/>
                    <a:pt x="1998" y="4265"/>
                    <a:pt x="1998" y="4104"/>
                  </a:cubicBezTo>
                  <a:lnTo>
                    <a:pt x="1998" y="1178"/>
                  </a:lnTo>
                  <a:cubicBezTo>
                    <a:pt x="1998" y="1035"/>
                    <a:pt x="1927" y="928"/>
                    <a:pt x="1802" y="857"/>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5"/>
          <p:cNvGrpSpPr/>
          <p:nvPr/>
        </p:nvGrpSpPr>
        <p:grpSpPr>
          <a:xfrm>
            <a:off x="3312861" y="1723810"/>
            <a:ext cx="392105" cy="408080"/>
            <a:chOff x="5607400" y="2633350"/>
            <a:chExt cx="349750" cy="364000"/>
          </a:xfrm>
        </p:grpSpPr>
        <p:sp>
          <p:nvSpPr>
            <p:cNvPr id="386" name="Google Shape;386;p25"/>
            <p:cNvSpPr/>
            <p:nvPr/>
          </p:nvSpPr>
          <p:spPr>
            <a:xfrm>
              <a:off x="5777375" y="2633350"/>
              <a:ext cx="69150" cy="70050"/>
            </a:xfrm>
            <a:custGeom>
              <a:rect b="b" l="l" r="r" t="t"/>
              <a:pathLst>
                <a:path extrusionOk="0" h="2802" w="2766">
                  <a:moveTo>
                    <a:pt x="2694" y="0"/>
                  </a:moveTo>
                  <a:lnTo>
                    <a:pt x="2694" y="0"/>
                  </a:lnTo>
                  <a:cubicBezTo>
                    <a:pt x="1731" y="18"/>
                    <a:pt x="785" y="357"/>
                    <a:pt x="0" y="999"/>
                  </a:cubicBezTo>
                  <a:lnTo>
                    <a:pt x="1820" y="2801"/>
                  </a:lnTo>
                  <a:cubicBezTo>
                    <a:pt x="2444" y="2034"/>
                    <a:pt x="2766" y="999"/>
                    <a:pt x="26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5"/>
            <p:cNvSpPr/>
            <p:nvPr/>
          </p:nvSpPr>
          <p:spPr>
            <a:xfrm>
              <a:off x="5737675" y="2673050"/>
              <a:ext cx="70050" cy="67525"/>
            </a:xfrm>
            <a:custGeom>
              <a:rect b="b" l="l" r="r" t="t"/>
              <a:pathLst>
                <a:path extrusionOk="0" h="2701" w="2802">
                  <a:moveTo>
                    <a:pt x="999" y="0"/>
                  </a:moveTo>
                  <a:cubicBezTo>
                    <a:pt x="357" y="785"/>
                    <a:pt x="36" y="1731"/>
                    <a:pt x="0" y="2694"/>
                  </a:cubicBezTo>
                  <a:cubicBezTo>
                    <a:pt x="77" y="2698"/>
                    <a:pt x="153" y="2700"/>
                    <a:pt x="230" y="2700"/>
                  </a:cubicBezTo>
                  <a:cubicBezTo>
                    <a:pt x="1169" y="2700"/>
                    <a:pt x="2092" y="2398"/>
                    <a:pt x="2801" y="1820"/>
                  </a:cubicBezTo>
                  <a:lnTo>
                    <a:pt x="9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5"/>
            <p:cNvSpPr/>
            <p:nvPr/>
          </p:nvSpPr>
          <p:spPr>
            <a:xfrm>
              <a:off x="5837575" y="2634675"/>
              <a:ext cx="79425" cy="93700"/>
            </a:xfrm>
            <a:custGeom>
              <a:rect b="b" l="l" r="r" t="t"/>
              <a:pathLst>
                <a:path extrusionOk="0" h="3748" w="3177">
                  <a:moveTo>
                    <a:pt x="1125" y="1"/>
                  </a:moveTo>
                  <a:lnTo>
                    <a:pt x="1125" y="1"/>
                  </a:lnTo>
                  <a:cubicBezTo>
                    <a:pt x="1178" y="1232"/>
                    <a:pt x="786" y="2427"/>
                    <a:pt x="1" y="3355"/>
                  </a:cubicBezTo>
                  <a:lnTo>
                    <a:pt x="393" y="3748"/>
                  </a:lnTo>
                  <a:lnTo>
                    <a:pt x="3177" y="946"/>
                  </a:lnTo>
                  <a:cubicBezTo>
                    <a:pt x="2570" y="447"/>
                    <a:pt x="1856" y="126"/>
                    <a:pt x="11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
            <p:cNvSpPr/>
            <p:nvPr/>
          </p:nvSpPr>
          <p:spPr>
            <a:xfrm>
              <a:off x="5886650" y="2745500"/>
              <a:ext cx="70500" cy="67175"/>
            </a:xfrm>
            <a:custGeom>
              <a:rect b="b" l="l" r="r" t="t"/>
              <a:pathLst>
                <a:path extrusionOk="0" h="2687" w="2820">
                  <a:moveTo>
                    <a:pt x="2539" y="1"/>
                  </a:moveTo>
                  <a:cubicBezTo>
                    <a:pt x="1618" y="1"/>
                    <a:pt x="713" y="318"/>
                    <a:pt x="0" y="885"/>
                  </a:cubicBezTo>
                  <a:lnTo>
                    <a:pt x="1820" y="2687"/>
                  </a:lnTo>
                  <a:cubicBezTo>
                    <a:pt x="2463" y="1920"/>
                    <a:pt x="2784" y="974"/>
                    <a:pt x="2820" y="10"/>
                  </a:cubicBezTo>
                  <a:cubicBezTo>
                    <a:pt x="2726" y="4"/>
                    <a:pt x="2633" y="1"/>
                    <a:pt x="2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a:off x="5848275" y="2782325"/>
              <a:ext cx="68725" cy="70500"/>
            </a:xfrm>
            <a:custGeom>
              <a:rect b="b" l="l" r="r" t="t"/>
              <a:pathLst>
                <a:path extrusionOk="0" h="2820" w="2749">
                  <a:moveTo>
                    <a:pt x="947" y="1"/>
                  </a:moveTo>
                  <a:cubicBezTo>
                    <a:pt x="322" y="786"/>
                    <a:pt x="1" y="1803"/>
                    <a:pt x="72" y="2820"/>
                  </a:cubicBezTo>
                  <a:cubicBezTo>
                    <a:pt x="1036" y="2784"/>
                    <a:pt x="1982" y="2463"/>
                    <a:pt x="2749" y="1820"/>
                  </a:cubicBezTo>
                  <a:lnTo>
                    <a:pt x="9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5"/>
            <p:cNvSpPr/>
            <p:nvPr/>
          </p:nvSpPr>
          <p:spPr>
            <a:xfrm>
              <a:off x="5739000" y="2733250"/>
              <a:ext cx="93700" cy="79425"/>
            </a:xfrm>
            <a:custGeom>
              <a:rect b="b" l="l" r="r" t="t"/>
              <a:pathLst>
                <a:path extrusionOk="0" h="3177" w="3748">
                  <a:moveTo>
                    <a:pt x="3355" y="1"/>
                  </a:moveTo>
                  <a:cubicBezTo>
                    <a:pt x="2481" y="732"/>
                    <a:pt x="1392" y="1125"/>
                    <a:pt x="268" y="1125"/>
                  </a:cubicBezTo>
                  <a:lnTo>
                    <a:pt x="1" y="1125"/>
                  </a:lnTo>
                  <a:cubicBezTo>
                    <a:pt x="125" y="1856"/>
                    <a:pt x="447" y="2570"/>
                    <a:pt x="946" y="3177"/>
                  </a:cubicBezTo>
                  <a:lnTo>
                    <a:pt x="3747" y="393"/>
                  </a:lnTo>
                  <a:lnTo>
                    <a:pt x="3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5862125" y="2673050"/>
              <a:ext cx="93250" cy="79850"/>
            </a:xfrm>
            <a:custGeom>
              <a:rect b="b" l="l" r="r" t="t"/>
              <a:pathLst>
                <a:path extrusionOk="0" h="3194" w="3730">
                  <a:moveTo>
                    <a:pt x="2801" y="0"/>
                  </a:moveTo>
                  <a:lnTo>
                    <a:pt x="0" y="2801"/>
                  </a:lnTo>
                  <a:lnTo>
                    <a:pt x="393" y="3194"/>
                  </a:lnTo>
                  <a:cubicBezTo>
                    <a:pt x="1251" y="2467"/>
                    <a:pt x="2339" y="2062"/>
                    <a:pt x="3458" y="2062"/>
                  </a:cubicBezTo>
                  <a:cubicBezTo>
                    <a:pt x="3548" y="2062"/>
                    <a:pt x="3639" y="2064"/>
                    <a:pt x="3729" y="2070"/>
                  </a:cubicBezTo>
                  <a:cubicBezTo>
                    <a:pt x="3622" y="1338"/>
                    <a:pt x="3301" y="625"/>
                    <a:pt x="28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a:off x="5777375" y="2757800"/>
              <a:ext cx="79850" cy="93250"/>
            </a:xfrm>
            <a:custGeom>
              <a:rect b="b" l="l" r="r" t="t"/>
              <a:pathLst>
                <a:path extrusionOk="0" h="3730" w="3194">
                  <a:moveTo>
                    <a:pt x="2801" y="0"/>
                  </a:moveTo>
                  <a:lnTo>
                    <a:pt x="0" y="2801"/>
                  </a:lnTo>
                  <a:cubicBezTo>
                    <a:pt x="624" y="3301"/>
                    <a:pt x="1338" y="3604"/>
                    <a:pt x="2070" y="3729"/>
                  </a:cubicBezTo>
                  <a:cubicBezTo>
                    <a:pt x="2016" y="2516"/>
                    <a:pt x="2409" y="1321"/>
                    <a:pt x="3194" y="393"/>
                  </a:cubicBezTo>
                  <a:lnTo>
                    <a:pt x="28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5"/>
            <p:cNvSpPr/>
            <p:nvPr/>
          </p:nvSpPr>
          <p:spPr>
            <a:xfrm>
              <a:off x="5607400" y="2734825"/>
              <a:ext cx="146800" cy="262525"/>
            </a:xfrm>
            <a:custGeom>
              <a:rect b="b" l="l" r="r" t="t"/>
              <a:pathLst>
                <a:path extrusionOk="0" h="10501" w="5872">
                  <a:moveTo>
                    <a:pt x="765" y="1"/>
                  </a:moveTo>
                  <a:cubicBezTo>
                    <a:pt x="345" y="1"/>
                    <a:pt x="1" y="335"/>
                    <a:pt x="1" y="741"/>
                  </a:cubicBezTo>
                  <a:lnTo>
                    <a:pt x="1" y="3471"/>
                  </a:lnTo>
                  <a:cubicBezTo>
                    <a:pt x="1" y="3649"/>
                    <a:pt x="37" y="3845"/>
                    <a:pt x="90" y="4024"/>
                  </a:cubicBezTo>
                  <a:lnTo>
                    <a:pt x="679" y="5755"/>
                  </a:lnTo>
                  <a:cubicBezTo>
                    <a:pt x="733" y="5915"/>
                    <a:pt x="840" y="6040"/>
                    <a:pt x="982" y="6147"/>
                  </a:cubicBezTo>
                  <a:lnTo>
                    <a:pt x="2463" y="7111"/>
                  </a:lnTo>
                  <a:cubicBezTo>
                    <a:pt x="2802" y="7343"/>
                    <a:pt x="2909" y="7753"/>
                    <a:pt x="2731" y="8110"/>
                  </a:cubicBezTo>
                  <a:lnTo>
                    <a:pt x="1518" y="10501"/>
                  </a:lnTo>
                  <a:lnTo>
                    <a:pt x="5318" y="10501"/>
                  </a:lnTo>
                  <a:lnTo>
                    <a:pt x="5461" y="9983"/>
                  </a:lnTo>
                  <a:cubicBezTo>
                    <a:pt x="5871" y="8360"/>
                    <a:pt x="5800" y="6665"/>
                    <a:pt x="5282" y="5077"/>
                  </a:cubicBezTo>
                  <a:lnTo>
                    <a:pt x="4479" y="2668"/>
                  </a:lnTo>
                  <a:cubicBezTo>
                    <a:pt x="4403" y="2409"/>
                    <a:pt x="4146" y="2242"/>
                    <a:pt x="3873" y="2242"/>
                  </a:cubicBezTo>
                  <a:cubicBezTo>
                    <a:pt x="3826" y="2242"/>
                    <a:pt x="3778" y="2247"/>
                    <a:pt x="3730" y="2257"/>
                  </a:cubicBezTo>
                  <a:cubicBezTo>
                    <a:pt x="3391" y="2347"/>
                    <a:pt x="3177" y="2686"/>
                    <a:pt x="3266" y="3007"/>
                  </a:cubicBezTo>
                  <a:lnTo>
                    <a:pt x="3801" y="5255"/>
                  </a:lnTo>
                  <a:lnTo>
                    <a:pt x="1874" y="3988"/>
                  </a:lnTo>
                  <a:cubicBezTo>
                    <a:pt x="1660" y="3828"/>
                    <a:pt x="1518" y="3596"/>
                    <a:pt x="1518" y="3328"/>
                  </a:cubicBezTo>
                  <a:lnTo>
                    <a:pt x="1518" y="527"/>
                  </a:lnTo>
                  <a:cubicBezTo>
                    <a:pt x="1518" y="420"/>
                    <a:pt x="1482" y="330"/>
                    <a:pt x="1411" y="277"/>
                  </a:cubicBezTo>
                  <a:cubicBezTo>
                    <a:pt x="1198" y="82"/>
                    <a:pt x="972" y="1"/>
                    <a:pt x="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25"/>
          <p:cNvGrpSpPr/>
          <p:nvPr/>
        </p:nvGrpSpPr>
        <p:grpSpPr>
          <a:xfrm>
            <a:off x="5438757" y="3631444"/>
            <a:ext cx="409089" cy="387592"/>
            <a:chOff x="1506725" y="3363550"/>
            <a:chExt cx="364900" cy="345725"/>
          </a:xfrm>
        </p:grpSpPr>
        <p:sp>
          <p:nvSpPr>
            <p:cNvPr id="396" name="Google Shape;396;p25"/>
            <p:cNvSpPr/>
            <p:nvPr/>
          </p:nvSpPr>
          <p:spPr>
            <a:xfrm>
              <a:off x="1526350" y="3363550"/>
              <a:ext cx="326550" cy="67375"/>
            </a:xfrm>
            <a:custGeom>
              <a:rect b="b" l="l" r="r" t="t"/>
              <a:pathLst>
                <a:path extrusionOk="0" h="2695" w="13062">
                  <a:moveTo>
                    <a:pt x="518" y="0"/>
                  </a:moveTo>
                  <a:cubicBezTo>
                    <a:pt x="233" y="0"/>
                    <a:pt x="1" y="232"/>
                    <a:pt x="1" y="518"/>
                  </a:cubicBezTo>
                  <a:lnTo>
                    <a:pt x="1" y="2695"/>
                  </a:lnTo>
                  <a:lnTo>
                    <a:pt x="13061" y="2695"/>
                  </a:lnTo>
                  <a:lnTo>
                    <a:pt x="13061" y="518"/>
                  </a:lnTo>
                  <a:cubicBezTo>
                    <a:pt x="13061" y="232"/>
                    <a:pt x="12829" y="0"/>
                    <a:pt x="125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5"/>
            <p:cNvSpPr/>
            <p:nvPr/>
          </p:nvSpPr>
          <p:spPr>
            <a:xfrm>
              <a:off x="1506725" y="3451875"/>
              <a:ext cx="364900" cy="257400"/>
            </a:xfrm>
            <a:custGeom>
              <a:rect b="b" l="l" r="r" t="t"/>
              <a:pathLst>
                <a:path extrusionOk="0" h="10296" w="14596">
                  <a:moveTo>
                    <a:pt x="11598" y="875"/>
                  </a:moveTo>
                  <a:cubicBezTo>
                    <a:pt x="11794" y="875"/>
                    <a:pt x="11973" y="1017"/>
                    <a:pt x="12009" y="1231"/>
                  </a:cubicBezTo>
                  <a:cubicBezTo>
                    <a:pt x="12026" y="1339"/>
                    <a:pt x="11991" y="1446"/>
                    <a:pt x="11937" y="1535"/>
                  </a:cubicBezTo>
                  <a:lnTo>
                    <a:pt x="10224" y="4104"/>
                  </a:lnTo>
                  <a:cubicBezTo>
                    <a:pt x="10135" y="4229"/>
                    <a:pt x="10010" y="4300"/>
                    <a:pt x="9867" y="4300"/>
                  </a:cubicBezTo>
                  <a:cubicBezTo>
                    <a:pt x="9796" y="4300"/>
                    <a:pt x="9707" y="4265"/>
                    <a:pt x="9636" y="4229"/>
                  </a:cubicBezTo>
                  <a:cubicBezTo>
                    <a:pt x="9457" y="4086"/>
                    <a:pt x="9404" y="3836"/>
                    <a:pt x="9528" y="3640"/>
                  </a:cubicBezTo>
                  <a:lnTo>
                    <a:pt x="10813" y="1713"/>
                  </a:lnTo>
                  <a:lnTo>
                    <a:pt x="9885" y="1713"/>
                  </a:lnTo>
                  <a:cubicBezTo>
                    <a:pt x="9671" y="1713"/>
                    <a:pt x="9493" y="1570"/>
                    <a:pt x="9457" y="1356"/>
                  </a:cubicBezTo>
                  <a:cubicBezTo>
                    <a:pt x="9421" y="1107"/>
                    <a:pt x="9618" y="875"/>
                    <a:pt x="9867" y="875"/>
                  </a:cubicBezTo>
                  <a:close/>
                  <a:moveTo>
                    <a:pt x="839" y="0"/>
                  </a:moveTo>
                  <a:lnTo>
                    <a:pt x="18" y="9849"/>
                  </a:lnTo>
                  <a:cubicBezTo>
                    <a:pt x="0" y="10028"/>
                    <a:pt x="90" y="10188"/>
                    <a:pt x="268" y="10278"/>
                  </a:cubicBezTo>
                  <a:cubicBezTo>
                    <a:pt x="322" y="10295"/>
                    <a:pt x="375" y="10295"/>
                    <a:pt x="429" y="10295"/>
                  </a:cubicBezTo>
                  <a:lnTo>
                    <a:pt x="6602" y="10295"/>
                  </a:lnTo>
                  <a:cubicBezTo>
                    <a:pt x="6799" y="10295"/>
                    <a:pt x="6977" y="10153"/>
                    <a:pt x="7013" y="9939"/>
                  </a:cubicBezTo>
                  <a:lnTo>
                    <a:pt x="7298" y="7815"/>
                  </a:lnTo>
                  <a:lnTo>
                    <a:pt x="7584" y="9939"/>
                  </a:lnTo>
                  <a:cubicBezTo>
                    <a:pt x="7619" y="10153"/>
                    <a:pt x="7798" y="10295"/>
                    <a:pt x="7994" y="10295"/>
                  </a:cubicBezTo>
                  <a:lnTo>
                    <a:pt x="14168" y="10295"/>
                  </a:lnTo>
                  <a:cubicBezTo>
                    <a:pt x="14221" y="10295"/>
                    <a:pt x="14275" y="10295"/>
                    <a:pt x="14328" y="10278"/>
                  </a:cubicBezTo>
                  <a:cubicBezTo>
                    <a:pt x="14507" y="10188"/>
                    <a:pt x="14596" y="10028"/>
                    <a:pt x="14578" y="9849"/>
                  </a:cubicBezTo>
                  <a:lnTo>
                    <a:pt x="137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25"/>
          <p:cNvGrpSpPr/>
          <p:nvPr/>
        </p:nvGrpSpPr>
        <p:grpSpPr>
          <a:xfrm>
            <a:off x="3378420" y="3621132"/>
            <a:ext cx="244568" cy="408585"/>
            <a:chOff x="3941800" y="4030875"/>
            <a:chExt cx="218150" cy="364450"/>
          </a:xfrm>
        </p:grpSpPr>
        <p:sp>
          <p:nvSpPr>
            <p:cNvPr id="399" name="Google Shape;399;p25"/>
            <p:cNvSpPr/>
            <p:nvPr/>
          </p:nvSpPr>
          <p:spPr>
            <a:xfrm>
              <a:off x="3943150" y="4030875"/>
              <a:ext cx="215475" cy="142750"/>
            </a:xfrm>
            <a:custGeom>
              <a:rect b="b" l="l" r="r" t="t"/>
              <a:pathLst>
                <a:path extrusionOk="0" h="5710" w="8619">
                  <a:moveTo>
                    <a:pt x="1945" y="0"/>
                  </a:moveTo>
                  <a:cubicBezTo>
                    <a:pt x="1766" y="0"/>
                    <a:pt x="1606" y="125"/>
                    <a:pt x="1552" y="286"/>
                  </a:cubicBezTo>
                  <a:lnTo>
                    <a:pt x="0" y="5710"/>
                  </a:lnTo>
                  <a:cubicBezTo>
                    <a:pt x="625" y="3943"/>
                    <a:pt x="2320" y="2659"/>
                    <a:pt x="4318" y="2659"/>
                  </a:cubicBezTo>
                  <a:cubicBezTo>
                    <a:pt x="6298" y="2659"/>
                    <a:pt x="7994" y="3943"/>
                    <a:pt x="8618" y="5710"/>
                  </a:cubicBezTo>
                  <a:lnTo>
                    <a:pt x="7066" y="286"/>
                  </a:lnTo>
                  <a:cubicBezTo>
                    <a:pt x="7030" y="125"/>
                    <a:pt x="6869"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p:nvPr/>
          </p:nvSpPr>
          <p:spPr>
            <a:xfrm>
              <a:off x="4009150" y="4169600"/>
              <a:ext cx="83900" cy="65150"/>
            </a:xfrm>
            <a:custGeom>
              <a:rect b="b" l="l" r="r" t="t"/>
              <a:pathLst>
                <a:path extrusionOk="0" h="2606" w="3356">
                  <a:moveTo>
                    <a:pt x="625" y="0"/>
                  </a:moveTo>
                  <a:cubicBezTo>
                    <a:pt x="286" y="0"/>
                    <a:pt x="1" y="286"/>
                    <a:pt x="1" y="642"/>
                  </a:cubicBezTo>
                  <a:cubicBezTo>
                    <a:pt x="1" y="1427"/>
                    <a:pt x="1071" y="2248"/>
                    <a:pt x="1678" y="2605"/>
                  </a:cubicBezTo>
                  <a:cubicBezTo>
                    <a:pt x="2267" y="2230"/>
                    <a:pt x="3355" y="1410"/>
                    <a:pt x="3355" y="642"/>
                  </a:cubicBezTo>
                  <a:cubicBezTo>
                    <a:pt x="3355" y="286"/>
                    <a:pt x="3070" y="0"/>
                    <a:pt x="2713" y="0"/>
                  </a:cubicBezTo>
                  <a:cubicBezTo>
                    <a:pt x="2356" y="0"/>
                    <a:pt x="2070" y="286"/>
                    <a:pt x="2070" y="642"/>
                  </a:cubicBezTo>
                  <a:cubicBezTo>
                    <a:pt x="2070" y="874"/>
                    <a:pt x="1892" y="1053"/>
                    <a:pt x="1678" y="1053"/>
                  </a:cubicBezTo>
                  <a:cubicBezTo>
                    <a:pt x="1446" y="1053"/>
                    <a:pt x="1268" y="874"/>
                    <a:pt x="1268" y="642"/>
                  </a:cubicBezTo>
                  <a:cubicBezTo>
                    <a:pt x="1268" y="286"/>
                    <a:pt x="982"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a:off x="3941800" y="4246325"/>
              <a:ext cx="218150" cy="149000"/>
            </a:xfrm>
            <a:custGeom>
              <a:rect b="b" l="l" r="r" t="t"/>
              <a:pathLst>
                <a:path extrusionOk="0" h="5960" w="8726">
                  <a:moveTo>
                    <a:pt x="1" y="0"/>
                  </a:moveTo>
                  <a:lnTo>
                    <a:pt x="1606" y="5656"/>
                  </a:lnTo>
                  <a:cubicBezTo>
                    <a:pt x="1660" y="5835"/>
                    <a:pt x="1820" y="5959"/>
                    <a:pt x="1999" y="5959"/>
                  </a:cubicBezTo>
                  <a:lnTo>
                    <a:pt x="6727" y="5959"/>
                  </a:lnTo>
                  <a:cubicBezTo>
                    <a:pt x="6923" y="5959"/>
                    <a:pt x="7084" y="5835"/>
                    <a:pt x="7120" y="5656"/>
                  </a:cubicBezTo>
                  <a:lnTo>
                    <a:pt x="8726" y="0"/>
                  </a:lnTo>
                  <a:lnTo>
                    <a:pt x="8726" y="0"/>
                  </a:lnTo>
                  <a:cubicBezTo>
                    <a:pt x="8137" y="1856"/>
                    <a:pt x="6406" y="3194"/>
                    <a:pt x="4372" y="3194"/>
                  </a:cubicBezTo>
                  <a:cubicBezTo>
                    <a:pt x="2320" y="3194"/>
                    <a:pt x="589" y="185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3956975" y="4117850"/>
              <a:ext cx="187800" cy="187825"/>
            </a:xfrm>
            <a:custGeom>
              <a:rect b="b" l="l" r="r" t="t"/>
              <a:pathLst>
                <a:path extrusionOk="0" h="7513" w="7512">
                  <a:moveTo>
                    <a:pt x="4800" y="1267"/>
                  </a:moveTo>
                  <a:cubicBezTo>
                    <a:pt x="5603" y="1267"/>
                    <a:pt x="6245" y="1910"/>
                    <a:pt x="6245" y="2712"/>
                  </a:cubicBezTo>
                  <a:cubicBezTo>
                    <a:pt x="6245" y="4211"/>
                    <a:pt x="4193" y="5371"/>
                    <a:pt x="3943" y="5496"/>
                  </a:cubicBezTo>
                  <a:cubicBezTo>
                    <a:pt x="3890" y="5532"/>
                    <a:pt x="3818" y="5549"/>
                    <a:pt x="3765" y="5549"/>
                  </a:cubicBezTo>
                  <a:cubicBezTo>
                    <a:pt x="3694" y="5549"/>
                    <a:pt x="3622" y="5532"/>
                    <a:pt x="3569" y="5496"/>
                  </a:cubicBezTo>
                  <a:cubicBezTo>
                    <a:pt x="3337" y="5371"/>
                    <a:pt x="1267" y="4229"/>
                    <a:pt x="1267" y="2712"/>
                  </a:cubicBezTo>
                  <a:cubicBezTo>
                    <a:pt x="1267" y="1910"/>
                    <a:pt x="1909" y="1267"/>
                    <a:pt x="2712" y="1267"/>
                  </a:cubicBezTo>
                  <a:cubicBezTo>
                    <a:pt x="3123" y="1267"/>
                    <a:pt x="3497" y="1428"/>
                    <a:pt x="3765" y="1713"/>
                  </a:cubicBezTo>
                  <a:cubicBezTo>
                    <a:pt x="4015" y="1428"/>
                    <a:pt x="4389" y="1267"/>
                    <a:pt x="4800" y="1267"/>
                  </a:cubicBezTo>
                  <a:close/>
                  <a:moveTo>
                    <a:pt x="4461" y="6085"/>
                  </a:moveTo>
                  <a:cubicBezTo>
                    <a:pt x="4639" y="6085"/>
                    <a:pt x="4818" y="6210"/>
                    <a:pt x="4871" y="6370"/>
                  </a:cubicBezTo>
                  <a:cubicBezTo>
                    <a:pt x="4960" y="6656"/>
                    <a:pt x="4746" y="6923"/>
                    <a:pt x="4461" y="6923"/>
                  </a:cubicBezTo>
                  <a:lnTo>
                    <a:pt x="3051" y="6923"/>
                  </a:lnTo>
                  <a:cubicBezTo>
                    <a:pt x="2873" y="6923"/>
                    <a:pt x="2694" y="6816"/>
                    <a:pt x="2641" y="6638"/>
                  </a:cubicBezTo>
                  <a:cubicBezTo>
                    <a:pt x="2570" y="6352"/>
                    <a:pt x="2766" y="6085"/>
                    <a:pt x="3051" y="6085"/>
                  </a:cubicBezTo>
                  <a:close/>
                  <a:moveTo>
                    <a:pt x="3765" y="0"/>
                  </a:moveTo>
                  <a:cubicBezTo>
                    <a:pt x="1677" y="0"/>
                    <a:pt x="0" y="1678"/>
                    <a:pt x="0" y="3747"/>
                  </a:cubicBezTo>
                  <a:cubicBezTo>
                    <a:pt x="0" y="5817"/>
                    <a:pt x="1677" y="7512"/>
                    <a:pt x="3765" y="7512"/>
                  </a:cubicBezTo>
                  <a:cubicBezTo>
                    <a:pt x="5835" y="7512"/>
                    <a:pt x="7512" y="5817"/>
                    <a:pt x="7512" y="3747"/>
                  </a:cubicBezTo>
                  <a:cubicBezTo>
                    <a:pt x="7512" y="1678"/>
                    <a:pt x="5835" y="0"/>
                    <a:pt x="3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5"/>
          <p:cNvGrpSpPr/>
          <p:nvPr/>
        </p:nvGrpSpPr>
        <p:grpSpPr>
          <a:xfrm>
            <a:off x="1113893" y="1627748"/>
            <a:ext cx="1914520" cy="997999"/>
            <a:chOff x="1075050" y="1818250"/>
            <a:chExt cx="1623300" cy="997999"/>
          </a:xfrm>
        </p:grpSpPr>
        <p:sp>
          <p:nvSpPr>
            <p:cNvPr id="404" name="Google Shape;404;p25"/>
            <p:cNvSpPr txBox="1"/>
            <p:nvPr/>
          </p:nvSpPr>
          <p:spPr>
            <a:xfrm>
              <a:off x="10750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JUPITER</a:t>
              </a:r>
              <a:endParaRPr>
                <a:solidFill>
                  <a:schemeClr val="lt1"/>
                </a:solidFill>
                <a:latin typeface="Roboto"/>
                <a:ea typeface="Roboto"/>
                <a:cs typeface="Roboto"/>
                <a:sym typeface="Roboto"/>
              </a:endParaRPr>
            </a:p>
          </p:txBody>
        </p:sp>
        <p:sp>
          <p:nvSpPr>
            <p:cNvPr id="405" name="Google Shape;405;p25"/>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the biggest planet of </a:t>
              </a:r>
              <a:r>
                <a:rPr lang="en">
                  <a:solidFill>
                    <a:schemeClr val="lt1"/>
                  </a:solidFill>
                  <a:latin typeface="Roboto"/>
                  <a:ea typeface="Roboto"/>
                  <a:cs typeface="Roboto"/>
                  <a:sym typeface="Roboto"/>
                </a:rPr>
                <a:t>them</a:t>
              </a:r>
              <a:r>
                <a:rPr lang="en">
                  <a:solidFill>
                    <a:schemeClr val="lt1"/>
                  </a:solidFill>
                  <a:latin typeface="Roboto"/>
                  <a:ea typeface="Roboto"/>
                  <a:cs typeface="Roboto"/>
                  <a:sym typeface="Roboto"/>
                </a:rPr>
                <a:t> all</a:t>
              </a:r>
              <a:endParaRPr sz="1800">
                <a:solidFill>
                  <a:schemeClr val="lt1"/>
                </a:solidFill>
                <a:latin typeface="Alfa Slab One"/>
                <a:ea typeface="Alfa Slab One"/>
                <a:cs typeface="Alfa Slab One"/>
                <a:sym typeface="Alfa Slab One"/>
              </a:endParaRPr>
            </a:p>
          </p:txBody>
        </p:sp>
      </p:grpSp>
      <p:grpSp>
        <p:nvGrpSpPr>
          <p:cNvPr id="406" name="Google Shape;406;p25"/>
          <p:cNvGrpSpPr/>
          <p:nvPr/>
        </p:nvGrpSpPr>
        <p:grpSpPr>
          <a:xfrm>
            <a:off x="1113805" y="3098999"/>
            <a:ext cx="1914520" cy="997999"/>
            <a:chOff x="2876174" y="1818250"/>
            <a:chExt cx="1623300" cy="997999"/>
          </a:xfrm>
        </p:grpSpPr>
        <p:sp>
          <p:nvSpPr>
            <p:cNvPr id="407" name="Google Shape;407;p25"/>
            <p:cNvSpPr txBox="1"/>
            <p:nvPr/>
          </p:nvSpPr>
          <p:spPr>
            <a:xfrm>
              <a:off x="28761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VENUS</a:t>
              </a:r>
              <a:endParaRPr>
                <a:solidFill>
                  <a:schemeClr val="lt1"/>
                </a:solidFill>
                <a:latin typeface="Roboto"/>
                <a:ea typeface="Roboto"/>
                <a:cs typeface="Roboto"/>
                <a:sym typeface="Roboto"/>
              </a:endParaRPr>
            </a:p>
          </p:txBody>
        </p:sp>
        <p:sp>
          <p:nvSpPr>
            <p:cNvPr id="408" name="Google Shape;408;p25"/>
            <p:cNvSpPr txBox="1"/>
            <p:nvPr/>
          </p:nvSpPr>
          <p:spPr>
            <a:xfrm>
              <a:off x="28761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is the second planet from the Sun</a:t>
              </a:r>
              <a:endParaRPr sz="1800">
                <a:solidFill>
                  <a:schemeClr val="lt1"/>
                </a:solidFill>
                <a:latin typeface="Alfa Slab One"/>
                <a:ea typeface="Alfa Slab One"/>
                <a:cs typeface="Alfa Slab One"/>
                <a:sym typeface="Alfa Slab One"/>
              </a:endParaRPr>
            </a:p>
          </p:txBody>
        </p:sp>
      </p:grpSp>
      <p:grpSp>
        <p:nvGrpSpPr>
          <p:cNvPr id="409" name="Google Shape;409;p25"/>
          <p:cNvGrpSpPr/>
          <p:nvPr/>
        </p:nvGrpSpPr>
        <p:grpSpPr>
          <a:xfrm>
            <a:off x="6115236" y="3098996"/>
            <a:ext cx="1914520" cy="997999"/>
            <a:chOff x="4732650" y="1818250"/>
            <a:chExt cx="1623300" cy="997999"/>
          </a:xfrm>
        </p:grpSpPr>
        <p:sp>
          <p:nvSpPr>
            <p:cNvPr id="410" name="Google Shape;410;p25"/>
            <p:cNvSpPr txBox="1"/>
            <p:nvPr/>
          </p:nvSpPr>
          <p:spPr>
            <a:xfrm>
              <a:off x="47326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MARS</a:t>
              </a:r>
              <a:endParaRPr>
                <a:solidFill>
                  <a:schemeClr val="lt1"/>
                </a:solidFill>
                <a:latin typeface="Roboto"/>
                <a:ea typeface="Roboto"/>
                <a:cs typeface="Roboto"/>
                <a:sym typeface="Roboto"/>
              </a:endParaRPr>
            </a:p>
          </p:txBody>
        </p:sp>
        <p:sp>
          <p:nvSpPr>
            <p:cNvPr id="411" name="Google Shape;411;p25"/>
            <p:cNvSpPr txBox="1"/>
            <p:nvPr/>
          </p:nvSpPr>
          <p:spPr>
            <a:xfrm>
              <a:off x="47326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Mars is actually a very cold place</a:t>
              </a:r>
              <a:endParaRPr sz="1800">
                <a:solidFill>
                  <a:schemeClr val="lt1"/>
                </a:solidFill>
                <a:latin typeface="Alfa Slab One"/>
                <a:ea typeface="Alfa Slab One"/>
                <a:cs typeface="Alfa Slab One"/>
                <a:sym typeface="Alfa Slab One"/>
              </a:endParaRPr>
            </a:p>
          </p:txBody>
        </p:sp>
      </p:grpSp>
      <p:grpSp>
        <p:nvGrpSpPr>
          <p:cNvPr id="412" name="Google Shape;412;p25"/>
          <p:cNvGrpSpPr/>
          <p:nvPr/>
        </p:nvGrpSpPr>
        <p:grpSpPr>
          <a:xfrm>
            <a:off x="6115147" y="1627746"/>
            <a:ext cx="1914520" cy="997999"/>
            <a:chOff x="6533774" y="1818250"/>
            <a:chExt cx="1623300" cy="997999"/>
          </a:xfrm>
        </p:grpSpPr>
        <p:sp>
          <p:nvSpPr>
            <p:cNvPr id="413" name="Google Shape;413;p25"/>
            <p:cNvSpPr txBox="1"/>
            <p:nvPr/>
          </p:nvSpPr>
          <p:spPr>
            <a:xfrm>
              <a:off x="65337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MERCURY</a:t>
              </a:r>
              <a:endParaRPr>
                <a:solidFill>
                  <a:schemeClr val="lt1"/>
                </a:solidFill>
                <a:latin typeface="Roboto"/>
                <a:ea typeface="Roboto"/>
                <a:cs typeface="Roboto"/>
                <a:sym typeface="Roboto"/>
              </a:endParaRPr>
            </a:p>
          </p:txBody>
        </p:sp>
        <p:sp>
          <p:nvSpPr>
            <p:cNvPr id="414" name="Google Shape;414;p25"/>
            <p:cNvSpPr txBox="1"/>
            <p:nvPr/>
          </p:nvSpPr>
          <p:spPr>
            <a:xfrm>
              <a:off x="65337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Mercury is quite a small planet</a:t>
              </a:r>
              <a:endParaRPr sz="1800">
                <a:solidFill>
                  <a:schemeClr val="lt1"/>
                </a:solidFill>
                <a:latin typeface="Alfa Slab One"/>
                <a:ea typeface="Alfa Slab One"/>
                <a:cs typeface="Alfa Slab One"/>
                <a:sym typeface="Alfa Slab One"/>
              </a:endParaRPr>
            </a:p>
          </p:txBody>
        </p:sp>
      </p:grpSp>
      <p:sp>
        <p:nvSpPr>
          <p:cNvPr id="415" name="Google Shape;415;p25"/>
          <p:cNvSpPr txBox="1"/>
          <p:nvPr/>
        </p:nvSpPr>
        <p:spPr>
          <a:xfrm>
            <a:off x="3614700" y="2409600"/>
            <a:ext cx="1914600" cy="93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lang="en" sz="1800">
                <a:solidFill>
                  <a:schemeClr val="lt1"/>
                </a:solidFill>
                <a:latin typeface="Alfa Slab One"/>
                <a:ea typeface="Alfa Slab One"/>
                <a:cs typeface="Alfa Slab One"/>
                <a:sym typeface="Alfa Slab One"/>
              </a:rPr>
              <a:t>EARTH HARBORS LIFE</a:t>
            </a:r>
            <a:endParaRPr>
              <a:solidFill>
                <a:schemeClr val="lt1"/>
              </a:solidFill>
              <a:latin typeface="Roboto"/>
              <a:ea typeface="Roboto"/>
              <a:cs typeface="Roboto"/>
              <a:sym typeface="Roboto"/>
            </a:endParaRPr>
          </a:p>
        </p:txBody>
      </p:sp>
      <p:cxnSp>
        <p:nvCxnSpPr>
          <p:cNvPr id="416" name="Google Shape;416;p25"/>
          <p:cNvCxnSpPr>
            <a:stCxn id="405" idx="2"/>
            <a:endCxn id="372" idx="4"/>
          </p:cNvCxnSpPr>
          <p:nvPr/>
        </p:nvCxnSpPr>
        <p:spPr>
          <a:xfrm rot="-5400000">
            <a:off x="2601553" y="1726647"/>
            <a:ext cx="368700" cy="1429500"/>
          </a:xfrm>
          <a:prstGeom prst="bentConnector3">
            <a:avLst>
              <a:gd fmla="val -64585" name="adj1"/>
            </a:avLst>
          </a:prstGeom>
          <a:noFill/>
          <a:ln cap="flat" cmpd="sng" w="38100">
            <a:solidFill>
              <a:schemeClr val="accent1"/>
            </a:solidFill>
            <a:prstDash val="dash"/>
            <a:round/>
            <a:headEnd len="med" w="med" type="none"/>
            <a:tailEnd len="med" w="med" type="none"/>
          </a:ln>
        </p:spPr>
      </p:cxnSp>
      <p:cxnSp>
        <p:nvCxnSpPr>
          <p:cNvPr id="417" name="Google Shape;417;p25"/>
          <p:cNvCxnSpPr>
            <a:stCxn id="407" idx="0"/>
            <a:endCxn id="374" idx="0"/>
          </p:cNvCxnSpPr>
          <p:nvPr/>
        </p:nvCxnSpPr>
        <p:spPr>
          <a:xfrm flipH="1" rot="-5400000">
            <a:off x="2587365" y="2582699"/>
            <a:ext cx="396900" cy="1429500"/>
          </a:xfrm>
          <a:prstGeom prst="bentConnector3">
            <a:avLst>
              <a:gd fmla="val -59996" name="adj1"/>
            </a:avLst>
          </a:prstGeom>
          <a:noFill/>
          <a:ln cap="flat" cmpd="sng" w="38100">
            <a:solidFill>
              <a:schemeClr val="accent1"/>
            </a:solidFill>
            <a:prstDash val="dash"/>
            <a:round/>
            <a:headEnd len="med" w="med" type="none"/>
            <a:tailEnd len="med" w="med" type="none"/>
          </a:ln>
        </p:spPr>
      </p:cxnSp>
      <p:cxnSp>
        <p:nvCxnSpPr>
          <p:cNvPr id="418" name="Google Shape;418;p25"/>
          <p:cNvCxnSpPr>
            <a:stCxn id="414" idx="2"/>
            <a:endCxn id="373" idx="4"/>
          </p:cNvCxnSpPr>
          <p:nvPr/>
        </p:nvCxnSpPr>
        <p:spPr>
          <a:xfrm flipH="1" rot="5400000">
            <a:off x="6173457" y="1726795"/>
            <a:ext cx="368700" cy="1429200"/>
          </a:xfrm>
          <a:prstGeom prst="bentConnector3">
            <a:avLst>
              <a:gd fmla="val -64585" name="adj1"/>
            </a:avLst>
          </a:prstGeom>
          <a:noFill/>
          <a:ln cap="flat" cmpd="sng" w="38100">
            <a:solidFill>
              <a:schemeClr val="accent1"/>
            </a:solidFill>
            <a:prstDash val="dash"/>
            <a:round/>
            <a:headEnd len="med" w="med" type="none"/>
            <a:tailEnd len="med" w="med" type="none"/>
          </a:ln>
        </p:spPr>
      </p:cxnSp>
      <p:cxnSp>
        <p:nvCxnSpPr>
          <p:cNvPr id="419" name="Google Shape;419;p25"/>
          <p:cNvCxnSpPr>
            <a:stCxn id="410" idx="0"/>
            <a:endCxn id="375" idx="0"/>
          </p:cNvCxnSpPr>
          <p:nvPr/>
        </p:nvCxnSpPr>
        <p:spPr>
          <a:xfrm rot="5400000">
            <a:off x="6159446" y="2582846"/>
            <a:ext cx="396900" cy="1429200"/>
          </a:xfrm>
          <a:prstGeom prst="bentConnector3">
            <a:avLst>
              <a:gd fmla="val -59996" name="adj1"/>
            </a:avLst>
          </a:prstGeom>
          <a:noFill/>
          <a:ln cap="flat" cmpd="sng" w="38100">
            <a:solidFill>
              <a:schemeClr val="accent1"/>
            </a:solidFill>
            <a:prstDash val="dash"/>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425" name="Google Shape;425;p26"/>
          <p:cNvGrpSpPr/>
          <p:nvPr/>
        </p:nvGrpSpPr>
        <p:grpSpPr>
          <a:xfrm>
            <a:off x="6423424" y="1389020"/>
            <a:ext cx="1623300" cy="997999"/>
            <a:chOff x="1075050" y="1818250"/>
            <a:chExt cx="1623300" cy="997999"/>
          </a:xfrm>
        </p:grpSpPr>
        <p:sp>
          <p:nvSpPr>
            <p:cNvPr id="426" name="Google Shape;426;p26"/>
            <p:cNvSpPr txBox="1"/>
            <p:nvPr/>
          </p:nvSpPr>
          <p:spPr>
            <a:xfrm>
              <a:off x="1075050" y="18182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JUPITER</a:t>
              </a:r>
              <a:endParaRPr>
                <a:solidFill>
                  <a:schemeClr val="dk1"/>
                </a:solidFill>
                <a:latin typeface="Roboto"/>
                <a:ea typeface="Roboto"/>
                <a:cs typeface="Roboto"/>
                <a:sym typeface="Roboto"/>
              </a:endParaRPr>
            </a:p>
          </p:txBody>
        </p:sp>
        <p:sp>
          <p:nvSpPr>
            <p:cNvPr id="427" name="Google Shape;427;p26"/>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It’s the biggest planet of them all</a:t>
              </a:r>
              <a:endParaRPr sz="1800">
                <a:solidFill>
                  <a:schemeClr val="lt1"/>
                </a:solidFill>
                <a:latin typeface="Alfa Slab One"/>
                <a:ea typeface="Alfa Slab One"/>
                <a:cs typeface="Alfa Slab One"/>
                <a:sym typeface="Alfa Slab One"/>
              </a:endParaRPr>
            </a:p>
          </p:txBody>
        </p:sp>
      </p:grpSp>
      <p:grpSp>
        <p:nvGrpSpPr>
          <p:cNvPr id="428" name="Google Shape;428;p26"/>
          <p:cNvGrpSpPr/>
          <p:nvPr/>
        </p:nvGrpSpPr>
        <p:grpSpPr>
          <a:xfrm>
            <a:off x="4067675" y="2370538"/>
            <a:ext cx="1623300" cy="997999"/>
            <a:chOff x="2876174" y="1818250"/>
            <a:chExt cx="1623300" cy="997999"/>
          </a:xfrm>
        </p:grpSpPr>
        <p:sp>
          <p:nvSpPr>
            <p:cNvPr id="429" name="Google Shape;429;p26"/>
            <p:cNvSpPr txBox="1"/>
            <p:nvPr/>
          </p:nvSpPr>
          <p:spPr>
            <a:xfrm>
              <a:off x="2876174" y="18182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VENUS</a:t>
              </a:r>
              <a:endParaRPr>
                <a:solidFill>
                  <a:schemeClr val="dk1"/>
                </a:solidFill>
                <a:latin typeface="Roboto"/>
                <a:ea typeface="Roboto"/>
                <a:cs typeface="Roboto"/>
                <a:sym typeface="Roboto"/>
              </a:endParaRPr>
            </a:p>
          </p:txBody>
        </p:sp>
        <p:sp>
          <p:nvSpPr>
            <p:cNvPr id="430" name="Google Shape;430;p26"/>
            <p:cNvSpPr txBox="1"/>
            <p:nvPr/>
          </p:nvSpPr>
          <p:spPr>
            <a:xfrm>
              <a:off x="28761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grpSp>
      <p:grpSp>
        <p:nvGrpSpPr>
          <p:cNvPr id="431" name="Google Shape;431;p26"/>
          <p:cNvGrpSpPr/>
          <p:nvPr/>
        </p:nvGrpSpPr>
        <p:grpSpPr>
          <a:xfrm>
            <a:off x="1711926" y="3352056"/>
            <a:ext cx="1623300" cy="997999"/>
            <a:chOff x="4732650" y="1818250"/>
            <a:chExt cx="1623300" cy="997999"/>
          </a:xfrm>
        </p:grpSpPr>
        <p:sp>
          <p:nvSpPr>
            <p:cNvPr id="432" name="Google Shape;432;p26"/>
            <p:cNvSpPr txBox="1"/>
            <p:nvPr/>
          </p:nvSpPr>
          <p:spPr>
            <a:xfrm>
              <a:off x="4732650" y="18182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spcBef>
                  <a:spcPts val="0"/>
                </a:spcBef>
                <a:spcAft>
                  <a:spcPts val="1200"/>
                </a:spcAft>
                <a:buNone/>
              </a:pPr>
              <a:r>
                <a:rPr lang="en" sz="1800">
                  <a:solidFill>
                    <a:schemeClr val="dk1"/>
                  </a:solidFill>
                  <a:latin typeface="Alfa Slab One"/>
                  <a:ea typeface="Alfa Slab One"/>
                  <a:cs typeface="Alfa Slab One"/>
                  <a:sym typeface="Alfa Slab One"/>
                </a:rPr>
                <a:t>SATURN</a:t>
              </a:r>
              <a:endParaRPr>
                <a:solidFill>
                  <a:schemeClr val="dk1"/>
                </a:solidFill>
                <a:latin typeface="Roboto"/>
                <a:ea typeface="Roboto"/>
                <a:cs typeface="Roboto"/>
                <a:sym typeface="Roboto"/>
              </a:endParaRPr>
            </a:p>
          </p:txBody>
        </p:sp>
        <p:sp>
          <p:nvSpPr>
            <p:cNvPr id="433" name="Google Shape;433;p26"/>
            <p:cNvSpPr txBox="1"/>
            <p:nvPr/>
          </p:nvSpPr>
          <p:spPr>
            <a:xfrm>
              <a:off x="47326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It’s a gas giant and has rings</a:t>
              </a:r>
              <a:endParaRPr>
                <a:solidFill>
                  <a:schemeClr val="lt1"/>
                </a:solidFill>
                <a:latin typeface="Roboto"/>
                <a:ea typeface="Roboto"/>
                <a:cs typeface="Roboto"/>
                <a:sym typeface="Roboto"/>
              </a:endParaRPr>
            </a:p>
          </p:txBody>
        </p:sp>
      </p:grpSp>
      <p:cxnSp>
        <p:nvCxnSpPr>
          <p:cNvPr id="434" name="Google Shape;434;p26"/>
          <p:cNvCxnSpPr>
            <a:stCxn id="429" idx="3"/>
            <a:endCxn id="435" idx="4"/>
          </p:cNvCxnSpPr>
          <p:nvPr/>
        </p:nvCxnSpPr>
        <p:spPr>
          <a:xfrm flipH="1" rot="10800000">
            <a:off x="5690975" y="1876888"/>
            <a:ext cx="354000" cy="724500"/>
          </a:xfrm>
          <a:prstGeom prst="bentConnector2">
            <a:avLst/>
          </a:prstGeom>
          <a:noFill/>
          <a:ln cap="flat" cmpd="sng" w="38100">
            <a:solidFill>
              <a:schemeClr val="accent1"/>
            </a:solidFill>
            <a:prstDash val="dash"/>
            <a:round/>
            <a:headEnd len="med" w="med" type="none"/>
            <a:tailEnd len="med" w="med" type="none"/>
          </a:ln>
        </p:spPr>
      </p:cxnSp>
      <p:sp>
        <p:nvSpPr>
          <p:cNvPr id="435" name="Google Shape;435;p26"/>
          <p:cNvSpPr/>
          <p:nvPr/>
        </p:nvSpPr>
        <p:spPr>
          <a:xfrm>
            <a:off x="5785878" y="1358720"/>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03</a:t>
            </a:r>
            <a:endParaRPr sz="1800"/>
          </a:p>
        </p:txBody>
      </p:sp>
      <p:sp>
        <p:nvSpPr>
          <p:cNvPr id="436" name="Google Shape;436;p26"/>
          <p:cNvSpPr/>
          <p:nvPr/>
        </p:nvSpPr>
        <p:spPr>
          <a:xfrm>
            <a:off x="3420348" y="2336095"/>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02</a:t>
            </a:r>
            <a:endParaRPr sz="1800"/>
          </a:p>
        </p:txBody>
      </p:sp>
      <p:sp>
        <p:nvSpPr>
          <p:cNvPr id="437" name="Google Shape;437;p26"/>
          <p:cNvSpPr/>
          <p:nvPr/>
        </p:nvSpPr>
        <p:spPr>
          <a:xfrm>
            <a:off x="1097276" y="3313470"/>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01</a:t>
            </a:r>
            <a:endParaRPr sz="1800"/>
          </a:p>
        </p:txBody>
      </p:sp>
      <p:cxnSp>
        <p:nvCxnSpPr>
          <p:cNvPr id="438" name="Google Shape;438;p26"/>
          <p:cNvCxnSpPr>
            <a:stCxn id="432" idx="3"/>
            <a:endCxn id="436" idx="4"/>
          </p:cNvCxnSpPr>
          <p:nvPr/>
        </p:nvCxnSpPr>
        <p:spPr>
          <a:xfrm flipH="1" rot="10800000">
            <a:off x="3335226" y="2854206"/>
            <a:ext cx="344100" cy="728700"/>
          </a:xfrm>
          <a:prstGeom prst="bentConnector2">
            <a:avLst/>
          </a:prstGeom>
          <a:noFill/>
          <a:ln cap="flat" cmpd="sng" w="38100">
            <a:solidFill>
              <a:schemeClr val="accent1"/>
            </a:solidFill>
            <a:prstDash val="dash"/>
            <a:round/>
            <a:headEnd len="med" w="med" type="none"/>
            <a:tailEnd len="med" w="med" type="none"/>
          </a:ln>
        </p:spPr>
      </p:cxnSp>
      <p:sp>
        <p:nvSpPr>
          <p:cNvPr id="439" name="Google Shape;439;p26"/>
          <p:cNvSpPr/>
          <p:nvPr/>
        </p:nvSpPr>
        <p:spPr>
          <a:xfrm>
            <a:off x="2194332" y="1288523"/>
            <a:ext cx="658500" cy="65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26"/>
          <p:cNvGrpSpPr/>
          <p:nvPr/>
        </p:nvGrpSpPr>
        <p:grpSpPr>
          <a:xfrm>
            <a:off x="2319283" y="1414220"/>
            <a:ext cx="408585" cy="407099"/>
            <a:chOff x="3868650" y="2633775"/>
            <a:chExt cx="364450" cy="363125"/>
          </a:xfrm>
        </p:grpSpPr>
        <p:sp>
          <p:nvSpPr>
            <p:cNvPr id="441" name="Google Shape;441;p26"/>
            <p:cNvSpPr/>
            <p:nvPr/>
          </p:nvSpPr>
          <p:spPr>
            <a:xfrm>
              <a:off x="3886050" y="2746200"/>
              <a:ext cx="50875" cy="94150"/>
            </a:xfrm>
            <a:custGeom>
              <a:rect b="b" l="l" r="r" t="t"/>
              <a:pathLst>
                <a:path extrusionOk="0" h="3766" w="2035">
                  <a:moveTo>
                    <a:pt x="1660" y="0"/>
                  </a:moveTo>
                  <a:cubicBezTo>
                    <a:pt x="607" y="54"/>
                    <a:pt x="0" y="625"/>
                    <a:pt x="0" y="1517"/>
                  </a:cubicBezTo>
                  <a:cubicBezTo>
                    <a:pt x="0" y="2552"/>
                    <a:pt x="964" y="3765"/>
                    <a:pt x="2034" y="3765"/>
                  </a:cubicBezTo>
                  <a:cubicBezTo>
                    <a:pt x="1802" y="3194"/>
                    <a:pt x="1660" y="2534"/>
                    <a:pt x="1660" y="1874"/>
                  </a:cubicBezTo>
                  <a:lnTo>
                    <a:pt x="16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4163950" y="2746200"/>
              <a:ext cx="50875" cy="94150"/>
            </a:xfrm>
            <a:custGeom>
              <a:rect b="b" l="l" r="r" t="t"/>
              <a:pathLst>
                <a:path extrusionOk="0" h="3766" w="2035">
                  <a:moveTo>
                    <a:pt x="357" y="0"/>
                  </a:moveTo>
                  <a:lnTo>
                    <a:pt x="357" y="1874"/>
                  </a:lnTo>
                  <a:cubicBezTo>
                    <a:pt x="357" y="2534"/>
                    <a:pt x="232" y="3194"/>
                    <a:pt x="0" y="3765"/>
                  </a:cubicBezTo>
                  <a:cubicBezTo>
                    <a:pt x="1053" y="3765"/>
                    <a:pt x="2034" y="2552"/>
                    <a:pt x="2034" y="1517"/>
                  </a:cubicBezTo>
                  <a:cubicBezTo>
                    <a:pt x="2034" y="625"/>
                    <a:pt x="1410" y="54"/>
                    <a:pt x="3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3967675" y="2633775"/>
              <a:ext cx="165500" cy="36625"/>
            </a:xfrm>
            <a:custGeom>
              <a:rect b="b" l="l" r="r" t="t"/>
              <a:pathLst>
                <a:path extrusionOk="0" h="1465" w="6620">
                  <a:moveTo>
                    <a:pt x="2980" y="1"/>
                  </a:moveTo>
                  <a:cubicBezTo>
                    <a:pt x="1767" y="1"/>
                    <a:pt x="696" y="572"/>
                    <a:pt x="0" y="1464"/>
                  </a:cubicBezTo>
                  <a:lnTo>
                    <a:pt x="6620" y="1464"/>
                  </a:lnTo>
                  <a:cubicBezTo>
                    <a:pt x="5942" y="572"/>
                    <a:pt x="4854" y="1"/>
                    <a:pt x="36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3936000" y="2692675"/>
              <a:ext cx="229750" cy="31675"/>
            </a:xfrm>
            <a:custGeom>
              <a:rect b="b" l="l" r="r" t="t"/>
              <a:pathLst>
                <a:path extrusionOk="0" h="1267" w="9190">
                  <a:moveTo>
                    <a:pt x="179" y="0"/>
                  </a:moveTo>
                  <a:cubicBezTo>
                    <a:pt x="90" y="0"/>
                    <a:pt x="1" y="72"/>
                    <a:pt x="1" y="161"/>
                  </a:cubicBezTo>
                  <a:lnTo>
                    <a:pt x="1" y="1106"/>
                  </a:lnTo>
                  <a:cubicBezTo>
                    <a:pt x="1" y="1196"/>
                    <a:pt x="90" y="1267"/>
                    <a:pt x="179" y="1267"/>
                  </a:cubicBezTo>
                  <a:lnTo>
                    <a:pt x="9011" y="1267"/>
                  </a:lnTo>
                  <a:cubicBezTo>
                    <a:pt x="9118" y="1267"/>
                    <a:pt x="9190" y="1196"/>
                    <a:pt x="9190" y="1106"/>
                  </a:cubicBezTo>
                  <a:lnTo>
                    <a:pt x="9190" y="161"/>
                  </a:lnTo>
                  <a:cubicBezTo>
                    <a:pt x="9190" y="72"/>
                    <a:pt x="9118" y="0"/>
                    <a:pt x="9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3947150" y="2746650"/>
              <a:ext cx="207450" cy="150150"/>
            </a:xfrm>
            <a:custGeom>
              <a:rect b="b" l="l" r="r" t="t"/>
              <a:pathLst>
                <a:path extrusionOk="0" h="6006" w="8298">
                  <a:moveTo>
                    <a:pt x="1" y="0"/>
                  </a:moveTo>
                  <a:lnTo>
                    <a:pt x="1" y="1874"/>
                  </a:lnTo>
                  <a:cubicBezTo>
                    <a:pt x="1" y="4157"/>
                    <a:pt x="1870" y="6005"/>
                    <a:pt x="4167" y="6005"/>
                  </a:cubicBezTo>
                  <a:cubicBezTo>
                    <a:pt x="4329" y="6005"/>
                    <a:pt x="4492" y="5996"/>
                    <a:pt x="4658" y="5977"/>
                  </a:cubicBezTo>
                  <a:cubicBezTo>
                    <a:pt x="6745" y="5728"/>
                    <a:pt x="8297" y="3925"/>
                    <a:pt x="8297" y="1820"/>
                  </a:cubicBezTo>
                  <a:lnTo>
                    <a:pt x="8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3994000" y="2912575"/>
              <a:ext cx="112875" cy="71850"/>
            </a:xfrm>
            <a:custGeom>
              <a:rect b="b" l="l" r="r" t="t"/>
              <a:pathLst>
                <a:path extrusionOk="0" h="2874" w="4515">
                  <a:moveTo>
                    <a:pt x="1071" y="1"/>
                  </a:moveTo>
                  <a:lnTo>
                    <a:pt x="1071" y="250"/>
                  </a:lnTo>
                  <a:cubicBezTo>
                    <a:pt x="1071" y="518"/>
                    <a:pt x="910" y="732"/>
                    <a:pt x="660" y="786"/>
                  </a:cubicBezTo>
                  <a:lnTo>
                    <a:pt x="0" y="964"/>
                  </a:lnTo>
                  <a:lnTo>
                    <a:pt x="2248" y="2873"/>
                  </a:lnTo>
                  <a:lnTo>
                    <a:pt x="4514" y="964"/>
                  </a:lnTo>
                  <a:lnTo>
                    <a:pt x="3854" y="786"/>
                  </a:lnTo>
                  <a:cubicBezTo>
                    <a:pt x="3604" y="732"/>
                    <a:pt x="3426" y="518"/>
                    <a:pt x="3426" y="268"/>
                  </a:cubicBezTo>
                  <a:lnTo>
                    <a:pt x="3426" y="1"/>
                  </a:lnTo>
                  <a:cubicBezTo>
                    <a:pt x="3051" y="90"/>
                    <a:pt x="2659" y="143"/>
                    <a:pt x="2248" y="143"/>
                  </a:cubicBezTo>
                  <a:cubicBezTo>
                    <a:pt x="1838" y="143"/>
                    <a:pt x="1445" y="90"/>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4195175" y="2954950"/>
              <a:ext cx="37925" cy="41950"/>
            </a:xfrm>
            <a:custGeom>
              <a:rect b="b" l="l" r="r" t="t"/>
              <a:pathLst>
                <a:path extrusionOk="0" h="1678" w="1517">
                  <a:moveTo>
                    <a:pt x="0" y="1"/>
                  </a:moveTo>
                  <a:lnTo>
                    <a:pt x="0" y="1678"/>
                  </a:lnTo>
                  <a:lnTo>
                    <a:pt x="1517" y="1678"/>
                  </a:lnTo>
                  <a:cubicBezTo>
                    <a:pt x="1517" y="1053"/>
                    <a:pt x="1142" y="482"/>
                    <a:pt x="553" y="250"/>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3868650" y="2954950"/>
              <a:ext cx="37925" cy="41950"/>
            </a:xfrm>
            <a:custGeom>
              <a:rect b="b" l="l" r="r" t="t"/>
              <a:pathLst>
                <a:path extrusionOk="0" h="1678" w="1517">
                  <a:moveTo>
                    <a:pt x="1517" y="1"/>
                  </a:moveTo>
                  <a:lnTo>
                    <a:pt x="964" y="250"/>
                  </a:lnTo>
                  <a:cubicBezTo>
                    <a:pt x="375" y="482"/>
                    <a:pt x="0" y="1053"/>
                    <a:pt x="0" y="1678"/>
                  </a:cubicBezTo>
                  <a:lnTo>
                    <a:pt x="1517" y="1678"/>
                  </a:lnTo>
                  <a:lnTo>
                    <a:pt x="15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4065350" y="2942025"/>
              <a:ext cx="101750" cy="54875"/>
            </a:xfrm>
            <a:custGeom>
              <a:rect b="b" l="l" r="r" t="t"/>
              <a:pathLst>
                <a:path extrusionOk="0" h="2195" w="4070">
                  <a:moveTo>
                    <a:pt x="2588" y="0"/>
                  </a:moveTo>
                  <a:lnTo>
                    <a:pt x="1" y="2195"/>
                  </a:lnTo>
                  <a:lnTo>
                    <a:pt x="4069" y="2195"/>
                  </a:lnTo>
                  <a:lnTo>
                    <a:pt x="4069" y="357"/>
                  </a:lnTo>
                  <a:lnTo>
                    <a:pt x="25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3933775" y="2942025"/>
              <a:ext cx="101725" cy="54875"/>
            </a:xfrm>
            <a:custGeom>
              <a:rect b="b" l="l" r="r" t="t"/>
              <a:pathLst>
                <a:path extrusionOk="0" h="2195" w="4069">
                  <a:moveTo>
                    <a:pt x="1463" y="0"/>
                  </a:moveTo>
                  <a:lnTo>
                    <a:pt x="0" y="357"/>
                  </a:lnTo>
                  <a:lnTo>
                    <a:pt x="0" y="2195"/>
                  </a:lnTo>
                  <a:lnTo>
                    <a:pt x="4068" y="2195"/>
                  </a:lnTo>
                  <a:lnTo>
                    <a:pt x="14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1" name="Google Shape;451;p26"/>
          <p:cNvCxnSpPr>
            <a:stCxn id="427" idx="2"/>
            <a:endCxn id="452" idx="0"/>
          </p:cNvCxnSpPr>
          <p:nvPr/>
        </p:nvCxnSpPr>
        <p:spPr>
          <a:xfrm>
            <a:off x="7235074" y="2387019"/>
            <a:ext cx="0" cy="856200"/>
          </a:xfrm>
          <a:prstGeom prst="straightConnector1">
            <a:avLst/>
          </a:prstGeom>
          <a:noFill/>
          <a:ln cap="flat" cmpd="sng" w="38100">
            <a:solidFill>
              <a:schemeClr val="accent1"/>
            </a:solidFill>
            <a:prstDash val="dash"/>
            <a:round/>
            <a:headEnd len="med" w="med" type="none"/>
            <a:tailEnd len="med" w="med" type="none"/>
          </a:ln>
        </p:spPr>
      </p:cxnSp>
      <p:sp>
        <p:nvSpPr>
          <p:cNvPr id="452" name="Google Shape;452;p26"/>
          <p:cNvSpPr/>
          <p:nvPr/>
        </p:nvSpPr>
        <p:spPr>
          <a:xfrm>
            <a:off x="6905832" y="3243273"/>
            <a:ext cx="658500" cy="65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26"/>
          <p:cNvGrpSpPr/>
          <p:nvPr/>
        </p:nvGrpSpPr>
        <p:grpSpPr>
          <a:xfrm>
            <a:off x="7040526" y="3368121"/>
            <a:ext cx="389106" cy="408809"/>
            <a:chOff x="5607850" y="1977300"/>
            <a:chExt cx="347075" cy="364650"/>
          </a:xfrm>
        </p:grpSpPr>
        <p:sp>
          <p:nvSpPr>
            <p:cNvPr id="454" name="Google Shape;454;p26"/>
            <p:cNvSpPr/>
            <p:nvPr/>
          </p:nvSpPr>
          <p:spPr>
            <a:xfrm>
              <a:off x="5607850" y="1978375"/>
              <a:ext cx="87900" cy="33700"/>
            </a:xfrm>
            <a:custGeom>
              <a:rect b="b" l="l" r="r" t="t"/>
              <a:pathLst>
                <a:path extrusionOk="0" h="1348" w="3516">
                  <a:moveTo>
                    <a:pt x="1728" y="0"/>
                  </a:moveTo>
                  <a:cubicBezTo>
                    <a:pt x="1291" y="0"/>
                    <a:pt x="795" y="113"/>
                    <a:pt x="286" y="452"/>
                  </a:cubicBezTo>
                  <a:cubicBezTo>
                    <a:pt x="72" y="595"/>
                    <a:pt x="1" y="898"/>
                    <a:pt x="161" y="1130"/>
                  </a:cubicBezTo>
                  <a:cubicBezTo>
                    <a:pt x="251" y="1273"/>
                    <a:pt x="411" y="1344"/>
                    <a:pt x="554" y="1344"/>
                  </a:cubicBezTo>
                  <a:cubicBezTo>
                    <a:pt x="661" y="1344"/>
                    <a:pt x="750" y="1309"/>
                    <a:pt x="839" y="1255"/>
                  </a:cubicBezTo>
                  <a:cubicBezTo>
                    <a:pt x="1152" y="1047"/>
                    <a:pt x="1462" y="977"/>
                    <a:pt x="1736" y="977"/>
                  </a:cubicBezTo>
                  <a:cubicBezTo>
                    <a:pt x="2261" y="977"/>
                    <a:pt x="2654" y="1232"/>
                    <a:pt x="2677" y="1255"/>
                  </a:cubicBezTo>
                  <a:cubicBezTo>
                    <a:pt x="2767" y="1317"/>
                    <a:pt x="2868" y="1347"/>
                    <a:pt x="2966" y="1347"/>
                  </a:cubicBezTo>
                  <a:cubicBezTo>
                    <a:pt x="3120" y="1347"/>
                    <a:pt x="3268" y="1272"/>
                    <a:pt x="3355" y="1130"/>
                  </a:cubicBezTo>
                  <a:cubicBezTo>
                    <a:pt x="3516" y="916"/>
                    <a:pt x="3462" y="613"/>
                    <a:pt x="3248" y="452"/>
                  </a:cubicBezTo>
                  <a:cubicBezTo>
                    <a:pt x="3201" y="429"/>
                    <a:pt x="2578" y="0"/>
                    <a:pt x="17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5617225" y="2016875"/>
              <a:ext cx="69175" cy="26500"/>
            </a:xfrm>
            <a:custGeom>
              <a:rect b="b" l="l" r="r" t="t"/>
              <a:pathLst>
                <a:path extrusionOk="0" h="1060" w="2767">
                  <a:moveTo>
                    <a:pt x="1360" y="0"/>
                  </a:moveTo>
                  <a:cubicBezTo>
                    <a:pt x="1011" y="0"/>
                    <a:pt x="616" y="90"/>
                    <a:pt x="215" y="357"/>
                  </a:cubicBezTo>
                  <a:cubicBezTo>
                    <a:pt x="54" y="482"/>
                    <a:pt x="0" y="714"/>
                    <a:pt x="125" y="893"/>
                  </a:cubicBezTo>
                  <a:cubicBezTo>
                    <a:pt x="197" y="1000"/>
                    <a:pt x="304" y="1053"/>
                    <a:pt x="429" y="1053"/>
                  </a:cubicBezTo>
                  <a:cubicBezTo>
                    <a:pt x="518" y="1053"/>
                    <a:pt x="589" y="1035"/>
                    <a:pt x="643" y="1000"/>
                  </a:cubicBezTo>
                  <a:cubicBezTo>
                    <a:pt x="896" y="827"/>
                    <a:pt x="1146" y="770"/>
                    <a:pt x="1367" y="770"/>
                  </a:cubicBezTo>
                  <a:cubicBezTo>
                    <a:pt x="1787" y="770"/>
                    <a:pt x="2100" y="976"/>
                    <a:pt x="2124" y="1000"/>
                  </a:cubicBezTo>
                  <a:cubicBezTo>
                    <a:pt x="2184" y="1040"/>
                    <a:pt x="2257" y="1060"/>
                    <a:pt x="2331" y="1060"/>
                  </a:cubicBezTo>
                  <a:cubicBezTo>
                    <a:pt x="2454" y="1060"/>
                    <a:pt x="2581" y="1004"/>
                    <a:pt x="2659" y="893"/>
                  </a:cubicBezTo>
                  <a:cubicBezTo>
                    <a:pt x="2766" y="732"/>
                    <a:pt x="2730" y="482"/>
                    <a:pt x="2552" y="357"/>
                  </a:cubicBezTo>
                  <a:cubicBezTo>
                    <a:pt x="2528" y="334"/>
                    <a:pt x="2032" y="0"/>
                    <a:pt x="13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5901825" y="1977300"/>
              <a:ext cx="53100" cy="364650"/>
            </a:xfrm>
            <a:custGeom>
              <a:rect b="b" l="l" r="r" t="t"/>
              <a:pathLst>
                <a:path extrusionOk="0" h="14586" w="2124">
                  <a:moveTo>
                    <a:pt x="1632" y="0"/>
                  </a:moveTo>
                  <a:cubicBezTo>
                    <a:pt x="1362" y="0"/>
                    <a:pt x="1142" y="214"/>
                    <a:pt x="1142" y="495"/>
                  </a:cubicBezTo>
                  <a:lnTo>
                    <a:pt x="1142" y="5509"/>
                  </a:lnTo>
                  <a:lnTo>
                    <a:pt x="214" y="5509"/>
                  </a:lnTo>
                  <a:cubicBezTo>
                    <a:pt x="107" y="5509"/>
                    <a:pt x="0" y="5598"/>
                    <a:pt x="0" y="5723"/>
                  </a:cubicBezTo>
                  <a:lnTo>
                    <a:pt x="0" y="6276"/>
                  </a:lnTo>
                  <a:cubicBezTo>
                    <a:pt x="0" y="6401"/>
                    <a:pt x="107" y="6490"/>
                    <a:pt x="214" y="6490"/>
                  </a:cubicBezTo>
                  <a:lnTo>
                    <a:pt x="1142" y="6490"/>
                  </a:lnTo>
                  <a:lnTo>
                    <a:pt x="1142" y="14073"/>
                  </a:lnTo>
                  <a:cubicBezTo>
                    <a:pt x="1142" y="14305"/>
                    <a:pt x="1285" y="14519"/>
                    <a:pt x="1517" y="14573"/>
                  </a:cubicBezTo>
                  <a:cubicBezTo>
                    <a:pt x="1554" y="14581"/>
                    <a:pt x="1591" y="14585"/>
                    <a:pt x="1627" y="14585"/>
                  </a:cubicBezTo>
                  <a:cubicBezTo>
                    <a:pt x="1901" y="14585"/>
                    <a:pt x="2123" y="14359"/>
                    <a:pt x="2123" y="14091"/>
                  </a:cubicBezTo>
                  <a:lnTo>
                    <a:pt x="2123" y="495"/>
                  </a:lnTo>
                  <a:cubicBezTo>
                    <a:pt x="2123" y="281"/>
                    <a:pt x="1963" y="67"/>
                    <a:pt x="1749" y="13"/>
                  </a:cubicBezTo>
                  <a:cubicBezTo>
                    <a:pt x="1709" y="5"/>
                    <a:pt x="1670" y="0"/>
                    <a:pt x="16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5679675" y="2115000"/>
              <a:ext cx="205225" cy="27250"/>
            </a:xfrm>
            <a:custGeom>
              <a:rect b="b" l="l" r="r" t="t"/>
              <a:pathLst>
                <a:path extrusionOk="0" h="1090" w="8209">
                  <a:moveTo>
                    <a:pt x="286" y="1"/>
                  </a:moveTo>
                  <a:cubicBezTo>
                    <a:pt x="125" y="1"/>
                    <a:pt x="0" y="126"/>
                    <a:pt x="0" y="269"/>
                  </a:cubicBezTo>
                  <a:lnTo>
                    <a:pt x="0" y="804"/>
                  </a:lnTo>
                  <a:cubicBezTo>
                    <a:pt x="0" y="964"/>
                    <a:pt x="125" y="1089"/>
                    <a:pt x="286" y="1089"/>
                  </a:cubicBezTo>
                  <a:lnTo>
                    <a:pt x="7940" y="1089"/>
                  </a:lnTo>
                  <a:cubicBezTo>
                    <a:pt x="8083" y="1089"/>
                    <a:pt x="8208" y="964"/>
                    <a:pt x="8208" y="804"/>
                  </a:cubicBezTo>
                  <a:lnTo>
                    <a:pt x="8208" y="269"/>
                  </a:lnTo>
                  <a:cubicBezTo>
                    <a:pt x="8208" y="126"/>
                    <a:pt x="8083" y="1"/>
                    <a:pt x="7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5683700" y="2160500"/>
              <a:ext cx="197175" cy="157950"/>
            </a:xfrm>
            <a:custGeom>
              <a:rect b="b" l="l" r="r" t="t"/>
              <a:pathLst>
                <a:path extrusionOk="0" h="6318" w="7887">
                  <a:moveTo>
                    <a:pt x="6727" y="536"/>
                  </a:moveTo>
                  <a:lnTo>
                    <a:pt x="6530" y="1107"/>
                  </a:lnTo>
                  <a:cubicBezTo>
                    <a:pt x="6406" y="1518"/>
                    <a:pt x="6299" y="1946"/>
                    <a:pt x="6245" y="2374"/>
                  </a:cubicBezTo>
                  <a:lnTo>
                    <a:pt x="4907" y="1589"/>
                  </a:lnTo>
                  <a:lnTo>
                    <a:pt x="6727" y="536"/>
                  </a:lnTo>
                  <a:close/>
                  <a:moveTo>
                    <a:pt x="1071" y="340"/>
                  </a:moveTo>
                  <a:lnTo>
                    <a:pt x="3087" y="1553"/>
                  </a:lnTo>
                  <a:lnTo>
                    <a:pt x="1624" y="2392"/>
                  </a:lnTo>
                  <a:cubicBezTo>
                    <a:pt x="1570" y="1964"/>
                    <a:pt x="1463" y="1518"/>
                    <a:pt x="1320" y="1107"/>
                  </a:cubicBezTo>
                  <a:lnTo>
                    <a:pt x="1071" y="340"/>
                  </a:lnTo>
                  <a:close/>
                  <a:moveTo>
                    <a:pt x="3997" y="2106"/>
                  </a:moveTo>
                  <a:lnTo>
                    <a:pt x="5674" y="3123"/>
                  </a:lnTo>
                  <a:lnTo>
                    <a:pt x="3925" y="3998"/>
                  </a:lnTo>
                  <a:lnTo>
                    <a:pt x="2195" y="3141"/>
                  </a:lnTo>
                  <a:lnTo>
                    <a:pt x="3997" y="2106"/>
                  </a:lnTo>
                  <a:close/>
                  <a:moveTo>
                    <a:pt x="1659" y="3908"/>
                  </a:moveTo>
                  <a:lnTo>
                    <a:pt x="2873" y="4515"/>
                  </a:lnTo>
                  <a:lnTo>
                    <a:pt x="1659" y="5122"/>
                  </a:lnTo>
                  <a:lnTo>
                    <a:pt x="1659" y="3908"/>
                  </a:lnTo>
                  <a:close/>
                  <a:moveTo>
                    <a:pt x="6174" y="3908"/>
                  </a:moveTo>
                  <a:lnTo>
                    <a:pt x="6174" y="5122"/>
                  </a:lnTo>
                  <a:lnTo>
                    <a:pt x="4960" y="4515"/>
                  </a:lnTo>
                  <a:lnTo>
                    <a:pt x="6174" y="3908"/>
                  </a:lnTo>
                  <a:close/>
                  <a:moveTo>
                    <a:pt x="0" y="1"/>
                  </a:moveTo>
                  <a:lnTo>
                    <a:pt x="464" y="1375"/>
                  </a:lnTo>
                  <a:cubicBezTo>
                    <a:pt x="678" y="1999"/>
                    <a:pt x="785" y="2659"/>
                    <a:pt x="785" y="3320"/>
                  </a:cubicBezTo>
                  <a:lnTo>
                    <a:pt x="785" y="5853"/>
                  </a:lnTo>
                  <a:cubicBezTo>
                    <a:pt x="785" y="5942"/>
                    <a:pt x="803" y="6050"/>
                    <a:pt x="856" y="6121"/>
                  </a:cubicBezTo>
                  <a:cubicBezTo>
                    <a:pt x="964" y="6246"/>
                    <a:pt x="1106" y="6317"/>
                    <a:pt x="1249" y="6317"/>
                  </a:cubicBezTo>
                  <a:cubicBezTo>
                    <a:pt x="1320" y="6317"/>
                    <a:pt x="1374" y="6299"/>
                    <a:pt x="1445" y="6264"/>
                  </a:cubicBezTo>
                  <a:lnTo>
                    <a:pt x="3943" y="5015"/>
                  </a:lnTo>
                  <a:lnTo>
                    <a:pt x="6441" y="6264"/>
                  </a:lnTo>
                  <a:cubicBezTo>
                    <a:pt x="6513" y="6299"/>
                    <a:pt x="6584" y="6317"/>
                    <a:pt x="6655" y="6317"/>
                  </a:cubicBezTo>
                  <a:cubicBezTo>
                    <a:pt x="6798" y="6317"/>
                    <a:pt x="6923" y="6246"/>
                    <a:pt x="7030" y="6121"/>
                  </a:cubicBezTo>
                  <a:cubicBezTo>
                    <a:pt x="7084" y="6050"/>
                    <a:pt x="7101" y="5942"/>
                    <a:pt x="7101" y="5853"/>
                  </a:cubicBezTo>
                  <a:lnTo>
                    <a:pt x="7101" y="3320"/>
                  </a:lnTo>
                  <a:cubicBezTo>
                    <a:pt x="7101" y="2659"/>
                    <a:pt x="7208" y="1999"/>
                    <a:pt x="7423" y="1375"/>
                  </a:cubicBezTo>
                  <a:lnTo>
                    <a:pt x="7886" y="1"/>
                  </a:lnTo>
                  <a:lnTo>
                    <a:pt x="5781" y="1"/>
                  </a:lnTo>
                  <a:lnTo>
                    <a:pt x="4015" y="1018"/>
                  </a:lnTo>
                  <a:lnTo>
                    <a:pt x="23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5759075" y="2068175"/>
              <a:ext cx="13850" cy="25900"/>
            </a:xfrm>
            <a:custGeom>
              <a:rect b="b" l="l" r="r" t="t"/>
              <a:pathLst>
                <a:path extrusionOk="0" h="1036" w="554">
                  <a:moveTo>
                    <a:pt x="268" y="0"/>
                  </a:moveTo>
                  <a:cubicBezTo>
                    <a:pt x="232" y="357"/>
                    <a:pt x="143" y="714"/>
                    <a:pt x="0" y="1035"/>
                  </a:cubicBezTo>
                  <a:lnTo>
                    <a:pt x="554" y="1035"/>
                  </a:lnTo>
                  <a:lnTo>
                    <a:pt x="5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5790300" y="2068175"/>
              <a:ext cx="13850" cy="25900"/>
            </a:xfrm>
            <a:custGeom>
              <a:rect b="b" l="l" r="r" t="t"/>
              <a:pathLst>
                <a:path extrusionOk="0" h="1036" w="554">
                  <a:moveTo>
                    <a:pt x="0" y="0"/>
                  </a:moveTo>
                  <a:lnTo>
                    <a:pt x="0" y="1035"/>
                  </a:lnTo>
                  <a:lnTo>
                    <a:pt x="554" y="1035"/>
                  </a:lnTo>
                  <a:cubicBezTo>
                    <a:pt x="411" y="714"/>
                    <a:pt x="322" y="375"/>
                    <a:pt x="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5744800" y="1994125"/>
              <a:ext cx="28125" cy="58450"/>
            </a:xfrm>
            <a:custGeom>
              <a:rect b="b" l="l" r="r" t="t"/>
              <a:pathLst>
                <a:path extrusionOk="0" h="2338" w="1125">
                  <a:moveTo>
                    <a:pt x="1125" y="1"/>
                  </a:moveTo>
                  <a:cubicBezTo>
                    <a:pt x="714" y="54"/>
                    <a:pt x="340" y="215"/>
                    <a:pt x="0" y="429"/>
                  </a:cubicBezTo>
                  <a:cubicBezTo>
                    <a:pt x="482" y="964"/>
                    <a:pt x="750" y="1642"/>
                    <a:pt x="839" y="2338"/>
                  </a:cubicBezTo>
                  <a:lnTo>
                    <a:pt x="1125" y="2338"/>
                  </a:lnTo>
                  <a:lnTo>
                    <a:pt x="11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5814825" y="2015550"/>
              <a:ext cx="33925" cy="37025"/>
            </a:xfrm>
            <a:custGeom>
              <a:rect b="b" l="l" r="r" t="t"/>
              <a:pathLst>
                <a:path extrusionOk="0" h="1481" w="1357">
                  <a:moveTo>
                    <a:pt x="661" y="0"/>
                  </a:moveTo>
                  <a:cubicBezTo>
                    <a:pt x="304" y="410"/>
                    <a:pt x="72" y="928"/>
                    <a:pt x="1" y="1481"/>
                  </a:cubicBezTo>
                  <a:lnTo>
                    <a:pt x="1357" y="1481"/>
                  </a:lnTo>
                  <a:cubicBezTo>
                    <a:pt x="1285" y="910"/>
                    <a:pt x="1036" y="410"/>
                    <a:pt x="6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5814825" y="2068175"/>
              <a:ext cx="33925" cy="25900"/>
            </a:xfrm>
            <a:custGeom>
              <a:rect b="b" l="l" r="r" t="t"/>
              <a:pathLst>
                <a:path extrusionOk="0" h="1036" w="1357">
                  <a:moveTo>
                    <a:pt x="1" y="0"/>
                  </a:moveTo>
                  <a:cubicBezTo>
                    <a:pt x="36" y="375"/>
                    <a:pt x="144" y="732"/>
                    <a:pt x="340" y="1035"/>
                  </a:cubicBezTo>
                  <a:lnTo>
                    <a:pt x="1000" y="1035"/>
                  </a:lnTo>
                  <a:cubicBezTo>
                    <a:pt x="1196" y="714"/>
                    <a:pt x="1321" y="375"/>
                    <a:pt x="13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5790300" y="1994125"/>
              <a:ext cx="28125" cy="58450"/>
            </a:xfrm>
            <a:custGeom>
              <a:rect b="b" l="l" r="r" t="t"/>
              <a:pathLst>
                <a:path extrusionOk="0" h="2338" w="1125">
                  <a:moveTo>
                    <a:pt x="0" y="1"/>
                  </a:moveTo>
                  <a:lnTo>
                    <a:pt x="0" y="2338"/>
                  </a:lnTo>
                  <a:lnTo>
                    <a:pt x="304" y="2338"/>
                  </a:lnTo>
                  <a:cubicBezTo>
                    <a:pt x="304" y="2267"/>
                    <a:pt x="322" y="2195"/>
                    <a:pt x="322" y="2124"/>
                  </a:cubicBezTo>
                  <a:cubicBezTo>
                    <a:pt x="429" y="1482"/>
                    <a:pt x="714" y="893"/>
                    <a:pt x="1125" y="429"/>
                  </a:cubicBezTo>
                  <a:cubicBezTo>
                    <a:pt x="786" y="215"/>
                    <a:pt x="411" y="5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5714925" y="2068175"/>
              <a:ext cx="34350" cy="25900"/>
            </a:xfrm>
            <a:custGeom>
              <a:rect b="b" l="l" r="r" t="t"/>
              <a:pathLst>
                <a:path extrusionOk="0" h="1036" w="1374">
                  <a:moveTo>
                    <a:pt x="0" y="0"/>
                  </a:moveTo>
                  <a:cubicBezTo>
                    <a:pt x="54" y="375"/>
                    <a:pt x="178" y="714"/>
                    <a:pt x="357" y="1035"/>
                  </a:cubicBezTo>
                  <a:lnTo>
                    <a:pt x="1035" y="1035"/>
                  </a:lnTo>
                  <a:cubicBezTo>
                    <a:pt x="1213" y="732"/>
                    <a:pt x="1338" y="375"/>
                    <a:pt x="13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5715350" y="2015550"/>
              <a:ext cx="33500" cy="37025"/>
            </a:xfrm>
            <a:custGeom>
              <a:rect b="b" l="l" r="r" t="t"/>
              <a:pathLst>
                <a:path extrusionOk="0" h="1481" w="1340">
                  <a:moveTo>
                    <a:pt x="679" y="0"/>
                  </a:moveTo>
                  <a:cubicBezTo>
                    <a:pt x="322" y="410"/>
                    <a:pt x="72" y="910"/>
                    <a:pt x="1" y="1481"/>
                  </a:cubicBezTo>
                  <a:lnTo>
                    <a:pt x="1339" y="1481"/>
                  </a:lnTo>
                  <a:cubicBezTo>
                    <a:pt x="1268" y="928"/>
                    <a:pt x="1036" y="410"/>
                    <a:pt x="6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67" name="Google Shape;467;p26"/>
          <p:cNvCxnSpPr>
            <a:stCxn id="432" idx="3"/>
            <a:endCxn id="452" idx="2"/>
          </p:cNvCxnSpPr>
          <p:nvPr/>
        </p:nvCxnSpPr>
        <p:spPr>
          <a:xfrm flipH="1" rot="10800000">
            <a:off x="3335226" y="3572406"/>
            <a:ext cx="3570600" cy="10500"/>
          </a:xfrm>
          <a:prstGeom prst="straightConnector1">
            <a:avLst/>
          </a:prstGeom>
          <a:noFill/>
          <a:ln cap="flat" cmpd="sng" w="38100">
            <a:solidFill>
              <a:schemeClr val="accent1"/>
            </a:solidFill>
            <a:prstDash val="dash"/>
            <a:round/>
            <a:headEnd len="med" w="med" type="none"/>
            <a:tailEnd len="med" w="med" type="none"/>
          </a:ln>
        </p:spPr>
      </p:cxnSp>
      <p:cxnSp>
        <p:nvCxnSpPr>
          <p:cNvPr id="468" name="Google Shape;468;p26"/>
          <p:cNvCxnSpPr>
            <a:stCxn id="439" idx="4"/>
            <a:endCxn id="432" idx="0"/>
          </p:cNvCxnSpPr>
          <p:nvPr/>
        </p:nvCxnSpPr>
        <p:spPr>
          <a:xfrm>
            <a:off x="2523582" y="1947023"/>
            <a:ext cx="0" cy="1404900"/>
          </a:xfrm>
          <a:prstGeom prst="straightConnector1">
            <a:avLst/>
          </a:prstGeom>
          <a:noFill/>
          <a:ln cap="flat" cmpd="sng" w="38100">
            <a:solidFill>
              <a:schemeClr val="accent1"/>
            </a:solidFill>
            <a:prstDash val="dash"/>
            <a:round/>
            <a:headEnd len="med" w="med" type="none"/>
            <a:tailEnd len="med" w="med" type="none"/>
          </a:ln>
        </p:spPr>
      </p:cxnSp>
      <p:cxnSp>
        <p:nvCxnSpPr>
          <p:cNvPr id="469" name="Google Shape;469;p26"/>
          <p:cNvCxnSpPr>
            <a:stCxn id="439" idx="6"/>
            <a:endCxn id="435" idx="2"/>
          </p:cNvCxnSpPr>
          <p:nvPr/>
        </p:nvCxnSpPr>
        <p:spPr>
          <a:xfrm>
            <a:off x="2852832" y="1617773"/>
            <a:ext cx="2933100" cy="0"/>
          </a:xfrm>
          <a:prstGeom prst="straightConnector1">
            <a:avLst/>
          </a:prstGeom>
          <a:noFill/>
          <a:ln cap="flat" cmpd="sng" w="38100">
            <a:solidFill>
              <a:schemeClr val="accent1"/>
            </a:solidFill>
            <a:prstDash val="dash"/>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475" name="Google Shape;475;p27"/>
          <p:cNvGrpSpPr/>
          <p:nvPr/>
        </p:nvGrpSpPr>
        <p:grpSpPr>
          <a:xfrm>
            <a:off x="5635674" y="1834954"/>
            <a:ext cx="2120858" cy="2442300"/>
            <a:chOff x="4600897" y="1783601"/>
            <a:chExt cx="782778" cy="901417"/>
          </a:xfrm>
        </p:grpSpPr>
        <p:sp>
          <p:nvSpPr>
            <p:cNvPr id="476" name="Google Shape;476;p27"/>
            <p:cNvSpPr/>
            <p:nvPr/>
          </p:nvSpPr>
          <p:spPr>
            <a:xfrm>
              <a:off x="4917833" y="2258320"/>
              <a:ext cx="22547" cy="22033"/>
            </a:xfrm>
            <a:custGeom>
              <a:rect b="b" l="l" r="r" t="t"/>
              <a:pathLst>
                <a:path extrusionOk="0" h="1287" w="1317">
                  <a:moveTo>
                    <a:pt x="674" y="1"/>
                  </a:moveTo>
                  <a:cubicBezTo>
                    <a:pt x="455" y="205"/>
                    <a:pt x="220" y="408"/>
                    <a:pt x="0" y="612"/>
                  </a:cubicBezTo>
                  <a:cubicBezTo>
                    <a:pt x="204" y="832"/>
                    <a:pt x="423" y="1051"/>
                    <a:pt x="643" y="1286"/>
                  </a:cubicBezTo>
                  <a:cubicBezTo>
                    <a:pt x="705" y="1223"/>
                    <a:pt x="768" y="1161"/>
                    <a:pt x="847" y="1098"/>
                  </a:cubicBezTo>
                  <a:cubicBezTo>
                    <a:pt x="1003" y="957"/>
                    <a:pt x="1160" y="800"/>
                    <a:pt x="1317" y="659"/>
                  </a:cubicBezTo>
                  <a:cubicBezTo>
                    <a:pt x="1097" y="440"/>
                    <a:pt x="878" y="205"/>
                    <a:pt x="674" y="1"/>
                  </a:cubicBezTo>
                  <a:close/>
                </a:path>
              </a:pathLst>
            </a:custGeom>
            <a:solidFill>
              <a:srgbClr val="0F3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5044217" y="2258320"/>
              <a:ext cx="22564" cy="22033"/>
            </a:xfrm>
            <a:custGeom>
              <a:rect b="b" l="l" r="r" t="t"/>
              <a:pathLst>
                <a:path extrusionOk="0" h="1287" w="1318">
                  <a:moveTo>
                    <a:pt x="643" y="1"/>
                  </a:moveTo>
                  <a:cubicBezTo>
                    <a:pt x="440" y="205"/>
                    <a:pt x="220" y="440"/>
                    <a:pt x="1" y="659"/>
                  </a:cubicBezTo>
                  <a:cubicBezTo>
                    <a:pt x="157" y="800"/>
                    <a:pt x="314" y="957"/>
                    <a:pt x="471" y="1098"/>
                  </a:cubicBezTo>
                  <a:cubicBezTo>
                    <a:pt x="534" y="1161"/>
                    <a:pt x="612" y="1223"/>
                    <a:pt x="675" y="1286"/>
                  </a:cubicBezTo>
                  <a:cubicBezTo>
                    <a:pt x="894" y="1067"/>
                    <a:pt x="1114" y="832"/>
                    <a:pt x="1317" y="612"/>
                  </a:cubicBezTo>
                  <a:cubicBezTo>
                    <a:pt x="1082" y="408"/>
                    <a:pt x="863" y="205"/>
                    <a:pt x="643" y="1"/>
                  </a:cubicBezTo>
                  <a:close/>
                </a:path>
              </a:pathLst>
            </a:custGeom>
            <a:solidFill>
              <a:srgbClr val="0F3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4600897" y="1783601"/>
              <a:ext cx="782778" cy="571329"/>
            </a:xfrm>
            <a:custGeom>
              <a:rect b="b" l="l" r="r" t="t"/>
              <a:pathLst>
                <a:path extrusionOk="0" h="33372" w="45723">
                  <a:moveTo>
                    <a:pt x="44202" y="1521"/>
                  </a:moveTo>
                  <a:lnTo>
                    <a:pt x="44202" y="31851"/>
                  </a:lnTo>
                  <a:lnTo>
                    <a:pt x="1505" y="31851"/>
                  </a:lnTo>
                  <a:lnTo>
                    <a:pt x="1505" y="1521"/>
                  </a:lnTo>
                  <a:close/>
                  <a:moveTo>
                    <a:pt x="1" y="1"/>
                  </a:moveTo>
                  <a:lnTo>
                    <a:pt x="1" y="33372"/>
                  </a:lnTo>
                  <a:lnTo>
                    <a:pt x="45723" y="33372"/>
                  </a:lnTo>
                  <a:lnTo>
                    <a:pt x="457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4782307" y="1905979"/>
              <a:ext cx="415417" cy="363081"/>
            </a:xfrm>
            <a:custGeom>
              <a:rect b="b" l="l" r="r" t="t"/>
              <a:pathLst>
                <a:path extrusionOk="0" h="21208" w="24265">
                  <a:moveTo>
                    <a:pt x="22744" y="1521"/>
                  </a:moveTo>
                  <a:lnTo>
                    <a:pt x="22744" y="19703"/>
                  </a:lnTo>
                  <a:lnTo>
                    <a:pt x="1521" y="19703"/>
                  </a:lnTo>
                  <a:lnTo>
                    <a:pt x="1521" y="1521"/>
                  </a:lnTo>
                  <a:close/>
                  <a:moveTo>
                    <a:pt x="1" y="0"/>
                  </a:moveTo>
                  <a:lnTo>
                    <a:pt x="1" y="21208"/>
                  </a:lnTo>
                  <a:lnTo>
                    <a:pt x="24264" y="21208"/>
                  </a:lnTo>
                  <a:lnTo>
                    <a:pt x="24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4820691" y="2316821"/>
              <a:ext cx="53414" cy="49939"/>
            </a:xfrm>
            <a:custGeom>
              <a:rect b="b" l="l" r="r" t="t"/>
              <a:pathLst>
                <a:path extrusionOk="0" h="2917" w="3120">
                  <a:moveTo>
                    <a:pt x="2477" y="1"/>
                  </a:moveTo>
                  <a:cubicBezTo>
                    <a:pt x="2241" y="205"/>
                    <a:pt x="2006" y="393"/>
                    <a:pt x="1771" y="581"/>
                  </a:cubicBezTo>
                  <a:cubicBezTo>
                    <a:pt x="1442" y="863"/>
                    <a:pt x="1097" y="1129"/>
                    <a:pt x="768" y="1396"/>
                  </a:cubicBezTo>
                  <a:cubicBezTo>
                    <a:pt x="517" y="1600"/>
                    <a:pt x="266" y="1788"/>
                    <a:pt x="0" y="1991"/>
                  </a:cubicBezTo>
                  <a:cubicBezTo>
                    <a:pt x="110" y="2289"/>
                    <a:pt x="204" y="2603"/>
                    <a:pt x="298" y="2916"/>
                  </a:cubicBezTo>
                  <a:cubicBezTo>
                    <a:pt x="564" y="2728"/>
                    <a:pt x="815" y="2524"/>
                    <a:pt x="1066" y="2321"/>
                  </a:cubicBezTo>
                  <a:cubicBezTo>
                    <a:pt x="1520" y="1976"/>
                    <a:pt x="1975" y="1615"/>
                    <a:pt x="2414" y="1255"/>
                  </a:cubicBezTo>
                  <a:cubicBezTo>
                    <a:pt x="2649" y="1051"/>
                    <a:pt x="2884" y="863"/>
                    <a:pt x="3119" y="659"/>
                  </a:cubicBezTo>
                  <a:cubicBezTo>
                    <a:pt x="2900" y="440"/>
                    <a:pt x="2680" y="220"/>
                    <a:pt x="2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4977669" y="2564779"/>
              <a:ext cx="139014" cy="111931"/>
            </a:xfrm>
            <a:custGeom>
              <a:rect b="b" l="l" r="r" t="t"/>
              <a:pathLst>
                <a:path extrusionOk="0" h="6538" w="8120">
                  <a:moveTo>
                    <a:pt x="8120" y="1"/>
                  </a:moveTo>
                  <a:lnTo>
                    <a:pt x="8120" y="1"/>
                  </a:lnTo>
                  <a:cubicBezTo>
                    <a:pt x="7791" y="283"/>
                    <a:pt x="7446" y="565"/>
                    <a:pt x="7117" y="832"/>
                  </a:cubicBezTo>
                  <a:cubicBezTo>
                    <a:pt x="6521" y="1318"/>
                    <a:pt x="5925" y="1788"/>
                    <a:pt x="5314" y="2258"/>
                  </a:cubicBezTo>
                  <a:cubicBezTo>
                    <a:pt x="5063" y="2462"/>
                    <a:pt x="4797" y="2650"/>
                    <a:pt x="4530" y="2854"/>
                  </a:cubicBezTo>
                  <a:cubicBezTo>
                    <a:pt x="3355" y="3731"/>
                    <a:pt x="2117" y="4609"/>
                    <a:pt x="831" y="5456"/>
                  </a:cubicBezTo>
                  <a:cubicBezTo>
                    <a:pt x="565" y="5628"/>
                    <a:pt x="283" y="5816"/>
                    <a:pt x="1" y="5989"/>
                  </a:cubicBezTo>
                  <a:cubicBezTo>
                    <a:pt x="283" y="6177"/>
                    <a:pt x="549" y="6365"/>
                    <a:pt x="831" y="6537"/>
                  </a:cubicBezTo>
                  <a:cubicBezTo>
                    <a:pt x="1113" y="6349"/>
                    <a:pt x="1396" y="6177"/>
                    <a:pt x="1678" y="5989"/>
                  </a:cubicBezTo>
                  <a:cubicBezTo>
                    <a:pt x="2963" y="5142"/>
                    <a:pt x="4186" y="4249"/>
                    <a:pt x="5361" y="3371"/>
                  </a:cubicBezTo>
                  <a:cubicBezTo>
                    <a:pt x="5628" y="3167"/>
                    <a:pt x="5878" y="2979"/>
                    <a:pt x="6145" y="2775"/>
                  </a:cubicBezTo>
                  <a:cubicBezTo>
                    <a:pt x="6427" y="2556"/>
                    <a:pt x="6709" y="2336"/>
                    <a:pt x="6991" y="2117"/>
                  </a:cubicBezTo>
                  <a:cubicBezTo>
                    <a:pt x="7320" y="1835"/>
                    <a:pt x="7650" y="1584"/>
                    <a:pt x="7979" y="1318"/>
                  </a:cubicBezTo>
                  <a:cubicBezTo>
                    <a:pt x="8010" y="879"/>
                    <a:pt x="8057" y="440"/>
                    <a:pt x="8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5110508" y="2316821"/>
              <a:ext cx="53414" cy="49939"/>
            </a:xfrm>
            <a:custGeom>
              <a:rect b="b" l="l" r="r" t="t"/>
              <a:pathLst>
                <a:path extrusionOk="0" h="2917" w="3120">
                  <a:moveTo>
                    <a:pt x="643" y="1"/>
                  </a:moveTo>
                  <a:cubicBezTo>
                    <a:pt x="439" y="220"/>
                    <a:pt x="220" y="440"/>
                    <a:pt x="0" y="659"/>
                  </a:cubicBezTo>
                  <a:cubicBezTo>
                    <a:pt x="235" y="863"/>
                    <a:pt x="471" y="1051"/>
                    <a:pt x="706" y="1255"/>
                  </a:cubicBezTo>
                  <a:cubicBezTo>
                    <a:pt x="1145" y="1615"/>
                    <a:pt x="1599" y="1976"/>
                    <a:pt x="2054" y="2321"/>
                  </a:cubicBezTo>
                  <a:cubicBezTo>
                    <a:pt x="2304" y="2524"/>
                    <a:pt x="2555" y="2728"/>
                    <a:pt x="2822" y="2916"/>
                  </a:cubicBezTo>
                  <a:cubicBezTo>
                    <a:pt x="2916" y="2603"/>
                    <a:pt x="3010" y="2289"/>
                    <a:pt x="3119" y="1991"/>
                  </a:cubicBezTo>
                  <a:cubicBezTo>
                    <a:pt x="2853" y="1788"/>
                    <a:pt x="2602" y="1600"/>
                    <a:pt x="2351" y="1396"/>
                  </a:cubicBezTo>
                  <a:cubicBezTo>
                    <a:pt x="2007" y="1129"/>
                    <a:pt x="1677" y="863"/>
                    <a:pt x="1348" y="581"/>
                  </a:cubicBezTo>
                  <a:cubicBezTo>
                    <a:pt x="1113" y="393"/>
                    <a:pt x="878" y="189"/>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4779619" y="2237930"/>
              <a:ext cx="425346" cy="447089"/>
            </a:xfrm>
            <a:custGeom>
              <a:rect b="b" l="l" r="r" t="t"/>
              <a:pathLst>
                <a:path extrusionOk="0" h="26115" w="24845">
                  <a:moveTo>
                    <a:pt x="2023" y="2869"/>
                  </a:moveTo>
                  <a:lnTo>
                    <a:pt x="2023" y="2869"/>
                  </a:lnTo>
                  <a:cubicBezTo>
                    <a:pt x="2618" y="3543"/>
                    <a:pt x="3339" y="4327"/>
                    <a:pt x="4170" y="5189"/>
                  </a:cubicBezTo>
                  <a:cubicBezTo>
                    <a:pt x="4374" y="5408"/>
                    <a:pt x="4593" y="5628"/>
                    <a:pt x="4813" y="5863"/>
                  </a:cubicBezTo>
                  <a:cubicBezTo>
                    <a:pt x="5706" y="6788"/>
                    <a:pt x="6709" y="7791"/>
                    <a:pt x="7822" y="8841"/>
                  </a:cubicBezTo>
                  <a:cubicBezTo>
                    <a:pt x="6819" y="9656"/>
                    <a:pt x="5769" y="10487"/>
                    <a:pt x="4672" y="11286"/>
                  </a:cubicBezTo>
                  <a:cubicBezTo>
                    <a:pt x="4296" y="9703"/>
                    <a:pt x="3872" y="8230"/>
                    <a:pt x="3465" y="6929"/>
                  </a:cubicBezTo>
                  <a:cubicBezTo>
                    <a:pt x="3371" y="6615"/>
                    <a:pt x="3261" y="6302"/>
                    <a:pt x="3167" y="6004"/>
                  </a:cubicBezTo>
                  <a:cubicBezTo>
                    <a:pt x="2760" y="4797"/>
                    <a:pt x="2368" y="3747"/>
                    <a:pt x="2023" y="2869"/>
                  </a:cubicBezTo>
                  <a:close/>
                  <a:moveTo>
                    <a:pt x="22823" y="2869"/>
                  </a:moveTo>
                  <a:cubicBezTo>
                    <a:pt x="22478" y="3731"/>
                    <a:pt x="22086" y="4797"/>
                    <a:pt x="21678" y="6004"/>
                  </a:cubicBezTo>
                  <a:cubicBezTo>
                    <a:pt x="21584" y="6302"/>
                    <a:pt x="21475" y="6615"/>
                    <a:pt x="21381" y="6929"/>
                  </a:cubicBezTo>
                  <a:cubicBezTo>
                    <a:pt x="20973" y="8230"/>
                    <a:pt x="20550" y="9703"/>
                    <a:pt x="20174" y="11286"/>
                  </a:cubicBezTo>
                  <a:cubicBezTo>
                    <a:pt x="19077" y="10487"/>
                    <a:pt x="18026" y="9656"/>
                    <a:pt x="17023" y="8841"/>
                  </a:cubicBezTo>
                  <a:cubicBezTo>
                    <a:pt x="18120" y="7791"/>
                    <a:pt x="19139" y="6788"/>
                    <a:pt x="20033" y="5863"/>
                  </a:cubicBezTo>
                  <a:cubicBezTo>
                    <a:pt x="20252" y="5628"/>
                    <a:pt x="20472" y="5408"/>
                    <a:pt x="20675" y="5189"/>
                  </a:cubicBezTo>
                  <a:cubicBezTo>
                    <a:pt x="21506" y="4327"/>
                    <a:pt x="22227" y="3543"/>
                    <a:pt x="22823" y="2869"/>
                  </a:cubicBezTo>
                  <a:close/>
                  <a:moveTo>
                    <a:pt x="12415" y="6067"/>
                  </a:moveTo>
                  <a:cubicBezTo>
                    <a:pt x="13387" y="6960"/>
                    <a:pt x="14453" y="7900"/>
                    <a:pt x="15628" y="8888"/>
                  </a:cubicBezTo>
                  <a:cubicBezTo>
                    <a:pt x="14625" y="9797"/>
                    <a:pt x="13559" y="10753"/>
                    <a:pt x="12431" y="11709"/>
                  </a:cubicBezTo>
                  <a:cubicBezTo>
                    <a:pt x="11286" y="10753"/>
                    <a:pt x="10221" y="9797"/>
                    <a:pt x="9217" y="8872"/>
                  </a:cubicBezTo>
                  <a:cubicBezTo>
                    <a:pt x="10377" y="7900"/>
                    <a:pt x="11459" y="6960"/>
                    <a:pt x="12415" y="6067"/>
                  </a:cubicBezTo>
                  <a:close/>
                  <a:moveTo>
                    <a:pt x="8496" y="9468"/>
                  </a:moveTo>
                  <a:cubicBezTo>
                    <a:pt x="8543" y="9515"/>
                    <a:pt x="8590" y="9546"/>
                    <a:pt x="8622" y="9593"/>
                  </a:cubicBezTo>
                  <a:cubicBezTo>
                    <a:pt x="9562" y="10455"/>
                    <a:pt x="10581" y="11364"/>
                    <a:pt x="11710" y="12305"/>
                  </a:cubicBezTo>
                  <a:cubicBezTo>
                    <a:pt x="10628" y="13198"/>
                    <a:pt x="9484" y="14092"/>
                    <a:pt x="8308" y="14954"/>
                  </a:cubicBezTo>
                  <a:cubicBezTo>
                    <a:pt x="7164" y="13998"/>
                    <a:pt x="6098" y="13026"/>
                    <a:pt x="5111" y="12101"/>
                  </a:cubicBezTo>
                  <a:cubicBezTo>
                    <a:pt x="6302" y="11223"/>
                    <a:pt x="7430" y="10346"/>
                    <a:pt x="8496" y="9468"/>
                  </a:cubicBezTo>
                  <a:close/>
                  <a:moveTo>
                    <a:pt x="16334" y="9468"/>
                  </a:moveTo>
                  <a:cubicBezTo>
                    <a:pt x="17399" y="10346"/>
                    <a:pt x="18544" y="11223"/>
                    <a:pt x="19735" y="12101"/>
                  </a:cubicBezTo>
                  <a:cubicBezTo>
                    <a:pt x="18747" y="13026"/>
                    <a:pt x="17681" y="13998"/>
                    <a:pt x="16537" y="14954"/>
                  </a:cubicBezTo>
                  <a:cubicBezTo>
                    <a:pt x="15362" y="14092"/>
                    <a:pt x="14217" y="13198"/>
                    <a:pt x="13136" y="12305"/>
                  </a:cubicBezTo>
                  <a:cubicBezTo>
                    <a:pt x="14264" y="11364"/>
                    <a:pt x="15283" y="10455"/>
                    <a:pt x="16208" y="9593"/>
                  </a:cubicBezTo>
                  <a:cubicBezTo>
                    <a:pt x="16255" y="9546"/>
                    <a:pt x="16302" y="9515"/>
                    <a:pt x="16334" y="9468"/>
                  </a:cubicBezTo>
                  <a:close/>
                  <a:moveTo>
                    <a:pt x="5158" y="13402"/>
                  </a:moveTo>
                  <a:lnTo>
                    <a:pt x="5158" y="13402"/>
                  </a:lnTo>
                  <a:cubicBezTo>
                    <a:pt x="5894" y="14076"/>
                    <a:pt x="6678" y="14797"/>
                    <a:pt x="7540" y="15518"/>
                  </a:cubicBezTo>
                  <a:cubicBezTo>
                    <a:pt x="6960" y="15941"/>
                    <a:pt x="6365" y="16349"/>
                    <a:pt x="5753" y="16756"/>
                  </a:cubicBezTo>
                  <a:cubicBezTo>
                    <a:pt x="5581" y="15597"/>
                    <a:pt x="5377" y="14468"/>
                    <a:pt x="5158" y="13402"/>
                  </a:cubicBezTo>
                  <a:close/>
                  <a:moveTo>
                    <a:pt x="19688" y="13402"/>
                  </a:moveTo>
                  <a:lnTo>
                    <a:pt x="19688" y="13402"/>
                  </a:lnTo>
                  <a:cubicBezTo>
                    <a:pt x="19468" y="14468"/>
                    <a:pt x="19265" y="15597"/>
                    <a:pt x="19092" y="16756"/>
                  </a:cubicBezTo>
                  <a:cubicBezTo>
                    <a:pt x="18481" y="16349"/>
                    <a:pt x="17885" y="15941"/>
                    <a:pt x="17305" y="15518"/>
                  </a:cubicBezTo>
                  <a:cubicBezTo>
                    <a:pt x="18152" y="14781"/>
                    <a:pt x="18951" y="14076"/>
                    <a:pt x="19688" y="13402"/>
                  </a:cubicBezTo>
                  <a:close/>
                  <a:moveTo>
                    <a:pt x="12415" y="12901"/>
                  </a:moveTo>
                  <a:cubicBezTo>
                    <a:pt x="13481" y="13778"/>
                    <a:pt x="14625" y="14672"/>
                    <a:pt x="15816" y="15565"/>
                  </a:cubicBezTo>
                  <a:cubicBezTo>
                    <a:pt x="14750" y="16474"/>
                    <a:pt x="13606" y="17368"/>
                    <a:pt x="12431" y="18261"/>
                  </a:cubicBezTo>
                  <a:cubicBezTo>
                    <a:pt x="11239" y="17368"/>
                    <a:pt x="10095" y="16474"/>
                    <a:pt x="9014" y="15565"/>
                  </a:cubicBezTo>
                  <a:cubicBezTo>
                    <a:pt x="10221" y="14672"/>
                    <a:pt x="11365" y="13778"/>
                    <a:pt x="12415" y="12901"/>
                  </a:cubicBezTo>
                  <a:close/>
                  <a:moveTo>
                    <a:pt x="8261" y="16129"/>
                  </a:moveTo>
                  <a:cubicBezTo>
                    <a:pt x="9311" y="17007"/>
                    <a:pt x="10456" y="17916"/>
                    <a:pt x="11647" y="18825"/>
                  </a:cubicBezTo>
                  <a:cubicBezTo>
                    <a:pt x="10471" y="19703"/>
                    <a:pt x="9233" y="20550"/>
                    <a:pt x="7948" y="21365"/>
                  </a:cubicBezTo>
                  <a:cubicBezTo>
                    <a:pt x="7666" y="21537"/>
                    <a:pt x="7399" y="21710"/>
                    <a:pt x="7117" y="21882"/>
                  </a:cubicBezTo>
                  <a:cubicBezTo>
                    <a:pt x="6866" y="22039"/>
                    <a:pt x="6615" y="22195"/>
                    <a:pt x="6365" y="22337"/>
                  </a:cubicBezTo>
                  <a:cubicBezTo>
                    <a:pt x="6349" y="21960"/>
                    <a:pt x="6318" y="21600"/>
                    <a:pt x="6286" y="21224"/>
                  </a:cubicBezTo>
                  <a:cubicBezTo>
                    <a:pt x="6255" y="20800"/>
                    <a:pt x="6208" y="20377"/>
                    <a:pt x="6177" y="19954"/>
                  </a:cubicBezTo>
                  <a:cubicBezTo>
                    <a:pt x="6098" y="19202"/>
                    <a:pt x="6004" y="18465"/>
                    <a:pt x="5910" y="17760"/>
                  </a:cubicBezTo>
                  <a:cubicBezTo>
                    <a:pt x="6709" y="17227"/>
                    <a:pt x="7493" y="16678"/>
                    <a:pt x="8261" y="16129"/>
                  </a:cubicBezTo>
                  <a:close/>
                  <a:moveTo>
                    <a:pt x="16584" y="16129"/>
                  </a:moveTo>
                  <a:cubicBezTo>
                    <a:pt x="17352" y="16678"/>
                    <a:pt x="18136" y="17227"/>
                    <a:pt x="18935" y="17760"/>
                  </a:cubicBezTo>
                  <a:cubicBezTo>
                    <a:pt x="18841" y="18465"/>
                    <a:pt x="18747" y="19186"/>
                    <a:pt x="18685" y="19923"/>
                  </a:cubicBezTo>
                  <a:cubicBezTo>
                    <a:pt x="18638" y="20346"/>
                    <a:pt x="18591" y="20769"/>
                    <a:pt x="18559" y="21208"/>
                  </a:cubicBezTo>
                  <a:cubicBezTo>
                    <a:pt x="18528" y="21584"/>
                    <a:pt x="18497" y="21960"/>
                    <a:pt x="18481" y="22337"/>
                  </a:cubicBezTo>
                  <a:cubicBezTo>
                    <a:pt x="18214" y="22180"/>
                    <a:pt x="17964" y="22023"/>
                    <a:pt x="17713" y="21866"/>
                  </a:cubicBezTo>
                  <a:cubicBezTo>
                    <a:pt x="17431" y="21710"/>
                    <a:pt x="17149" y="21521"/>
                    <a:pt x="16882" y="21349"/>
                  </a:cubicBezTo>
                  <a:cubicBezTo>
                    <a:pt x="15612" y="20550"/>
                    <a:pt x="14374" y="19703"/>
                    <a:pt x="13183" y="18825"/>
                  </a:cubicBezTo>
                  <a:cubicBezTo>
                    <a:pt x="14390" y="17916"/>
                    <a:pt x="15534" y="17007"/>
                    <a:pt x="16584" y="16129"/>
                  </a:cubicBezTo>
                  <a:close/>
                  <a:moveTo>
                    <a:pt x="769" y="1"/>
                  </a:moveTo>
                  <a:lnTo>
                    <a:pt x="487" y="236"/>
                  </a:lnTo>
                  <a:lnTo>
                    <a:pt x="1" y="486"/>
                  </a:lnTo>
                  <a:cubicBezTo>
                    <a:pt x="17" y="534"/>
                    <a:pt x="1161" y="2791"/>
                    <a:pt x="2399" y="6599"/>
                  </a:cubicBezTo>
                  <a:cubicBezTo>
                    <a:pt x="2509" y="6897"/>
                    <a:pt x="2603" y="7211"/>
                    <a:pt x="2697" y="7524"/>
                  </a:cubicBezTo>
                  <a:cubicBezTo>
                    <a:pt x="2995" y="8480"/>
                    <a:pt x="3292" y="9531"/>
                    <a:pt x="3575" y="10643"/>
                  </a:cubicBezTo>
                  <a:cubicBezTo>
                    <a:pt x="3684" y="11035"/>
                    <a:pt x="3778" y="11443"/>
                    <a:pt x="3888" y="11866"/>
                  </a:cubicBezTo>
                  <a:cubicBezTo>
                    <a:pt x="3919" y="12023"/>
                    <a:pt x="3951" y="12164"/>
                    <a:pt x="3982" y="12321"/>
                  </a:cubicBezTo>
                  <a:cubicBezTo>
                    <a:pt x="4029" y="12493"/>
                    <a:pt x="4061" y="12665"/>
                    <a:pt x="4108" y="12838"/>
                  </a:cubicBezTo>
                  <a:cubicBezTo>
                    <a:pt x="4405" y="14233"/>
                    <a:pt x="4687" y="15738"/>
                    <a:pt x="4923" y="17305"/>
                  </a:cubicBezTo>
                  <a:cubicBezTo>
                    <a:pt x="4970" y="17634"/>
                    <a:pt x="5017" y="17963"/>
                    <a:pt x="5064" y="18308"/>
                  </a:cubicBezTo>
                  <a:cubicBezTo>
                    <a:pt x="5095" y="18575"/>
                    <a:pt x="5126" y="18841"/>
                    <a:pt x="5158" y="19123"/>
                  </a:cubicBezTo>
                  <a:cubicBezTo>
                    <a:pt x="5220" y="19562"/>
                    <a:pt x="5267" y="19985"/>
                    <a:pt x="5299" y="20440"/>
                  </a:cubicBezTo>
                  <a:cubicBezTo>
                    <a:pt x="5377" y="21224"/>
                    <a:pt x="5440" y="22039"/>
                    <a:pt x="5487" y="22854"/>
                  </a:cubicBezTo>
                  <a:cubicBezTo>
                    <a:pt x="5503" y="23183"/>
                    <a:pt x="5518" y="23528"/>
                    <a:pt x="5534" y="23873"/>
                  </a:cubicBezTo>
                  <a:cubicBezTo>
                    <a:pt x="5565" y="24609"/>
                    <a:pt x="5581" y="25362"/>
                    <a:pt x="5581" y="26114"/>
                  </a:cubicBezTo>
                  <a:lnTo>
                    <a:pt x="6490" y="26114"/>
                  </a:lnTo>
                  <a:cubicBezTo>
                    <a:pt x="6490" y="25189"/>
                    <a:pt x="6459" y="24264"/>
                    <a:pt x="6427" y="23355"/>
                  </a:cubicBezTo>
                  <a:cubicBezTo>
                    <a:pt x="6913" y="23073"/>
                    <a:pt x="7415" y="22775"/>
                    <a:pt x="7885" y="22478"/>
                  </a:cubicBezTo>
                  <a:cubicBezTo>
                    <a:pt x="8167" y="22305"/>
                    <a:pt x="8449" y="22133"/>
                    <a:pt x="8716" y="21945"/>
                  </a:cubicBezTo>
                  <a:cubicBezTo>
                    <a:pt x="10001" y="21130"/>
                    <a:pt x="11239" y="20267"/>
                    <a:pt x="12431" y="19405"/>
                  </a:cubicBezTo>
                  <a:cubicBezTo>
                    <a:pt x="13590" y="20267"/>
                    <a:pt x="14829" y="21114"/>
                    <a:pt x="16098" y="21945"/>
                  </a:cubicBezTo>
                  <a:cubicBezTo>
                    <a:pt x="16381" y="22117"/>
                    <a:pt x="16663" y="22289"/>
                    <a:pt x="16929" y="22462"/>
                  </a:cubicBezTo>
                  <a:cubicBezTo>
                    <a:pt x="17415" y="22775"/>
                    <a:pt x="17917" y="23073"/>
                    <a:pt x="18418" y="23355"/>
                  </a:cubicBezTo>
                  <a:cubicBezTo>
                    <a:pt x="18387" y="24264"/>
                    <a:pt x="18355" y="25189"/>
                    <a:pt x="18355" y="26114"/>
                  </a:cubicBezTo>
                  <a:lnTo>
                    <a:pt x="19265" y="26114"/>
                  </a:lnTo>
                  <a:cubicBezTo>
                    <a:pt x="19265" y="25362"/>
                    <a:pt x="19280" y="24609"/>
                    <a:pt x="19312" y="23873"/>
                  </a:cubicBezTo>
                  <a:cubicBezTo>
                    <a:pt x="19327" y="23528"/>
                    <a:pt x="19343" y="23183"/>
                    <a:pt x="19359" y="22854"/>
                  </a:cubicBezTo>
                  <a:cubicBezTo>
                    <a:pt x="19406" y="22023"/>
                    <a:pt x="19468" y="21208"/>
                    <a:pt x="19547" y="20409"/>
                  </a:cubicBezTo>
                  <a:cubicBezTo>
                    <a:pt x="19594" y="19970"/>
                    <a:pt x="19641" y="19531"/>
                    <a:pt x="19688" y="19092"/>
                  </a:cubicBezTo>
                  <a:cubicBezTo>
                    <a:pt x="19719" y="18825"/>
                    <a:pt x="19751" y="18575"/>
                    <a:pt x="19782" y="18308"/>
                  </a:cubicBezTo>
                  <a:cubicBezTo>
                    <a:pt x="19829" y="17963"/>
                    <a:pt x="19876" y="17634"/>
                    <a:pt x="19923" y="17305"/>
                  </a:cubicBezTo>
                  <a:cubicBezTo>
                    <a:pt x="20158" y="15738"/>
                    <a:pt x="20440" y="14233"/>
                    <a:pt x="20738" y="12838"/>
                  </a:cubicBezTo>
                  <a:cubicBezTo>
                    <a:pt x="20785" y="12665"/>
                    <a:pt x="20816" y="12477"/>
                    <a:pt x="20863" y="12305"/>
                  </a:cubicBezTo>
                  <a:cubicBezTo>
                    <a:pt x="20895" y="12164"/>
                    <a:pt x="20926" y="12023"/>
                    <a:pt x="20957" y="11866"/>
                  </a:cubicBezTo>
                  <a:cubicBezTo>
                    <a:pt x="21067" y="11459"/>
                    <a:pt x="21161" y="11035"/>
                    <a:pt x="21271" y="10643"/>
                  </a:cubicBezTo>
                  <a:cubicBezTo>
                    <a:pt x="21553" y="9531"/>
                    <a:pt x="21851" y="8480"/>
                    <a:pt x="22149" y="7524"/>
                  </a:cubicBezTo>
                  <a:cubicBezTo>
                    <a:pt x="22243" y="7211"/>
                    <a:pt x="22337" y="6897"/>
                    <a:pt x="22446" y="6599"/>
                  </a:cubicBezTo>
                  <a:cubicBezTo>
                    <a:pt x="23685" y="2791"/>
                    <a:pt x="24829" y="534"/>
                    <a:pt x="24845" y="486"/>
                  </a:cubicBezTo>
                  <a:lnTo>
                    <a:pt x="24359" y="236"/>
                  </a:lnTo>
                  <a:lnTo>
                    <a:pt x="24343" y="220"/>
                  </a:lnTo>
                  <a:lnTo>
                    <a:pt x="24061" y="1"/>
                  </a:lnTo>
                  <a:cubicBezTo>
                    <a:pt x="24030" y="63"/>
                    <a:pt x="22541" y="1929"/>
                    <a:pt x="19970" y="4609"/>
                  </a:cubicBezTo>
                  <a:cubicBezTo>
                    <a:pt x="19766" y="4828"/>
                    <a:pt x="19547" y="5048"/>
                    <a:pt x="19327" y="5267"/>
                  </a:cubicBezTo>
                  <a:cubicBezTo>
                    <a:pt x="18434" y="6192"/>
                    <a:pt x="17415" y="7195"/>
                    <a:pt x="16302" y="8245"/>
                  </a:cubicBezTo>
                  <a:cubicBezTo>
                    <a:pt x="15174" y="7305"/>
                    <a:pt x="14092" y="6364"/>
                    <a:pt x="13105" y="5440"/>
                  </a:cubicBezTo>
                  <a:cubicBezTo>
                    <a:pt x="14202" y="4405"/>
                    <a:pt x="15221" y="3402"/>
                    <a:pt x="16130" y="2477"/>
                  </a:cubicBezTo>
                  <a:cubicBezTo>
                    <a:pt x="16349" y="2258"/>
                    <a:pt x="16569" y="2023"/>
                    <a:pt x="16772" y="1803"/>
                  </a:cubicBezTo>
                  <a:cubicBezTo>
                    <a:pt x="16537" y="1599"/>
                    <a:pt x="16318" y="1396"/>
                    <a:pt x="16098" y="1192"/>
                  </a:cubicBezTo>
                  <a:cubicBezTo>
                    <a:pt x="15895" y="1396"/>
                    <a:pt x="15675" y="1631"/>
                    <a:pt x="15456" y="1850"/>
                  </a:cubicBezTo>
                  <a:cubicBezTo>
                    <a:pt x="14547" y="2775"/>
                    <a:pt x="13528" y="3778"/>
                    <a:pt x="12415" y="4813"/>
                  </a:cubicBezTo>
                  <a:cubicBezTo>
                    <a:pt x="11302" y="3778"/>
                    <a:pt x="10299" y="2775"/>
                    <a:pt x="9390" y="1850"/>
                  </a:cubicBezTo>
                  <a:cubicBezTo>
                    <a:pt x="9170" y="1631"/>
                    <a:pt x="8951" y="1396"/>
                    <a:pt x="8747" y="1192"/>
                  </a:cubicBezTo>
                  <a:cubicBezTo>
                    <a:pt x="8528" y="1396"/>
                    <a:pt x="8293" y="1599"/>
                    <a:pt x="8073" y="1803"/>
                  </a:cubicBezTo>
                  <a:cubicBezTo>
                    <a:pt x="8277" y="2023"/>
                    <a:pt x="8496" y="2242"/>
                    <a:pt x="8716" y="2477"/>
                  </a:cubicBezTo>
                  <a:cubicBezTo>
                    <a:pt x="9625" y="3402"/>
                    <a:pt x="10628" y="4405"/>
                    <a:pt x="11741" y="5440"/>
                  </a:cubicBezTo>
                  <a:cubicBezTo>
                    <a:pt x="10738" y="6364"/>
                    <a:pt x="9672" y="7305"/>
                    <a:pt x="8543" y="8245"/>
                  </a:cubicBezTo>
                  <a:cubicBezTo>
                    <a:pt x="7430" y="7195"/>
                    <a:pt x="6412" y="6192"/>
                    <a:pt x="5518" y="5267"/>
                  </a:cubicBezTo>
                  <a:cubicBezTo>
                    <a:pt x="5299" y="5048"/>
                    <a:pt x="5079" y="4828"/>
                    <a:pt x="4876" y="4609"/>
                  </a:cubicBezTo>
                  <a:cubicBezTo>
                    <a:pt x="2305" y="1929"/>
                    <a:pt x="816" y="63"/>
                    <a:pt x="7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4867910" y="2565326"/>
              <a:ext cx="138484" cy="111383"/>
            </a:xfrm>
            <a:custGeom>
              <a:rect b="b" l="l" r="r" t="t"/>
              <a:pathLst>
                <a:path extrusionOk="0" h="6506" w="8089">
                  <a:moveTo>
                    <a:pt x="1" y="0"/>
                  </a:moveTo>
                  <a:lnTo>
                    <a:pt x="1" y="0"/>
                  </a:lnTo>
                  <a:cubicBezTo>
                    <a:pt x="63" y="423"/>
                    <a:pt x="110" y="862"/>
                    <a:pt x="142" y="1317"/>
                  </a:cubicBezTo>
                  <a:cubicBezTo>
                    <a:pt x="471" y="1583"/>
                    <a:pt x="800" y="1834"/>
                    <a:pt x="1129" y="2101"/>
                  </a:cubicBezTo>
                  <a:cubicBezTo>
                    <a:pt x="1396" y="2320"/>
                    <a:pt x="1678" y="2540"/>
                    <a:pt x="1960" y="2759"/>
                  </a:cubicBezTo>
                  <a:cubicBezTo>
                    <a:pt x="2211" y="2963"/>
                    <a:pt x="2477" y="3151"/>
                    <a:pt x="2728" y="3355"/>
                  </a:cubicBezTo>
                  <a:cubicBezTo>
                    <a:pt x="3904" y="4232"/>
                    <a:pt x="5126" y="5110"/>
                    <a:pt x="6412" y="5957"/>
                  </a:cubicBezTo>
                  <a:cubicBezTo>
                    <a:pt x="6694" y="6145"/>
                    <a:pt x="6960" y="6333"/>
                    <a:pt x="7242" y="6505"/>
                  </a:cubicBezTo>
                  <a:cubicBezTo>
                    <a:pt x="7524" y="6317"/>
                    <a:pt x="7807" y="6145"/>
                    <a:pt x="8089" y="5957"/>
                  </a:cubicBezTo>
                  <a:cubicBezTo>
                    <a:pt x="7807" y="5784"/>
                    <a:pt x="7524" y="5596"/>
                    <a:pt x="7242" y="5424"/>
                  </a:cubicBezTo>
                  <a:cubicBezTo>
                    <a:pt x="5973" y="4577"/>
                    <a:pt x="4750" y="3715"/>
                    <a:pt x="3559" y="2822"/>
                  </a:cubicBezTo>
                  <a:cubicBezTo>
                    <a:pt x="3308" y="2634"/>
                    <a:pt x="3042" y="2430"/>
                    <a:pt x="2791" y="2242"/>
                  </a:cubicBezTo>
                  <a:cubicBezTo>
                    <a:pt x="2179" y="1771"/>
                    <a:pt x="1584" y="1301"/>
                    <a:pt x="1004" y="831"/>
                  </a:cubicBezTo>
                  <a:cubicBezTo>
                    <a:pt x="675" y="549"/>
                    <a:pt x="330" y="282"/>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4767823" y="2233633"/>
              <a:ext cx="448955" cy="38931"/>
            </a:xfrm>
            <a:custGeom>
              <a:rect b="b" l="l" r="r" t="t"/>
              <a:pathLst>
                <a:path extrusionOk="0" h="2274" w="26224">
                  <a:moveTo>
                    <a:pt x="1129" y="1"/>
                  </a:moveTo>
                  <a:cubicBezTo>
                    <a:pt x="502" y="1"/>
                    <a:pt x="0" y="502"/>
                    <a:pt x="0" y="1129"/>
                  </a:cubicBezTo>
                  <a:cubicBezTo>
                    <a:pt x="0" y="1756"/>
                    <a:pt x="502" y="2274"/>
                    <a:pt x="1129" y="2274"/>
                  </a:cubicBezTo>
                  <a:lnTo>
                    <a:pt x="25079" y="2274"/>
                  </a:lnTo>
                  <a:cubicBezTo>
                    <a:pt x="25722" y="2274"/>
                    <a:pt x="26223" y="1756"/>
                    <a:pt x="26223" y="1129"/>
                  </a:cubicBezTo>
                  <a:cubicBezTo>
                    <a:pt x="26223" y="502"/>
                    <a:pt x="25722" y="1"/>
                    <a:pt x="250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27"/>
          <p:cNvGrpSpPr/>
          <p:nvPr/>
        </p:nvGrpSpPr>
        <p:grpSpPr>
          <a:xfrm>
            <a:off x="5649098" y="1651596"/>
            <a:ext cx="2107374" cy="117850"/>
            <a:chOff x="3378450" y="1528750"/>
            <a:chExt cx="1771200" cy="198000"/>
          </a:xfrm>
        </p:grpSpPr>
        <p:cxnSp>
          <p:nvCxnSpPr>
            <p:cNvPr id="487" name="Google Shape;487;p27"/>
            <p:cNvCxnSpPr/>
            <p:nvPr/>
          </p:nvCxnSpPr>
          <p:spPr>
            <a:xfrm>
              <a:off x="3378450" y="1627750"/>
              <a:ext cx="1771200" cy="0"/>
            </a:xfrm>
            <a:prstGeom prst="straightConnector1">
              <a:avLst/>
            </a:prstGeom>
            <a:noFill/>
            <a:ln cap="flat" cmpd="sng" w="38100">
              <a:solidFill>
                <a:schemeClr val="accent2"/>
              </a:solidFill>
              <a:prstDash val="solid"/>
              <a:round/>
              <a:headEnd len="med" w="med" type="none"/>
              <a:tailEnd len="med" w="med" type="none"/>
            </a:ln>
          </p:spPr>
        </p:cxnSp>
        <p:cxnSp>
          <p:nvCxnSpPr>
            <p:cNvPr id="488" name="Google Shape;488;p27"/>
            <p:cNvCxnSpPr/>
            <p:nvPr/>
          </p:nvCxnSpPr>
          <p:spPr>
            <a:xfrm>
              <a:off x="5149650" y="1528750"/>
              <a:ext cx="0" cy="198000"/>
            </a:xfrm>
            <a:prstGeom prst="straightConnector1">
              <a:avLst/>
            </a:prstGeom>
            <a:noFill/>
            <a:ln cap="flat" cmpd="sng" w="38100">
              <a:solidFill>
                <a:schemeClr val="accent2"/>
              </a:solidFill>
              <a:prstDash val="solid"/>
              <a:round/>
              <a:headEnd len="med" w="med" type="none"/>
              <a:tailEnd len="med" w="med" type="none"/>
            </a:ln>
          </p:spPr>
        </p:cxnSp>
        <p:cxnSp>
          <p:nvCxnSpPr>
            <p:cNvPr id="489" name="Google Shape;489;p27"/>
            <p:cNvCxnSpPr/>
            <p:nvPr/>
          </p:nvCxnSpPr>
          <p:spPr>
            <a:xfrm>
              <a:off x="3378450" y="1528750"/>
              <a:ext cx="0" cy="198000"/>
            </a:xfrm>
            <a:prstGeom prst="straightConnector1">
              <a:avLst/>
            </a:prstGeom>
            <a:noFill/>
            <a:ln cap="flat" cmpd="sng" w="38100">
              <a:solidFill>
                <a:schemeClr val="accent2"/>
              </a:solidFill>
              <a:prstDash val="solid"/>
              <a:round/>
              <a:headEnd len="med" w="med" type="none"/>
              <a:tailEnd len="med" w="med" type="none"/>
            </a:ln>
          </p:spPr>
        </p:cxnSp>
      </p:grpSp>
      <p:grpSp>
        <p:nvGrpSpPr>
          <p:cNvPr id="490" name="Google Shape;490;p27"/>
          <p:cNvGrpSpPr/>
          <p:nvPr/>
        </p:nvGrpSpPr>
        <p:grpSpPr>
          <a:xfrm rot="5400000">
            <a:off x="4632853" y="2540500"/>
            <a:ext cx="1542715" cy="131769"/>
            <a:chOff x="3378450" y="1528750"/>
            <a:chExt cx="1771200" cy="198000"/>
          </a:xfrm>
        </p:grpSpPr>
        <p:cxnSp>
          <p:nvCxnSpPr>
            <p:cNvPr id="491" name="Google Shape;491;p27"/>
            <p:cNvCxnSpPr/>
            <p:nvPr/>
          </p:nvCxnSpPr>
          <p:spPr>
            <a:xfrm>
              <a:off x="3378450" y="1627750"/>
              <a:ext cx="1771200" cy="0"/>
            </a:xfrm>
            <a:prstGeom prst="straightConnector1">
              <a:avLst/>
            </a:prstGeom>
            <a:noFill/>
            <a:ln cap="flat" cmpd="sng" w="38100">
              <a:solidFill>
                <a:schemeClr val="accent2"/>
              </a:solidFill>
              <a:prstDash val="solid"/>
              <a:round/>
              <a:headEnd len="med" w="med" type="none"/>
              <a:tailEnd len="med" w="med" type="none"/>
            </a:ln>
          </p:spPr>
        </p:cxnSp>
        <p:cxnSp>
          <p:nvCxnSpPr>
            <p:cNvPr id="492" name="Google Shape;492;p27"/>
            <p:cNvCxnSpPr/>
            <p:nvPr/>
          </p:nvCxnSpPr>
          <p:spPr>
            <a:xfrm>
              <a:off x="5149650" y="1528750"/>
              <a:ext cx="0" cy="198000"/>
            </a:xfrm>
            <a:prstGeom prst="straightConnector1">
              <a:avLst/>
            </a:prstGeom>
            <a:noFill/>
            <a:ln cap="flat" cmpd="sng" w="38100">
              <a:solidFill>
                <a:schemeClr val="accent2"/>
              </a:solidFill>
              <a:prstDash val="solid"/>
              <a:round/>
              <a:headEnd len="med" w="med" type="none"/>
              <a:tailEnd len="med" w="med" type="none"/>
            </a:ln>
          </p:spPr>
        </p:cxnSp>
        <p:cxnSp>
          <p:nvCxnSpPr>
            <p:cNvPr id="493" name="Google Shape;493;p27"/>
            <p:cNvCxnSpPr/>
            <p:nvPr/>
          </p:nvCxnSpPr>
          <p:spPr>
            <a:xfrm>
              <a:off x="3378450" y="1528750"/>
              <a:ext cx="0" cy="198000"/>
            </a:xfrm>
            <a:prstGeom prst="straightConnector1">
              <a:avLst/>
            </a:prstGeom>
            <a:noFill/>
            <a:ln cap="flat" cmpd="sng" w="38100">
              <a:solidFill>
                <a:schemeClr val="accent2"/>
              </a:solidFill>
              <a:prstDash val="solid"/>
              <a:round/>
              <a:headEnd len="med" w="med" type="none"/>
              <a:tailEnd len="med" w="med" type="none"/>
            </a:ln>
          </p:spPr>
        </p:cxnSp>
      </p:grpSp>
      <p:grpSp>
        <p:nvGrpSpPr>
          <p:cNvPr id="494" name="Google Shape;494;p27"/>
          <p:cNvGrpSpPr/>
          <p:nvPr/>
        </p:nvGrpSpPr>
        <p:grpSpPr>
          <a:xfrm>
            <a:off x="6148266" y="1965173"/>
            <a:ext cx="1086808" cy="117850"/>
            <a:chOff x="3378450" y="1528750"/>
            <a:chExt cx="1771200" cy="198000"/>
          </a:xfrm>
        </p:grpSpPr>
        <p:cxnSp>
          <p:nvCxnSpPr>
            <p:cNvPr id="495" name="Google Shape;495;p27"/>
            <p:cNvCxnSpPr/>
            <p:nvPr/>
          </p:nvCxnSpPr>
          <p:spPr>
            <a:xfrm>
              <a:off x="3378450" y="1627750"/>
              <a:ext cx="1771200" cy="0"/>
            </a:xfrm>
            <a:prstGeom prst="straightConnector1">
              <a:avLst/>
            </a:prstGeom>
            <a:noFill/>
            <a:ln cap="flat" cmpd="sng" w="38100">
              <a:solidFill>
                <a:schemeClr val="accent2"/>
              </a:solidFill>
              <a:prstDash val="solid"/>
              <a:round/>
              <a:headEnd len="med" w="med" type="none"/>
              <a:tailEnd len="med" w="med" type="none"/>
            </a:ln>
          </p:spPr>
        </p:cxnSp>
        <p:cxnSp>
          <p:nvCxnSpPr>
            <p:cNvPr id="496" name="Google Shape;496;p27"/>
            <p:cNvCxnSpPr/>
            <p:nvPr/>
          </p:nvCxnSpPr>
          <p:spPr>
            <a:xfrm>
              <a:off x="5149650" y="1528750"/>
              <a:ext cx="0" cy="198000"/>
            </a:xfrm>
            <a:prstGeom prst="straightConnector1">
              <a:avLst/>
            </a:prstGeom>
            <a:noFill/>
            <a:ln cap="flat" cmpd="sng" w="38100">
              <a:solidFill>
                <a:schemeClr val="accent2"/>
              </a:solidFill>
              <a:prstDash val="solid"/>
              <a:round/>
              <a:headEnd len="med" w="med" type="none"/>
              <a:tailEnd len="med" w="med" type="none"/>
            </a:ln>
          </p:spPr>
        </p:cxnSp>
        <p:cxnSp>
          <p:nvCxnSpPr>
            <p:cNvPr id="497" name="Google Shape;497;p27"/>
            <p:cNvCxnSpPr/>
            <p:nvPr/>
          </p:nvCxnSpPr>
          <p:spPr>
            <a:xfrm>
              <a:off x="3378450" y="1528750"/>
              <a:ext cx="0" cy="198000"/>
            </a:xfrm>
            <a:prstGeom prst="straightConnector1">
              <a:avLst/>
            </a:prstGeom>
            <a:noFill/>
            <a:ln cap="flat" cmpd="sng" w="38100">
              <a:solidFill>
                <a:schemeClr val="accent2"/>
              </a:solidFill>
              <a:prstDash val="solid"/>
              <a:round/>
              <a:headEnd len="med" w="med" type="none"/>
              <a:tailEnd len="med" w="med" type="none"/>
            </a:ln>
          </p:spPr>
        </p:cxnSp>
      </p:grpSp>
      <p:grpSp>
        <p:nvGrpSpPr>
          <p:cNvPr id="498" name="Google Shape;498;p27"/>
          <p:cNvGrpSpPr/>
          <p:nvPr/>
        </p:nvGrpSpPr>
        <p:grpSpPr>
          <a:xfrm>
            <a:off x="6099563" y="2868886"/>
            <a:ext cx="1183870" cy="117850"/>
            <a:chOff x="3378450" y="1528750"/>
            <a:chExt cx="1771200" cy="198000"/>
          </a:xfrm>
        </p:grpSpPr>
        <p:cxnSp>
          <p:nvCxnSpPr>
            <p:cNvPr id="499" name="Google Shape;499;p27"/>
            <p:cNvCxnSpPr/>
            <p:nvPr/>
          </p:nvCxnSpPr>
          <p:spPr>
            <a:xfrm>
              <a:off x="3378450" y="1627750"/>
              <a:ext cx="1771200" cy="0"/>
            </a:xfrm>
            <a:prstGeom prst="straightConnector1">
              <a:avLst/>
            </a:prstGeom>
            <a:noFill/>
            <a:ln cap="flat" cmpd="sng" w="38100">
              <a:solidFill>
                <a:schemeClr val="accent2"/>
              </a:solidFill>
              <a:prstDash val="solid"/>
              <a:round/>
              <a:headEnd len="med" w="med" type="none"/>
              <a:tailEnd len="med" w="med" type="none"/>
            </a:ln>
          </p:spPr>
        </p:cxnSp>
        <p:cxnSp>
          <p:nvCxnSpPr>
            <p:cNvPr id="500" name="Google Shape;500;p27"/>
            <p:cNvCxnSpPr/>
            <p:nvPr/>
          </p:nvCxnSpPr>
          <p:spPr>
            <a:xfrm>
              <a:off x="5149650" y="1528750"/>
              <a:ext cx="0" cy="198000"/>
            </a:xfrm>
            <a:prstGeom prst="straightConnector1">
              <a:avLst/>
            </a:prstGeom>
            <a:noFill/>
            <a:ln cap="flat" cmpd="sng" w="38100">
              <a:solidFill>
                <a:schemeClr val="accent2"/>
              </a:solidFill>
              <a:prstDash val="solid"/>
              <a:round/>
              <a:headEnd len="med" w="med" type="none"/>
              <a:tailEnd len="med" w="med" type="none"/>
            </a:ln>
          </p:spPr>
        </p:cxnSp>
        <p:cxnSp>
          <p:nvCxnSpPr>
            <p:cNvPr id="501" name="Google Shape;501;p27"/>
            <p:cNvCxnSpPr/>
            <p:nvPr/>
          </p:nvCxnSpPr>
          <p:spPr>
            <a:xfrm>
              <a:off x="3378450" y="1528750"/>
              <a:ext cx="0" cy="198000"/>
            </a:xfrm>
            <a:prstGeom prst="straightConnector1">
              <a:avLst/>
            </a:prstGeom>
            <a:noFill/>
            <a:ln cap="flat" cmpd="sng" w="38100">
              <a:solidFill>
                <a:schemeClr val="accent2"/>
              </a:solidFill>
              <a:prstDash val="solid"/>
              <a:round/>
              <a:headEnd len="med" w="med" type="none"/>
              <a:tailEnd len="med" w="med" type="none"/>
            </a:ln>
          </p:spPr>
        </p:cxnSp>
      </p:grpSp>
      <p:grpSp>
        <p:nvGrpSpPr>
          <p:cNvPr id="502" name="Google Shape;502;p27"/>
          <p:cNvGrpSpPr/>
          <p:nvPr/>
        </p:nvGrpSpPr>
        <p:grpSpPr>
          <a:xfrm rot="5400000">
            <a:off x="6920363" y="2621399"/>
            <a:ext cx="998071" cy="104544"/>
            <a:chOff x="3378450" y="1528750"/>
            <a:chExt cx="1771200" cy="198000"/>
          </a:xfrm>
        </p:grpSpPr>
        <p:cxnSp>
          <p:nvCxnSpPr>
            <p:cNvPr id="503" name="Google Shape;503;p27"/>
            <p:cNvCxnSpPr/>
            <p:nvPr/>
          </p:nvCxnSpPr>
          <p:spPr>
            <a:xfrm>
              <a:off x="3378450" y="1627750"/>
              <a:ext cx="1771200" cy="0"/>
            </a:xfrm>
            <a:prstGeom prst="straightConnector1">
              <a:avLst/>
            </a:prstGeom>
            <a:noFill/>
            <a:ln cap="flat" cmpd="sng" w="38100">
              <a:solidFill>
                <a:schemeClr val="accent2"/>
              </a:solidFill>
              <a:prstDash val="solid"/>
              <a:round/>
              <a:headEnd len="med" w="med" type="none"/>
              <a:tailEnd len="med" w="med" type="none"/>
            </a:ln>
          </p:spPr>
        </p:cxnSp>
        <p:cxnSp>
          <p:nvCxnSpPr>
            <p:cNvPr id="504" name="Google Shape;504;p27"/>
            <p:cNvCxnSpPr/>
            <p:nvPr/>
          </p:nvCxnSpPr>
          <p:spPr>
            <a:xfrm>
              <a:off x="5149650" y="1528750"/>
              <a:ext cx="0" cy="198000"/>
            </a:xfrm>
            <a:prstGeom prst="straightConnector1">
              <a:avLst/>
            </a:prstGeom>
            <a:noFill/>
            <a:ln cap="flat" cmpd="sng" w="38100">
              <a:solidFill>
                <a:schemeClr val="accent2"/>
              </a:solidFill>
              <a:prstDash val="solid"/>
              <a:round/>
              <a:headEnd len="med" w="med" type="none"/>
              <a:tailEnd len="med" w="med" type="none"/>
            </a:ln>
          </p:spPr>
        </p:cxnSp>
        <p:cxnSp>
          <p:nvCxnSpPr>
            <p:cNvPr id="505" name="Google Shape;505;p27"/>
            <p:cNvCxnSpPr/>
            <p:nvPr/>
          </p:nvCxnSpPr>
          <p:spPr>
            <a:xfrm>
              <a:off x="3378450" y="1528750"/>
              <a:ext cx="0" cy="198000"/>
            </a:xfrm>
            <a:prstGeom prst="straightConnector1">
              <a:avLst/>
            </a:prstGeom>
            <a:noFill/>
            <a:ln cap="flat" cmpd="sng" w="38100">
              <a:solidFill>
                <a:schemeClr val="accent2"/>
              </a:solidFill>
              <a:prstDash val="solid"/>
              <a:round/>
              <a:headEnd len="med" w="med" type="none"/>
              <a:tailEnd len="med" w="med" type="none"/>
            </a:ln>
          </p:spPr>
        </p:cxnSp>
      </p:grpSp>
      <p:sp>
        <p:nvSpPr>
          <p:cNvPr id="506" name="Google Shape;506;p27"/>
          <p:cNvSpPr/>
          <p:nvPr/>
        </p:nvSpPr>
        <p:spPr>
          <a:xfrm>
            <a:off x="5761847" y="1451470"/>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A</a:t>
            </a:r>
            <a:endParaRPr sz="1800"/>
          </a:p>
        </p:txBody>
      </p:sp>
      <p:sp>
        <p:nvSpPr>
          <p:cNvPr id="507" name="Google Shape;507;p27"/>
          <p:cNvSpPr/>
          <p:nvPr/>
        </p:nvSpPr>
        <p:spPr>
          <a:xfrm>
            <a:off x="5122110" y="2347332"/>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B</a:t>
            </a:r>
            <a:endParaRPr sz="1800"/>
          </a:p>
        </p:txBody>
      </p:sp>
      <p:sp>
        <p:nvSpPr>
          <p:cNvPr id="508" name="Google Shape;508;p27"/>
          <p:cNvSpPr/>
          <p:nvPr/>
        </p:nvSpPr>
        <p:spPr>
          <a:xfrm>
            <a:off x="6487747" y="1765045"/>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C</a:t>
            </a:r>
            <a:endParaRPr sz="1800"/>
          </a:p>
        </p:txBody>
      </p:sp>
      <p:sp>
        <p:nvSpPr>
          <p:cNvPr id="509" name="Google Shape;509;p27"/>
          <p:cNvSpPr/>
          <p:nvPr/>
        </p:nvSpPr>
        <p:spPr>
          <a:xfrm>
            <a:off x="7160347" y="2347320"/>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D</a:t>
            </a:r>
            <a:endParaRPr sz="1800"/>
          </a:p>
        </p:txBody>
      </p:sp>
      <p:sp>
        <p:nvSpPr>
          <p:cNvPr id="510" name="Google Shape;510;p27"/>
          <p:cNvSpPr/>
          <p:nvPr/>
        </p:nvSpPr>
        <p:spPr>
          <a:xfrm>
            <a:off x="6279960" y="2668745"/>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F</a:t>
            </a:r>
            <a:endParaRPr sz="1800"/>
          </a:p>
        </p:txBody>
      </p:sp>
      <p:graphicFrame>
        <p:nvGraphicFramePr>
          <p:cNvPr id="511" name="Google Shape;511;p27"/>
          <p:cNvGraphicFramePr/>
          <p:nvPr/>
        </p:nvGraphicFramePr>
        <p:xfrm>
          <a:off x="736625" y="1112185"/>
          <a:ext cx="3000000" cy="3000000"/>
        </p:xfrm>
        <a:graphic>
          <a:graphicData uri="http://schemas.openxmlformats.org/drawingml/2006/table">
            <a:tbl>
              <a:tblPr>
                <a:noFill/>
                <a:tableStyleId>{AEACB189-FE55-4566-9B69-448111C20A33}</a:tableStyleId>
              </a:tblPr>
              <a:tblGrid>
                <a:gridCol w="749650"/>
                <a:gridCol w="1382325"/>
                <a:gridCol w="1794150"/>
              </a:tblGrid>
              <a:tr h="411375">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Letter</a:t>
                      </a:r>
                      <a:endParaRPr>
                        <a:solidFill>
                          <a:schemeClr val="lt1"/>
                        </a:solidFill>
                        <a:latin typeface="Roboto"/>
                        <a:ea typeface="Roboto"/>
                        <a:cs typeface="Roboto"/>
                        <a:sym typeface="Roboto"/>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Name</a:t>
                      </a:r>
                      <a:endParaRPr>
                        <a:solidFill>
                          <a:schemeClr val="lt1"/>
                        </a:solidFill>
                        <a:latin typeface="Roboto"/>
                        <a:ea typeface="Roboto"/>
                        <a:cs typeface="Roboto"/>
                        <a:sym typeface="Roboto"/>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Measurements</a:t>
                      </a:r>
                      <a:endParaRPr>
                        <a:solidFill>
                          <a:schemeClr val="lt1"/>
                        </a:solidFill>
                        <a:latin typeface="Roboto"/>
                        <a:ea typeface="Roboto"/>
                        <a:cs typeface="Roboto"/>
                        <a:sym typeface="Roboto"/>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474675">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A</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Venus</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1.60 m</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474675">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B</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Mars</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1.05 m</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474675">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C</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Jupiter</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0.50 m</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474675">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D</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Earth</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0.45 m</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474675">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F</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Saturn</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0.45 m</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702450">
                <a:tc gridSpan="3">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Mercury is the closest planet to the Sun and the smallest one in the entire Solar System</a:t>
                      </a:r>
                      <a:endParaRPr>
                        <a:solidFill>
                          <a:schemeClr val="lt1"/>
                        </a:solidFill>
                        <a:latin typeface="Roboto"/>
                        <a:ea typeface="Roboto"/>
                        <a:cs typeface="Roboto"/>
                        <a:sym typeface="Roboto"/>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hMerge="1"/>
                <a:tc h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517" name="Google Shape;517;p28"/>
          <p:cNvGrpSpPr/>
          <p:nvPr/>
        </p:nvGrpSpPr>
        <p:grpSpPr>
          <a:xfrm>
            <a:off x="1131375" y="3146600"/>
            <a:ext cx="1623300" cy="997999"/>
            <a:chOff x="1075050" y="1818250"/>
            <a:chExt cx="1623300" cy="997999"/>
          </a:xfrm>
        </p:grpSpPr>
        <p:sp>
          <p:nvSpPr>
            <p:cNvPr id="518" name="Google Shape;518;p28"/>
            <p:cNvSpPr txBox="1"/>
            <p:nvPr/>
          </p:nvSpPr>
          <p:spPr>
            <a:xfrm>
              <a:off x="10750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SIZE 7</a:t>
              </a:r>
              <a:endParaRPr>
                <a:solidFill>
                  <a:schemeClr val="lt1"/>
                </a:solidFill>
                <a:latin typeface="Roboto"/>
                <a:ea typeface="Roboto"/>
                <a:cs typeface="Roboto"/>
                <a:sym typeface="Roboto"/>
              </a:endParaRPr>
            </a:p>
          </p:txBody>
        </p:sp>
        <p:sp>
          <p:nvSpPr>
            <p:cNvPr id="519" name="Google Shape;519;p28"/>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huge gas giant</a:t>
              </a:r>
              <a:endParaRPr sz="1800">
                <a:solidFill>
                  <a:schemeClr val="lt1"/>
                </a:solidFill>
                <a:latin typeface="Alfa Slab One"/>
                <a:ea typeface="Alfa Slab One"/>
                <a:cs typeface="Alfa Slab One"/>
                <a:sym typeface="Alfa Slab One"/>
              </a:endParaRPr>
            </a:p>
          </p:txBody>
        </p:sp>
      </p:grpSp>
      <p:grpSp>
        <p:nvGrpSpPr>
          <p:cNvPr id="520" name="Google Shape;520;p28"/>
          <p:cNvGrpSpPr/>
          <p:nvPr/>
        </p:nvGrpSpPr>
        <p:grpSpPr>
          <a:xfrm>
            <a:off x="3760350" y="3146600"/>
            <a:ext cx="1623300" cy="997999"/>
            <a:chOff x="2876174" y="1818250"/>
            <a:chExt cx="1623300" cy="997999"/>
          </a:xfrm>
        </p:grpSpPr>
        <p:sp>
          <p:nvSpPr>
            <p:cNvPr id="521" name="Google Shape;521;p28"/>
            <p:cNvSpPr txBox="1"/>
            <p:nvPr/>
          </p:nvSpPr>
          <p:spPr>
            <a:xfrm>
              <a:off x="28761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SIZE 6</a:t>
              </a:r>
              <a:endParaRPr>
                <a:solidFill>
                  <a:schemeClr val="lt1"/>
                </a:solidFill>
                <a:latin typeface="Roboto"/>
                <a:ea typeface="Roboto"/>
                <a:cs typeface="Roboto"/>
                <a:sym typeface="Roboto"/>
              </a:endParaRPr>
            </a:p>
          </p:txBody>
        </p:sp>
        <p:sp>
          <p:nvSpPr>
            <p:cNvPr id="522" name="Google Shape;522;p28"/>
            <p:cNvSpPr txBox="1"/>
            <p:nvPr/>
          </p:nvSpPr>
          <p:spPr>
            <a:xfrm>
              <a:off x="28761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grpSp>
      <p:grpSp>
        <p:nvGrpSpPr>
          <p:cNvPr id="523" name="Google Shape;523;p28"/>
          <p:cNvGrpSpPr/>
          <p:nvPr/>
        </p:nvGrpSpPr>
        <p:grpSpPr>
          <a:xfrm>
            <a:off x="6389325" y="3146600"/>
            <a:ext cx="1623300" cy="997999"/>
            <a:chOff x="4732650" y="1818250"/>
            <a:chExt cx="1623300" cy="997999"/>
          </a:xfrm>
        </p:grpSpPr>
        <p:sp>
          <p:nvSpPr>
            <p:cNvPr id="524" name="Google Shape;524;p28"/>
            <p:cNvSpPr txBox="1"/>
            <p:nvPr/>
          </p:nvSpPr>
          <p:spPr>
            <a:xfrm>
              <a:off x="47326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SIZE 5</a:t>
              </a:r>
              <a:endParaRPr>
                <a:solidFill>
                  <a:schemeClr val="lt1"/>
                </a:solidFill>
                <a:latin typeface="Roboto"/>
                <a:ea typeface="Roboto"/>
                <a:cs typeface="Roboto"/>
                <a:sym typeface="Roboto"/>
              </a:endParaRPr>
            </a:p>
          </p:txBody>
        </p:sp>
        <p:sp>
          <p:nvSpPr>
            <p:cNvPr id="525" name="Google Shape;525;p28"/>
            <p:cNvSpPr txBox="1"/>
            <p:nvPr/>
          </p:nvSpPr>
          <p:spPr>
            <a:xfrm>
              <a:off x="47326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Mars is actually a cold place</a:t>
              </a:r>
              <a:endParaRPr sz="1800">
                <a:solidFill>
                  <a:schemeClr val="lt1"/>
                </a:solidFill>
                <a:latin typeface="Alfa Slab One"/>
                <a:ea typeface="Alfa Slab One"/>
                <a:cs typeface="Alfa Slab One"/>
                <a:sym typeface="Alfa Slab One"/>
              </a:endParaRPr>
            </a:p>
          </p:txBody>
        </p:sp>
      </p:grpSp>
      <p:sp>
        <p:nvSpPr>
          <p:cNvPr id="526" name="Google Shape;526;p28"/>
          <p:cNvSpPr txBox="1"/>
          <p:nvPr/>
        </p:nvSpPr>
        <p:spPr>
          <a:xfrm>
            <a:off x="1131375" y="1407575"/>
            <a:ext cx="1623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29.5’’</a:t>
            </a:r>
            <a:endParaRPr sz="3000">
              <a:solidFill>
                <a:schemeClr val="lt1"/>
              </a:solidFill>
              <a:latin typeface="Roboto"/>
              <a:ea typeface="Roboto"/>
              <a:cs typeface="Roboto"/>
              <a:sym typeface="Roboto"/>
            </a:endParaRPr>
          </a:p>
        </p:txBody>
      </p:sp>
      <p:sp>
        <p:nvSpPr>
          <p:cNvPr id="527" name="Google Shape;527;p28"/>
          <p:cNvSpPr txBox="1"/>
          <p:nvPr/>
        </p:nvSpPr>
        <p:spPr>
          <a:xfrm>
            <a:off x="3760350" y="1636175"/>
            <a:ext cx="16233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lang="en" sz="3000">
                <a:solidFill>
                  <a:schemeClr val="lt1"/>
                </a:solidFill>
                <a:latin typeface="Alfa Slab One"/>
                <a:ea typeface="Alfa Slab One"/>
                <a:cs typeface="Alfa Slab One"/>
                <a:sym typeface="Alfa Slab One"/>
              </a:rPr>
              <a:t>28.5’’</a:t>
            </a:r>
            <a:endParaRPr sz="3000">
              <a:solidFill>
                <a:schemeClr val="lt1"/>
              </a:solidFill>
              <a:latin typeface="Alfa Slab One"/>
              <a:ea typeface="Alfa Slab One"/>
              <a:cs typeface="Alfa Slab One"/>
              <a:sym typeface="Alfa Slab One"/>
            </a:endParaRPr>
          </a:p>
        </p:txBody>
      </p:sp>
      <p:sp>
        <p:nvSpPr>
          <p:cNvPr id="528" name="Google Shape;528;p28"/>
          <p:cNvSpPr txBox="1"/>
          <p:nvPr/>
        </p:nvSpPr>
        <p:spPr>
          <a:xfrm>
            <a:off x="6389325" y="1864775"/>
            <a:ext cx="16233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lang="en" sz="3000">
                <a:solidFill>
                  <a:schemeClr val="lt1"/>
                </a:solidFill>
                <a:latin typeface="Alfa Slab One"/>
                <a:ea typeface="Alfa Slab One"/>
                <a:cs typeface="Alfa Slab One"/>
                <a:sym typeface="Alfa Slab One"/>
              </a:rPr>
              <a:t>27’’</a:t>
            </a:r>
            <a:endParaRPr sz="3000">
              <a:solidFill>
                <a:schemeClr val="lt1"/>
              </a:solidFill>
              <a:latin typeface="Alfa Slab One"/>
              <a:ea typeface="Alfa Slab One"/>
              <a:cs typeface="Alfa Slab One"/>
              <a:sym typeface="Alfa Slab One"/>
            </a:endParaRPr>
          </a:p>
        </p:txBody>
      </p:sp>
      <p:sp>
        <p:nvSpPr>
          <p:cNvPr id="529" name="Google Shape;529;p28"/>
          <p:cNvSpPr txBox="1"/>
          <p:nvPr/>
        </p:nvSpPr>
        <p:spPr>
          <a:xfrm>
            <a:off x="1131375" y="4238996"/>
            <a:ext cx="1623300" cy="30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a:solidFill>
                  <a:schemeClr val="lt1"/>
                </a:solidFill>
                <a:latin typeface="Roboto"/>
                <a:ea typeface="Roboto"/>
                <a:cs typeface="Roboto"/>
                <a:sym typeface="Roboto"/>
              </a:rPr>
              <a:t>Adults</a:t>
            </a:r>
            <a:endParaRPr>
              <a:solidFill>
                <a:schemeClr val="lt1"/>
              </a:solidFill>
              <a:latin typeface="Roboto"/>
              <a:ea typeface="Roboto"/>
              <a:cs typeface="Roboto"/>
              <a:sym typeface="Roboto"/>
            </a:endParaRPr>
          </a:p>
        </p:txBody>
      </p:sp>
      <p:sp>
        <p:nvSpPr>
          <p:cNvPr id="530" name="Google Shape;530;p28"/>
          <p:cNvSpPr txBox="1"/>
          <p:nvPr/>
        </p:nvSpPr>
        <p:spPr>
          <a:xfrm>
            <a:off x="3760350" y="4240296"/>
            <a:ext cx="1623300" cy="30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a:solidFill>
                  <a:schemeClr val="lt1"/>
                </a:solidFill>
                <a:latin typeface="Roboto"/>
                <a:ea typeface="Roboto"/>
                <a:cs typeface="Roboto"/>
                <a:sym typeface="Roboto"/>
              </a:rPr>
              <a:t>Teens</a:t>
            </a:r>
            <a:endParaRPr>
              <a:solidFill>
                <a:schemeClr val="lt1"/>
              </a:solidFill>
              <a:latin typeface="Roboto"/>
              <a:ea typeface="Roboto"/>
              <a:cs typeface="Roboto"/>
              <a:sym typeface="Roboto"/>
            </a:endParaRPr>
          </a:p>
        </p:txBody>
      </p:sp>
      <p:sp>
        <p:nvSpPr>
          <p:cNvPr id="531" name="Google Shape;531;p28"/>
          <p:cNvSpPr txBox="1"/>
          <p:nvPr/>
        </p:nvSpPr>
        <p:spPr>
          <a:xfrm>
            <a:off x="6389325" y="4240296"/>
            <a:ext cx="1623300" cy="30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a:solidFill>
                  <a:schemeClr val="lt1"/>
                </a:solidFill>
                <a:latin typeface="Roboto"/>
                <a:ea typeface="Roboto"/>
                <a:cs typeface="Roboto"/>
                <a:sym typeface="Roboto"/>
              </a:rPr>
              <a:t>Children</a:t>
            </a:r>
            <a:endParaRPr>
              <a:solidFill>
                <a:schemeClr val="lt1"/>
              </a:solidFill>
              <a:latin typeface="Roboto"/>
              <a:ea typeface="Roboto"/>
              <a:cs typeface="Roboto"/>
              <a:sym typeface="Roboto"/>
            </a:endParaRPr>
          </a:p>
        </p:txBody>
      </p:sp>
      <p:cxnSp>
        <p:nvCxnSpPr>
          <p:cNvPr id="532" name="Google Shape;532;p28"/>
          <p:cNvCxnSpPr/>
          <p:nvPr/>
        </p:nvCxnSpPr>
        <p:spPr>
          <a:xfrm>
            <a:off x="3283375" y="1119088"/>
            <a:ext cx="0" cy="3463500"/>
          </a:xfrm>
          <a:prstGeom prst="straightConnector1">
            <a:avLst/>
          </a:prstGeom>
          <a:noFill/>
          <a:ln cap="flat" cmpd="sng" w="38100">
            <a:solidFill>
              <a:schemeClr val="accent1"/>
            </a:solidFill>
            <a:prstDash val="solid"/>
            <a:round/>
            <a:headEnd len="med" w="med" type="none"/>
            <a:tailEnd len="med" w="med" type="none"/>
          </a:ln>
        </p:spPr>
      </p:cxnSp>
      <p:cxnSp>
        <p:nvCxnSpPr>
          <p:cNvPr id="533" name="Google Shape;533;p28"/>
          <p:cNvCxnSpPr/>
          <p:nvPr/>
        </p:nvCxnSpPr>
        <p:spPr>
          <a:xfrm>
            <a:off x="5857075" y="1119088"/>
            <a:ext cx="0" cy="3463500"/>
          </a:xfrm>
          <a:prstGeom prst="straightConnector1">
            <a:avLst/>
          </a:prstGeom>
          <a:noFill/>
          <a:ln cap="flat" cmpd="sng" w="38100">
            <a:solidFill>
              <a:schemeClr val="accent1"/>
            </a:solidFill>
            <a:prstDash val="solid"/>
            <a:round/>
            <a:headEnd len="med" w="med" type="none"/>
            <a:tailEnd len="med" w="med" type="none"/>
          </a:ln>
        </p:spPr>
      </p:cxnSp>
      <p:cxnSp>
        <p:nvCxnSpPr>
          <p:cNvPr id="534" name="Google Shape;534;p28"/>
          <p:cNvCxnSpPr/>
          <p:nvPr/>
        </p:nvCxnSpPr>
        <p:spPr>
          <a:xfrm rot="10800000">
            <a:off x="715600" y="4208375"/>
            <a:ext cx="7745700" cy="0"/>
          </a:xfrm>
          <a:prstGeom prst="straightConnector1">
            <a:avLst/>
          </a:prstGeom>
          <a:noFill/>
          <a:ln cap="flat" cmpd="sng" w="38100">
            <a:solidFill>
              <a:schemeClr val="accent1"/>
            </a:solidFill>
            <a:prstDash val="solid"/>
            <a:round/>
            <a:headEnd len="med" w="med" type="none"/>
            <a:tailEnd len="med" w="med" type="none"/>
          </a:ln>
        </p:spPr>
      </p:cxnSp>
      <p:grpSp>
        <p:nvGrpSpPr>
          <p:cNvPr id="535" name="Google Shape;535;p28"/>
          <p:cNvGrpSpPr/>
          <p:nvPr/>
        </p:nvGrpSpPr>
        <p:grpSpPr>
          <a:xfrm>
            <a:off x="1469153" y="2104327"/>
            <a:ext cx="947743" cy="947726"/>
            <a:chOff x="206610" y="1727680"/>
            <a:chExt cx="910679" cy="910662"/>
          </a:xfrm>
        </p:grpSpPr>
        <p:sp>
          <p:nvSpPr>
            <p:cNvPr id="536" name="Google Shape;536;p28"/>
            <p:cNvSpPr/>
            <p:nvPr/>
          </p:nvSpPr>
          <p:spPr>
            <a:xfrm>
              <a:off x="206610" y="1727680"/>
              <a:ext cx="910679" cy="910662"/>
            </a:xfrm>
            <a:custGeom>
              <a:rect b="b" l="l" r="r" t="t"/>
              <a:pathLst>
                <a:path extrusionOk="0" h="54547" w="54548">
                  <a:moveTo>
                    <a:pt x="27274" y="0"/>
                  </a:moveTo>
                  <a:cubicBezTo>
                    <a:pt x="23027" y="0"/>
                    <a:pt x="19014" y="972"/>
                    <a:pt x="15425" y="2696"/>
                  </a:cubicBezTo>
                  <a:cubicBezTo>
                    <a:pt x="14829" y="2994"/>
                    <a:pt x="14249" y="3292"/>
                    <a:pt x="13685" y="3621"/>
                  </a:cubicBezTo>
                  <a:cubicBezTo>
                    <a:pt x="9327" y="6129"/>
                    <a:pt x="5722" y="9812"/>
                    <a:pt x="3324" y="14232"/>
                  </a:cubicBezTo>
                  <a:cubicBezTo>
                    <a:pt x="2995" y="14812"/>
                    <a:pt x="2713" y="15408"/>
                    <a:pt x="2431" y="16019"/>
                  </a:cubicBezTo>
                  <a:cubicBezTo>
                    <a:pt x="879" y="19452"/>
                    <a:pt x="1" y="23261"/>
                    <a:pt x="1" y="27273"/>
                  </a:cubicBezTo>
                  <a:cubicBezTo>
                    <a:pt x="1" y="28214"/>
                    <a:pt x="48" y="29139"/>
                    <a:pt x="142" y="30063"/>
                  </a:cubicBezTo>
                  <a:cubicBezTo>
                    <a:pt x="299" y="31584"/>
                    <a:pt x="581" y="33057"/>
                    <a:pt x="973" y="34499"/>
                  </a:cubicBezTo>
                  <a:cubicBezTo>
                    <a:pt x="3355" y="43167"/>
                    <a:pt x="9907" y="50111"/>
                    <a:pt x="18340" y="53042"/>
                  </a:cubicBezTo>
                  <a:cubicBezTo>
                    <a:pt x="19641" y="53496"/>
                    <a:pt x="20989" y="53841"/>
                    <a:pt x="22368" y="54092"/>
                  </a:cubicBezTo>
                  <a:cubicBezTo>
                    <a:pt x="23967" y="54390"/>
                    <a:pt x="25597" y="54547"/>
                    <a:pt x="27274" y="54547"/>
                  </a:cubicBezTo>
                  <a:cubicBezTo>
                    <a:pt x="29892" y="54547"/>
                    <a:pt x="32431" y="54170"/>
                    <a:pt x="34814" y="53481"/>
                  </a:cubicBezTo>
                  <a:cubicBezTo>
                    <a:pt x="35503" y="53293"/>
                    <a:pt x="36193" y="53058"/>
                    <a:pt x="36851" y="52807"/>
                  </a:cubicBezTo>
                  <a:cubicBezTo>
                    <a:pt x="41319" y="51145"/>
                    <a:pt x="45206" y="48340"/>
                    <a:pt x="48215" y="44750"/>
                  </a:cubicBezTo>
                  <a:cubicBezTo>
                    <a:pt x="48638" y="44233"/>
                    <a:pt x="49046" y="43716"/>
                    <a:pt x="49438" y="43167"/>
                  </a:cubicBezTo>
                  <a:cubicBezTo>
                    <a:pt x="52651" y="38700"/>
                    <a:pt x="54548" y="33198"/>
                    <a:pt x="54548" y="27273"/>
                  </a:cubicBezTo>
                  <a:cubicBezTo>
                    <a:pt x="54548" y="20486"/>
                    <a:pt x="52087" y="14295"/>
                    <a:pt x="47996" y="9530"/>
                  </a:cubicBezTo>
                  <a:cubicBezTo>
                    <a:pt x="47306" y="8731"/>
                    <a:pt x="46585" y="7978"/>
                    <a:pt x="45817" y="7273"/>
                  </a:cubicBezTo>
                  <a:cubicBezTo>
                    <a:pt x="42729" y="4404"/>
                    <a:pt x="38983" y="2241"/>
                    <a:pt x="34814" y="1050"/>
                  </a:cubicBezTo>
                  <a:cubicBezTo>
                    <a:pt x="33481" y="658"/>
                    <a:pt x="32102" y="376"/>
                    <a:pt x="30691" y="204"/>
                  </a:cubicBezTo>
                  <a:cubicBezTo>
                    <a:pt x="29563" y="63"/>
                    <a:pt x="28434" y="0"/>
                    <a:pt x="27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28"/>
            <p:cNvGrpSpPr/>
            <p:nvPr/>
          </p:nvGrpSpPr>
          <p:grpSpPr>
            <a:xfrm>
              <a:off x="208980" y="1731069"/>
              <a:ext cx="822996" cy="899694"/>
              <a:chOff x="208980" y="1731069"/>
              <a:chExt cx="822996" cy="899694"/>
            </a:xfrm>
          </p:grpSpPr>
          <p:sp>
            <p:nvSpPr>
              <p:cNvPr id="538" name="Google Shape;538;p28"/>
              <p:cNvSpPr/>
              <p:nvPr/>
            </p:nvSpPr>
            <p:spPr>
              <a:xfrm>
                <a:off x="335360" y="1731069"/>
                <a:ext cx="452468" cy="899694"/>
              </a:xfrm>
              <a:custGeom>
                <a:rect b="b" l="l" r="r" t="t"/>
                <a:pathLst>
                  <a:path extrusionOk="0" h="53890" w="27102">
                    <a:moveTo>
                      <a:pt x="22979" y="1"/>
                    </a:moveTo>
                    <a:cubicBezTo>
                      <a:pt x="21772" y="314"/>
                      <a:pt x="20612" y="690"/>
                      <a:pt x="19468" y="1145"/>
                    </a:cubicBezTo>
                    <a:cubicBezTo>
                      <a:pt x="16224" y="2415"/>
                      <a:pt x="13261" y="4217"/>
                      <a:pt x="10659" y="6459"/>
                    </a:cubicBezTo>
                    <a:cubicBezTo>
                      <a:pt x="10189" y="6866"/>
                      <a:pt x="9735" y="7289"/>
                      <a:pt x="9280" y="7713"/>
                    </a:cubicBezTo>
                    <a:cubicBezTo>
                      <a:pt x="7509" y="9452"/>
                      <a:pt x="5926" y="11396"/>
                      <a:pt x="4609" y="13512"/>
                    </a:cubicBezTo>
                    <a:cubicBezTo>
                      <a:pt x="4296" y="14029"/>
                      <a:pt x="3998" y="14531"/>
                      <a:pt x="3700" y="15064"/>
                    </a:cubicBezTo>
                    <a:cubicBezTo>
                      <a:pt x="2650" y="16992"/>
                      <a:pt x="1819" y="19029"/>
                      <a:pt x="1192" y="21177"/>
                    </a:cubicBezTo>
                    <a:cubicBezTo>
                      <a:pt x="1035" y="21710"/>
                      <a:pt x="894" y="22258"/>
                      <a:pt x="769" y="22807"/>
                    </a:cubicBezTo>
                    <a:cubicBezTo>
                      <a:pt x="267" y="25001"/>
                      <a:pt x="1" y="27305"/>
                      <a:pt x="1" y="29657"/>
                    </a:cubicBezTo>
                    <a:cubicBezTo>
                      <a:pt x="1" y="31726"/>
                      <a:pt x="205" y="33732"/>
                      <a:pt x="596" y="35676"/>
                    </a:cubicBezTo>
                    <a:cubicBezTo>
                      <a:pt x="973" y="37619"/>
                      <a:pt x="1553" y="39484"/>
                      <a:pt x="2289" y="41271"/>
                    </a:cubicBezTo>
                    <a:cubicBezTo>
                      <a:pt x="4123" y="45754"/>
                      <a:pt x="7007" y="49720"/>
                      <a:pt x="10628" y="52839"/>
                    </a:cubicBezTo>
                    <a:cubicBezTo>
                      <a:pt x="11929" y="53293"/>
                      <a:pt x="13277" y="53638"/>
                      <a:pt x="14656" y="53889"/>
                    </a:cubicBezTo>
                    <a:cubicBezTo>
                      <a:pt x="9656" y="50582"/>
                      <a:pt x="5722" y="45770"/>
                      <a:pt x="3527" y="40096"/>
                    </a:cubicBezTo>
                    <a:cubicBezTo>
                      <a:pt x="3308" y="39531"/>
                      <a:pt x="3120" y="38967"/>
                      <a:pt x="2932" y="38403"/>
                    </a:cubicBezTo>
                    <a:cubicBezTo>
                      <a:pt x="2070" y="35644"/>
                      <a:pt x="1600" y="32713"/>
                      <a:pt x="1600" y="29657"/>
                    </a:cubicBezTo>
                    <a:cubicBezTo>
                      <a:pt x="1600" y="27290"/>
                      <a:pt x="1882" y="24986"/>
                      <a:pt x="2415" y="22776"/>
                    </a:cubicBezTo>
                    <a:cubicBezTo>
                      <a:pt x="2540" y="22258"/>
                      <a:pt x="2697" y="21725"/>
                      <a:pt x="2853" y="21208"/>
                    </a:cubicBezTo>
                    <a:cubicBezTo>
                      <a:pt x="3496" y="19092"/>
                      <a:pt x="4390" y="17054"/>
                      <a:pt x="5487" y="15158"/>
                    </a:cubicBezTo>
                    <a:cubicBezTo>
                      <a:pt x="5769" y="14641"/>
                      <a:pt x="6098" y="14139"/>
                      <a:pt x="6427" y="13637"/>
                    </a:cubicBezTo>
                    <a:cubicBezTo>
                      <a:pt x="7760" y="11631"/>
                      <a:pt x="9343" y="9797"/>
                      <a:pt x="11130" y="8167"/>
                    </a:cubicBezTo>
                    <a:cubicBezTo>
                      <a:pt x="11647" y="7697"/>
                      <a:pt x="12195" y="7227"/>
                      <a:pt x="12760" y="6788"/>
                    </a:cubicBezTo>
                    <a:cubicBezTo>
                      <a:pt x="15769" y="4437"/>
                      <a:pt x="19249" y="2665"/>
                      <a:pt x="23042" y="1647"/>
                    </a:cubicBezTo>
                    <a:cubicBezTo>
                      <a:pt x="24359" y="1286"/>
                      <a:pt x="25707" y="1020"/>
                      <a:pt x="27102" y="847"/>
                    </a:cubicBezTo>
                    <a:cubicBezTo>
                      <a:pt x="25769" y="455"/>
                      <a:pt x="24390" y="173"/>
                      <a:pt x="22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247178" y="1955598"/>
                <a:ext cx="784799" cy="519198"/>
              </a:xfrm>
              <a:custGeom>
                <a:rect b="b" l="l" r="r" t="t"/>
                <a:pathLst>
                  <a:path extrusionOk="0" h="31099" w="47008">
                    <a:moveTo>
                      <a:pt x="7728" y="0"/>
                    </a:moveTo>
                    <a:cubicBezTo>
                      <a:pt x="6396" y="0"/>
                      <a:pt x="5079" y="63"/>
                      <a:pt x="3778" y="188"/>
                    </a:cubicBezTo>
                    <a:cubicBezTo>
                      <a:pt x="2806" y="282"/>
                      <a:pt x="1834" y="408"/>
                      <a:pt x="894" y="580"/>
                    </a:cubicBezTo>
                    <a:cubicBezTo>
                      <a:pt x="565" y="1160"/>
                      <a:pt x="283" y="1756"/>
                      <a:pt x="1" y="2367"/>
                    </a:cubicBezTo>
                    <a:cubicBezTo>
                      <a:pt x="1004" y="2163"/>
                      <a:pt x="2038" y="1991"/>
                      <a:pt x="3073" y="1881"/>
                    </a:cubicBezTo>
                    <a:cubicBezTo>
                      <a:pt x="4593" y="1693"/>
                      <a:pt x="6145" y="1599"/>
                      <a:pt x="7728" y="1599"/>
                    </a:cubicBezTo>
                    <a:cubicBezTo>
                      <a:pt x="8151" y="1599"/>
                      <a:pt x="8574" y="1599"/>
                      <a:pt x="8982" y="1615"/>
                    </a:cubicBezTo>
                    <a:cubicBezTo>
                      <a:pt x="9578" y="1630"/>
                      <a:pt x="10173" y="1677"/>
                      <a:pt x="10769" y="1709"/>
                    </a:cubicBezTo>
                    <a:cubicBezTo>
                      <a:pt x="17305" y="2210"/>
                      <a:pt x="23418" y="4342"/>
                      <a:pt x="28685" y="7665"/>
                    </a:cubicBezTo>
                    <a:cubicBezTo>
                      <a:pt x="34061" y="11082"/>
                      <a:pt x="38575" y="15769"/>
                      <a:pt x="41773" y="21286"/>
                    </a:cubicBezTo>
                    <a:cubicBezTo>
                      <a:pt x="43528" y="24327"/>
                      <a:pt x="44876" y="27619"/>
                      <a:pt x="45785" y="31098"/>
                    </a:cubicBezTo>
                    <a:cubicBezTo>
                      <a:pt x="46208" y="30581"/>
                      <a:pt x="46616" y="30064"/>
                      <a:pt x="47008" y="29515"/>
                    </a:cubicBezTo>
                    <a:cubicBezTo>
                      <a:pt x="45989" y="26051"/>
                      <a:pt x="44531" y="22759"/>
                      <a:pt x="42697" y="19734"/>
                    </a:cubicBezTo>
                    <a:cubicBezTo>
                      <a:pt x="39468" y="14421"/>
                      <a:pt x="35080" y="9907"/>
                      <a:pt x="29860" y="6537"/>
                    </a:cubicBezTo>
                    <a:cubicBezTo>
                      <a:pt x="24531" y="3088"/>
                      <a:pt x="18339" y="831"/>
                      <a:pt x="11709" y="188"/>
                    </a:cubicBezTo>
                    <a:cubicBezTo>
                      <a:pt x="11098" y="141"/>
                      <a:pt x="10502" y="94"/>
                      <a:pt x="9891" y="63"/>
                    </a:cubicBezTo>
                    <a:cubicBezTo>
                      <a:pt x="9186" y="16"/>
                      <a:pt x="8449" y="0"/>
                      <a:pt x="7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208980" y="2084348"/>
                <a:ext cx="612873" cy="536193"/>
              </a:xfrm>
              <a:custGeom>
                <a:rect b="b" l="l" r="r" t="t"/>
                <a:pathLst>
                  <a:path extrusionOk="0" h="32117" w="36710">
                    <a:moveTo>
                      <a:pt x="9123" y="0"/>
                    </a:moveTo>
                    <a:cubicBezTo>
                      <a:pt x="8997" y="0"/>
                      <a:pt x="8887" y="0"/>
                      <a:pt x="8762" y="16"/>
                    </a:cubicBezTo>
                    <a:cubicBezTo>
                      <a:pt x="6975" y="78"/>
                      <a:pt x="5361" y="690"/>
                      <a:pt x="4013" y="1787"/>
                    </a:cubicBezTo>
                    <a:cubicBezTo>
                      <a:pt x="3339" y="2336"/>
                      <a:pt x="2727" y="2994"/>
                      <a:pt x="2194" y="3762"/>
                    </a:cubicBezTo>
                    <a:cubicBezTo>
                      <a:pt x="1254" y="5110"/>
                      <a:pt x="533" y="6771"/>
                      <a:pt x="0" y="8699"/>
                    </a:cubicBezTo>
                    <a:cubicBezTo>
                      <a:pt x="157" y="10220"/>
                      <a:pt x="439" y="11693"/>
                      <a:pt x="831" y="13135"/>
                    </a:cubicBezTo>
                    <a:cubicBezTo>
                      <a:pt x="1191" y="9608"/>
                      <a:pt x="2085" y="6709"/>
                      <a:pt x="3511" y="4671"/>
                    </a:cubicBezTo>
                    <a:cubicBezTo>
                      <a:pt x="3699" y="4405"/>
                      <a:pt x="3903" y="4138"/>
                      <a:pt x="4122" y="3903"/>
                    </a:cubicBezTo>
                    <a:cubicBezTo>
                      <a:pt x="5267" y="2571"/>
                      <a:pt x="6693" y="1818"/>
                      <a:pt x="8339" y="1646"/>
                    </a:cubicBezTo>
                    <a:cubicBezTo>
                      <a:pt x="8605" y="1615"/>
                      <a:pt x="8856" y="1599"/>
                      <a:pt x="9123" y="1599"/>
                    </a:cubicBezTo>
                    <a:cubicBezTo>
                      <a:pt x="9420" y="1599"/>
                      <a:pt x="9718" y="1599"/>
                      <a:pt x="9985" y="1615"/>
                    </a:cubicBezTo>
                    <a:cubicBezTo>
                      <a:pt x="14891" y="1881"/>
                      <a:pt x="16787" y="4436"/>
                      <a:pt x="19107" y="11270"/>
                    </a:cubicBezTo>
                    <a:cubicBezTo>
                      <a:pt x="19248" y="11677"/>
                      <a:pt x="19389" y="12085"/>
                      <a:pt x="19530" y="12524"/>
                    </a:cubicBezTo>
                    <a:cubicBezTo>
                      <a:pt x="20502" y="15486"/>
                      <a:pt x="21787" y="19436"/>
                      <a:pt x="24813" y="23480"/>
                    </a:cubicBezTo>
                    <a:cubicBezTo>
                      <a:pt x="27007" y="26411"/>
                      <a:pt x="30110" y="29405"/>
                      <a:pt x="34672" y="32117"/>
                    </a:cubicBezTo>
                    <a:cubicBezTo>
                      <a:pt x="35361" y="31929"/>
                      <a:pt x="36051" y="31694"/>
                      <a:pt x="36709" y="31443"/>
                    </a:cubicBezTo>
                    <a:cubicBezTo>
                      <a:pt x="32226" y="28951"/>
                      <a:pt x="29107" y="26208"/>
                      <a:pt x="26866" y="23480"/>
                    </a:cubicBezTo>
                    <a:cubicBezTo>
                      <a:pt x="23402" y="19264"/>
                      <a:pt x="22054" y="15110"/>
                      <a:pt x="21051" y="12022"/>
                    </a:cubicBezTo>
                    <a:cubicBezTo>
                      <a:pt x="20816" y="11333"/>
                      <a:pt x="20596" y="10690"/>
                      <a:pt x="20377" y="10063"/>
                    </a:cubicBezTo>
                    <a:cubicBezTo>
                      <a:pt x="18057" y="3495"/>
                      <a:pt x="15800" y="455"/>
                      <a:pt x="10423" y="47"/>
                    </a:cubicBezTo>
                    <a:cubicBezTo>
                      <a:pt x="10000" y="16"/>
                      <a:pt x="9577" y="0"/>
                      <a:pt x="9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434544" y="1772672"/>
                <a:ext cx="573356" cy="114110"/>
              </a:xfrm>
              <a:custGeom>
                <a:rect b="b" l="l" r="r" t="t"/>
                <a:pathLst>
                  <a:path extrusionOk="0" h="6835" w="34343">
                    <a:moveTo>
                      <a:pt x="1772" y="1"/>
                    </a:moveTo>
                    <a:cubicBezTo>
                      <a:pt x="1176" y="299"/>
                      <a:pt x="596" y="597"/>
                      <a:pt x="32" y="926"/>
                    </a:cubicBezTo>
                    <a:cubicBezTo>
                      <a:pt x="0" y="1427"/>
                      <a:pt x="47" y="1882"/>
                      <a:pt x="173" y="2289"/>
                    </a:cubicBezTo>
                    <a:cubicBezTo>
                      <a:pt x="251" y="2587"/>
                      <a:pt x="361" y="2869"/>
                      <a:pt x="502" y="3136"/>
                    </a:cubicBezTo>
                    <a:cubicBezTo>
                      <a:pt x="1019" y="4061"/>
                      <a:pt x="1928" y="4750"/>
                      <a:pt x="3339" y="5221"/>
                    </a:cubicBezTo>
                    <a:cubicBezTo>
                      <a:pt x="3872" y="5409"/>
                      <a:pt x="4483" y="5550"/>
                      <a:pt x="5189" y="5675"/>
                    </a:cubicBezTo>
                    <a:cubicBezTo>
                      <a:pt x="6709" y="5942"/>
                      <a:pt x="8653" y="6067"/>
                      <a:pt x="11066" y="6067"/>
                    </a:cubicBezTo>
                    <a:cubicBezTo>
                      <a:pt x="14671" y="6067"/>
                      <a:pt x="19311" y="5785"/>
                      <a:pt x="23778" y="5487"/>
                    </a:cubicBezTo>
                    <a:cubicBezTo>
                      <a:pt x="24405" y="5440"/>
                      <a:pt x="25017" y="5424"/>
                      <a:pt x="25644" y="5424"/>
                    </a:cubicBezTo>
                    <a:cubicBezTo>
                      <a:pt x="26521" y="5424"/>
                      <a:pt x="27368" y="5471"/>
                      <a:pt x="28214" y="5550"/>
                    </a:cubicBezTo>
                    <a:cubicBezTo>
                      <a:pt x="29076" y="5628"/>
                      <a:pt x="29938" y="5753"/>
                      <a:pt x="30769" y="5910"/>
                    </a:cubicBezTo>
                    <a:cubicBezTo>
                      <a:pt x="32007" y="6145"/>
                      <a:pt x="33183" y="6459"/>
                      <a:pt x="34343" y="6835"/>
                    </a:cubicBezTo>
                    <a:cubicBezTo>
                      <a:pt x="33653" y="6036"/>
                      <a:pt x="32932" y="5283"/>
                      <a:pt x="32164" y="4578"/>
                    </a:cubicBezTo>
                    <a:cubicBezTo>
                      <a:pt x="30361" y="4155"/>
                      <a:pt x="28449" y="3888"/>
                      <a:pt x="26427" y="3841"/>
                    </a:cubicBezTo>
                    <a:cubicBezTo>
                      <a:pt x="26161" y="3826"/>
                      <a:pt x="25910" y="3826"/>
                      <a:pt x="25644" y="3826"/>
                    </a:cubicBezTo>
                    <a:cubicBezTo>
                      <a:pt x="24985" y="3826"/>
                      <a:pt x="24327" y="3841"/>
                      <a:pt x="23669" y="3888"/>
                    </a:cubicBezTo>
                    <a:cubicBezTo>
                      <a:pt x="19217" y="4202"/>
                      <a:pt x="14624" y="4468"/>
                      <a:pt x="11066" y="4468"/>
                    </a:cubicBezTo>
                    <a:cubicBezTo>
                      <a:pt x="9421" y="4468"/>
                      <a:pt x="8010" y="4421"/>
                      <a:pt x="6819" y="4296"/>
                    </a:cubicBezTo>
                    <a:cubicBezTo>
                      <a:pt x="6019" y="4217"/>
                      <a:pt x="5330" y="4108"/>
                      <a:pt x="4718" y="3967"/>
                    </a:cubicBezTo>
                    <a:cubicBezTo>
                      <a:pt x="3214" y="3622"/>
                      <a:pt x="2304" y="3089"/>
                      <a:pt x="1897" y="2352"/>
                    </a:cubicBezTo>
                    <a:cubicBezTo>
                      <a:pt x="1740" y="2086"/>
                      <a:pt x="1646" y="1772"/>
                      <a:pt x="1630" y="1396"/>
                    </a:cubicBezTo>
                    <a:cubicBezTo>
                      <a:pt x="1599" y="988"/>
                      <a:pt x="1646" y="534"/>
                      <a:pt x="17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2" name="Google Shape;542;p28"/>
          <p:cNvGrpSpPr/>
          <p:nvPr/>
        </p:nvGrpSpPr>
        <p:grpSpPr>
          <a:xfrm>
            <a:off x="4180180" y="2268428"/>
            <a:ext cx="783639" cy="783625"/>
            <a:chOff x="206610" y="1727680"/>
            <a:chExt cx="910679" cy="910662"/>
          </a:xfrm>
        </p:grpSpPr>
        <p:sp>
          <p:nvSpPr>
            <p:cNvPr id="543" name="Google Shape;543;p28"/>
            <p:cNvSpPr/>
            <p:nvPr/>
          </p:nvSpPr>
          <p:spPr>
            <a:xfrm>
              <a:off x="206610" y="1727680"/>
              <a:ext cx="910679" cy="910662"/>
            </a:xfrm>
            <a:custGeom>
              <a:rect b="b" l="l" r="r" t="t"/>
              <a:pathLst>
                <a:path extrusionOk="0" h="54547" w="54548">
                  <a:moveTo>
                    <a:pt x="27274" y="0"/>
                  </a:moveTo>
                  <a:cubicBezTo>
                    <a:pt x="23027" y="0"/>
                    <a:pt x="19014" y="972"/>
                    <a:pt x="15425" y="2696"/>
                  </a:cubicBezTo>
                  <a:cubicBezTo>
                    <a:pt x="14829" y="2994"/>
                    <a:pt x="14249" y="3292"/>
                    <a:pt x="13685" y="3621"/>
                  </a:cubicBezTo>
                  <a:cubicBezTo>
                    <a:pt x="9327" y="6129"/>
                    <a:pt x="5722" y="9812"/>
                    <a:pt x="3324" y="14232"/>
                  </a:cubicBezTo>
                  <a:cubicBezTo>
                    <a:pt x="2995" y="14812"/>
                    <a:pt x="2713" y="15408"/>
                    <a:pt x="2431" y="16019"/>
                  </a:cubicBezTo>
                  <a:cubicBezTo>
                    <a:pt x="879" y="19452"/>
                    <a:pt x="1" y="23261"/>
                    <a:pt x="1" y="27273"/>
                  </a:cubicBezTo>
                  <a:cubicBezTo>
                    <a:pt x="1" y="28214"/>
                    <a:pt x="48" y="29139"/>
                    <a:pt x="142" y="30063"/>
                  </a:cubicBezTo>
                  <a:cubicBezTo>
                    <a:pt x="299" y="31584"/>
                    <a:pt x="581" y="33057"/>
                    <a:pt x="973" y="34499"/>
                  </a:cubicBezTo>
                  <a:cubicBezTo>
                    <a:pt x="3355" y="43167"/>
                    <a:pt x="9907" y="50111"/>
                    <a:pt x="18340" y="53042"/>
                  </a:cubicBezTo>
                  <a:cubicBezTo>
                    <a:pt x="19641" y="53496"/>
                    <a:pt x="20989" y="53841"/>
                    <a:pt x="22368" y="54092"/>
                  </a:cubicBezTo>
                  <a:cubicBezTo>
                    <a:pt x="23967" y="54390"/>
                    <a:pt x="25597" y="54547"/>
                    <a:pt x="27274" y="54547"/>
                  </a:cubicBezTo>
                  <a:cubicBezTo>
                    <a:pt x="29892" y="54547"/>
                    <a:pt x="32431" y="54170"/>
                    <a:pt x="34814" y="53481"/>
                  </a:cubicBezTo>
                  <a:cubicBezTo>
                    <a:pt x="35503" y="53293"/>
                    <a:pt x="36193" y="53058"/>
                    <a:pt x="36851" y="52807"/>
                  </a:cubicBezTo>
                  <a:cubicBezTo>
                    <a:pt x="41319" y="51145"/>
                    <a:pt x="45206" y="48340"/>
                    <a:pt x="48215" y="44750"/>
                  </a:cubicBezTo>
                  <a:cubicBezTo>
                    <a:pt x="48638" y="44233"/>
                    <a:pt x="49046" y="43716"/>
                    <a:pt x="49438" y="43167"/>
                  </a:cubicBezTo>
                  <a:cubicBezTo>
                    <a:pt x="52651" y="38700"/>
                    <a:pt x="54548" y="33198"/>
                    <a:pt x="54548" y="27273"/>
                  </a:cubicBezTo>
                  <a:cubicBezTo>
                    <a:pt x="54548" y="20486"/>
                    <a:pt x="52087" y="14295"/>
                    <a:pt x="47996" y="9530"/>
                  </a:cubicBezTo>
                  <a:cubicBezTo>
                    <a:pt x="47306" y="8731"/>
                    <a:pt x="46585" y="7978"/>
                    <a:pt x="45817" y="7273"/>
                  </a:cubicBezTo>
                  <a:cubicBezTo>
                    <a:pt x="42729" y="4404"/>
                    <a:pt x="38983" y="2241"/>
                    <a:pt x="34814" y="1050"/>
                  </a:cubicBezTo>
                  <a:cubicBezTo>
                    <a:pt x="33481" y="658"/>
                    <a:pt x="32102" y="376"/>
                    <a:pt x="30691" y="204"/>
                  </a:cubicBezTo>
                  <a:cubicBezTo>
                    <a:pt x="29563" y="63"/>
                    <a:pt x="28434" y="0"/>
                    <a:pt x="27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28"/>
            <p:cNvGrpSpPr/>
            <p:nvPr/>
          </p:nvGrpSpPr>
          <p:grpSpPr>
            <a:xfrm>
              <a:off x="208980" y="1731069"/>
              <a:ext cx="822996" cy="899694"/>
              <a:chOff x="208980" y="1731069"/>
              <a:chExt cx="822996" cy="899694"/>
            </a:xfrm>
          </p:grpSpPr>
          <p:sp>
            <p:nvSpPr>
              <p:cNvPr id="545" name="Google Shape;545;p28"/>
              <p:cNvSpPr/>
              <p:nvPr/>
            </p:nvSpPr>
            <p:spPr>
              <a:xfrm>
                <a:off x="335360" y="1731069"/>
                <a:ext cx="452468" cy="899694"/>
              </a:xfrm>
              <a:custGeom>
                <a:rect b="b" l="l" r="r" t="t"/>
                <a:pathLst>
                  <a:path extrusionOk="0" h="53890" w="27102">
                    <a:moveTo>
                      <a:pt x="22979" y="1"/>
                    </a:moveTo>
                    <a:cubicBezTo>
                      <a:pt x="21772" y="314"/>
                      <a:pt x="20612" y="690"/>
                      <a:pt x="19468" y="1145"/>
                    </a:cubicBezTo>
                    <a:cubicBezTo>
                      <a:pt x="16224" y="2415"/>
                      <a:pt x="13261" y="4217"/>
                      <a:pt x="10659" y="6459"/>
                    </a:cubicBezTo>
                    <a:cubicBezTo>
                      <a:pt x="10189" y="6866"/>
                      <a:pt x="9735" y="7289"/>
                      <a:pt x="9280" y="7713"/>
                    </a:cubicBezTo>
                    <a:cubicBezTo>
                      <a:pt x="7509" y="9452"/>
                      <a:pt x="5926" y="11396"/>
                      <a:pt x="4609" y="13512"/>
                    </a:cubicBezTo>
                    <a:cubicBezTo>
                      <a:pt x="4296" y="14029"/>
                      <a:pt x="3998" y="14531"/>
                      <a:pt x="3700" y="15064"/>
                    </a:cubicBezTo>
                    <a:cubicBezTo>
                      <a:pt x="2650" y="16992"/>
                      <a:pt x="1819" y="19029"/>
                      <a:pt x="1192" y="21177"/>
                    </a:cubicBezTo>
                    <a:cubicBezTo>
                      <a:pt x="1035" y="21710"/>
                      <a:pt x="894" y="22258"/>
                      <a:pt x="769" y="22807"/>
                    </a:cubicBezTo>
                    <a:cubicBezTo>
                      <a:pt x="267" y="25001"/>
                      <a:pt x="1" y="27305"/>
                      <a:pt x="1" y="29657"/>
                    </a:cubicBezTo>
                    <a:cubicBezTo>
                      <a:pt x="1" y="31726"/>
                      <a:pt x="205" y="33732"/>
                      <a:pt x="596" y="35676"/>
                    </a:cubicBezTo>
                    <a:cubicBezTo>
                      <a:pt x="973" y="37619"/>
                      <a:pt x="1553" y="39484"/>
                      <a:pt x="2289" y="41271"/>
                    </a:cubicBezTo>
                    <a:cubicBezTo>
                      <a:pt x="4123" y="45754"/>
                      <a:pt x="7007" y="49720"/>
                      <a:pt x="10628" y="52839"/>
                    </a:cubicBezTo>
                    <a:cubicBezTo>
                      <a:pt x="11929" y="53293"/>
                      <a:pt x="13277" y="53638"/>
                      <a:pt x="14656" y="53889"/>
                    </a:cubicBezTo>
                    <a:cubicBezTo>
                      <a:pt x="9656" y="50582"/>
                      <a:pt x="5722" y="45770"/>
                      <a:pt x="3527" y="40096"/>
                    </a:cubicBezTo>
                    <a:cubicBezTo>
                      <a:pt x="3308" y="39531"/>
                      <a:pt x="3120" y="38967"/>
                      <a:pt x="2932" y="38403"/>
                    </a:cubicBezTo>
                    <a:cubicBezTo>
                      <a:pt x="2070" y="35644"/>
                      <a:pt x="1600" y="32713"/>
                      <a:pt x="1600" y="29657"/>
                    </a:cubicBezTo>
                    <a:cubicBezTo>
                      <a:pt x="1600" y="27290"/>
                      <a:pt x="1882" y="24986"/>
                      <a:pt x="2415" y="22776"/>
                    </a:cubicBezTo>
                    <a:cubicBezTo>
                      <a:pt x="2540" y="22258"/>
                      <a:pt x="2697" y="21725"/>
                      <a:pt x="2853" y="21208"/>
                    </a:cubicBezTo>
                    <a:cubicBezTo>
                      <a:pt x="3496" y="19092"/>
                      <a:pt x="4390" y="17054"/>
                      <a:pt x="5487" y="15158"/>
                    </a:cubicBezTo>
                    <a:cubicBezTo>
                      <a:pt x="5769" y="14641"/>
                      <a:pt x="6098" y="14139"/>
                      <a:pt x="6427" y="13637"/>
                    </a:cubicBezTo>
                    <a:cubicBezTo>
                      <a:pt x="7760" y="11631"/>
                      <a:pt x="9343" y="9797"/>
                      <a:pt x="11130" y="8167"/>
                    </a:cubicBezTo>
                    <a:cubicBezTo>
                      <a:pt x="11647" y="7697"/>
                      <a:pt x="12195" y="7227"/>
                      <a:pt x="12760" y="6788"/>
                    </a:cubicBezTo>
                    <a:cubicBezTo>
                      <a:pt x="15769" y="4437"/>
                      <a:pt x="19249" y="2665"/>
                      <a:pt x="23042" y="1647"/>
                    </a:cubicBezTo>
                    <a:cubicBezTo>
                      <a:pt x="24359" y="1286"/>
                      <a:pt x="25707" y="1020"/>
                      <a:pt x="27102" y="847"/>
                    </a:cubicBezTo>
                    <a:cubicBezTo>
                      <a:pt x="25769" y="455"/>
                      <a:pt x="24390" y="173"/>
                      <a:pt x="22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247178" y="1955598"/>
                <a:ext cx="784799" cy="519198"/>
              </a:xfrm>
              <a:custGeom>
                <a:rect b="b" l="l" r="r" t="t"/>
                <a:pathLst>
                  <a:path extrusionOk="0" h="31099" w="47008">
                    <a:moveTo>
                      <a:pt x="7728" y="0"/>
                    </a:moveTo>
                    <a:cubicBezTo>
                      <a:pt x="6396" y="0"/>
                      <a:pt x="5079" y="63"/>
                      <a:pt x="3778" y="188"/>
                    </a:cubicBezTo>
                    <a:cubicBezTo>
                      <a:pt x="2806" y="282"/>
                      <a:pt x="1834" y="408"/>
                      <a:pt x="894" y="580"/>
                    </a:cubicBezTo>
                    <a:cubicBezTo>
                      <a:pt x="565" y="1160"/>
                      <a:pt x="283" y="1756"/>
                      <a:pt x="1" y="2367"/>
                    </a:cubicBezTo>
                    <a:cubicBezTo>
                      <a:pt x="1004" y="2163"/>
                      <a:pt x="2038" y="1991"/>
                      <a:pt x="3073" y="1881"/>
                    </a:cubicBezTo>
                    <a:cubicBezTo>
                      <a:pt x="4593" y="1693"/>
                      <a:pt x="6145" y="1599"/>
                      <a:pt x="7728" y="1599"/>
                    </a:cubicBezTo>
                    <a:cubicBezTo>
                      <a:pt x="8151" y="1599"/>
                      <a:pt x="8574" y="1599"/>
                      <a:pt x="8982" y="1615"/>
                    </a:cubicBezTo>
                    <a:cubicBezTo>
                      <a:pt x="9578" y="1630"/>
                      <a:pt x="10173" y="1677"/>
                      <a:pt x="10769" y="1709"/>
                    </a:cubicBezTo>
                    <a:cubicBezTo>
                      <a:pt x="17305" y="2210"/>
                      <a:pt x="23418" y="4342"/>
                      <a:pt x="28685" y="7665"/>
                    </a:cubicBezTo>
                    <a:cubicBezTo>
                      <a:pt x="34061" y="11082"/>
                      <a:pt x="38575" y="15769"/>
                      <a:pt x="41773" y="21286"/>
                    </a:cubicBezTo>
                    <a:cubicBezTo>
                      <a:pt x="43528" y="24327"/>
                      <a:pt x="44876" y="27619"/>
                      <a:pt x="45785" y="31098"/>
                    </a:cubicBezTo>
                    <a:cubicBezTo>
                      <a:pt x="46208" y="30581"/>
                      <a:pt x="46616" y="30064"/>
                      <a:pt x="47008" y="29515"/>
                    </a:cubicBezTo>
                    <a:cubicBezTo>
                      <a:pt x="45989" y="26051"/>
                      <a:pt x="44531" y="22759"/>
                      <a:pt x="42697" y="19734"/>
                    </a:cubicBezTo>
                    <a:cubicBezTo>
                      <a:pt x="39468" y="14421"/>
                      <a:pt x="35080" y="9907"/>
                      <a:pt x="29860" y="6537"/>
                    </a:cubicBezTo>
                    <a:cubicBezTo>
                      <a:pt x="24531" y="3088"/>
                      <a:pt x="18339" y="831"/>
                      <a:pt x="11709" y="188"/>
                    </a:cubicBezTo>
                    <a:cubicBezTo>
                      <a:pt x="11098" y="141"/>
                      <a:pt x="10502" y="94"/>
                      <a:pt x="9891" y="63"/>
                    </a:cubicBezTo>
                    <a:cubicBezTo>
                      <a:pt x="9186" y="16"/>
                      <a:pt x="8449" y="0"/>
                      <a:pt x="7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208980" y="2084348"/>
                <a:ext cx="612873" cy="536193"/>
              </a:xfrm>
              <a:custGeom>
                <a:rect b="b" l="l" r="r" t="t"/>
                <a:pathLst>
                  <a:path extrusionOk="0" h="32117" w="36710">
                    <a:moveTo>
                      <a:pt x="9123" y="0"/>
                    </a:moveTo>
                    <a:cubicBezTo>
                      <a:pt x="8997" y="0"/>
                      <a:pt x="8887" y="0"/>
                      <a:pt x="8762" y="16"/>
                    </a:cubicBezTo>
                    <a:cubicBezTo>
                      <a:pt x="6975" y="78"/>
                      <a:pt x="5361" y="690"/>
                      <a:pt x="4013" y="1787"/>
                    </a:cubicBezTo>
                    <a:cubicBezTo>
                      <a:pt x="3339" y="2336"/>
                      <a:pt x="2727" y="2994"/>
                      <a:pt x="2194" y="3762"/>
                    </a:cubicBezTo>
                    <a:cubicBezTo>
                      <a:pt x="1254" y="5110"/>
                      <a:pt x="533" y="6771"/>
                      <a:pt x="0" y="8699"/>
                    </a:cubicBezTo>
                    <a:cubicBezTo>
                      <a:pt x="157" y="10220"/>
                      <a:pt x="439" y="11693"/>
                      <a:pt x="831" y="13135"/>
                    </a:cubicBezTo>
                    <a:cubicBezTo>
                      <a:pt x="1191" y="9608"/>
                      <a:pt x="2085" y="6709"/>
                      <a:pt x="3511" y="4671"/>
                    </a:cubicBezTo>
                    <a:cubicBezTo>
                      <a:pt x="3699" y="4405"/>
                      <a:pt x="3903" y="4138"/>
                      <a:pt x="4122" y="3903"/>
                    </a:cubicBezTo>
                    <a:cubicBezTo>
                      <a:pt x="5267" y="2571"/>
                      <a:pt x="6693" y="1818"/>
                      <a:pt x="8339" y="1646"/>
                    </a:cubicBezTo>
                    <a:cubicBezTo>
                      <a:pt x="8605" y="1615"/>
                      <a:pt x="8856" y="1599"/>
                      <a:pt x="9123" y="1599"/>
                    </a:cubicBezTo>
                    <a:cubicBezTo>
                      <a:pt x="9420" y="1599"/>
                      <a:pt x="9718" y="1599"/>
                      <a:pt x="9985" y="1615"/>
                    </a:cubicBezTo>
                    <a:cubicBezTo>
                      <a:pt x="14891" y="1881"/>
                      <a:pt x="16787" y="4436"/>
                      <a:pt x="19107" y="11270"/>
                    </a:cubicBezTo>
                    <a:cubicBezTo>
                      <a:pt x="19248" y="11677"/>
                      <a:pt x="19389" y="12085"/>
                      <a:pt x="19530" y="12524"/>
                    </a:cubicBezTo>
                    <a:cubicBezTo>
                      <a:pt x="20502" y="15486"/>
                      <a:pt x="21787" y="19436"/>
                      <a:pt x="24813" y="23480"/>
                    </a:cubicBezTo>
                    <a:cubicBezTo>
                      <a:pt x="27007" y="26411"/>
                      <a:pt x="30110" y="29405"/>
                      <a:pt x="34672" y="32117"/>
                    </a:cubicBezTo>
                    <a:cubicBezTo>
                      <a:pt x="35361" y="31929"/>
                      <a:pt x="36051" y="31694"/>
                      <a:pt x="36709" y="31443"/>
                    </a:cubicBezTo>
                    <a:cubicBezTo>
                      <a:pt x="32226" y="28951"/>
                      <a:pt x="29107" y="26208"/>
                      <a:pt x="26866" y="23480"/>
                    </a:cubicBezTo>
                    <a:cubicBezTo>
                      <a:pt x="23402" y="19264"/>
                      <a:pt x="22054" y="15110"/>
                      <a:pt x="21051" y="12022"/>
                    </a:cubicBezTo>
                    <a:cubicBezTo>
                      <a:pt x="20816" y="11333"/>
                      <a:pt x="20596" y="10690"/>
                      <a:pt x="20377" y="10063"/>
                    </a:cubicBezTo>
                    <a:cubicBezTo>
                      <a:pt x="18057" y="3495"/>
                      <a:pt x="15800" y="455"/>
                      <a:pt x="10423" y="47"/>
                    </a:cubicBezTo>
                    <a:cubicBezTo>
                      <a:pt x="10000" y="16"/>
                      <a:pt x="9577" y="0"/>
                      <a:pt x="9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434544" y="1772672"/>
                <a:ext cx="573356" cy="114110"/>
              </a:xfrm>
              <a:custGeom>
                <a:rect b="b" l="l" r="r" t="t"/>
                <a:pathLst>
                  <a:path extrusionOk="0" h="6835" w="34343">
                    <a:moveTo>
                      <a:pt x="1772" y="1"/>
                    </a:moveTo>
                    <a:cubicBezTo>
                      <a:pt x="1176" y="299"/>
                      <a:pt x="596" y="597"/>
                      <a:pt x="32" y="926"/>
                    </a:cubicBezTo>
                    <a:cubicBezTo>
                      <a:pt x="0" y="1427"/>
                      <a:pt x="47" y="1882"/>
                      <a:pt x="173" y="2289"/>
                    </a:cubicBezTo>
                    <a:cubicBezTo>
                      <a:pt x="251" y="2587"/>
                      <a:pt x="361" y="2869"/>
                      <a:pt x="502" y="3136"/>
                    </a:cubicBezTo>
                    <a:cubicBezTo>
                      <a:pt x="1019" y="4061"/>
                      <a:pt x="1928" y="4750"/>
                      <a:pt x="3339" y="5221"/>
                    </a:cubicBezTo>
                    <a:cubicBezTo>
                      <a:pt x="3872" y="5409"/>
                      <a:pt x="4483" y="5550"/>
                      <a:pt x="5189" y="5675"/>
                    </a:cubicBezTo>
                    <a:cubicBezTo>
                      <a:pt x="6709" y="5942"/>
                      <a:pt x="8653" y="6067"/>
                      <a:pt x="11066" y="6067"/>
                    </a:cubicBezTo>
                    <a:cubicBezTo>
                      <a:pt x="14671" y="6067"/>
                      <a:pt x="19311" y="5785"/>
                      <a:pt x="23778" y="5487"/>
                    </a:cubicBezTo>
                    <a:cubicBezTo>
                      <a:pt x="24405" y="5440"/>
                      <a:pt x="25017" y="5424"/>
                      <a:pt x="25644" y="5424"/>
                    </a:cubicBezTo>
                    <a:cubicBezTo>
                      <a:pt x="26521" y="5424"/>
                      <a:pt x="27368" y="5471"/>
                      <a:pt x="28214" y="5550"/>
                    </a:cubicBezTo>
                    <a:cubicBezTo>
                      <a:pt x="29076" y="5628"/>
                      <a:pt x="29938" y="5753"/>
                      <a:pt x="30769" y="5910"/>
                    </a:cubicBezTo>
                    <a:cubicBezTo>
                      <a:pt x="32007" y="6145"/>
                      <a:pt x="33183" y="6459"/>
                      <a:pt x="34343" y="6835"/>
                    </a:cubicBezTo>
                    <a:cubicBezTo>
                      <a:pt x="33653" y="6036"/>
                      <a:pt x="32932" y="5283"/>
                      <a:pt x="32164" y="4578"/>
                    </a:cubicBezTo>
                    <a:cubicBezTo>
                      <a:pt x="30361" y="4155"/>
                      <a:pt x="28449" y="3888"/>
                      <a:pt x="26427" y="3841"/>
                    </a:cubicBezTo>
                    <a:cubicBezTo>
                      <a:pt x="26161" y="3826"/>
                      <a:pt x="25910" y="3826"/>
                      <a:pt x="25644" y="3826"/>
                    </a:cubicBezTo>
                    <a:cubicBezTo>
                      <a:pt x="24985" y="3826"/>
                      <a:pt x="24327" y="3841"/>
                      <a:pt x="23669" y="3888"/>
                    </a:cubicBezTo>
                    <a:cubicBezTo>
                      <a:pt x="19217" y="4202"/>
                      <a:pt x="14624" y="4468"/>
                      <a:pt x="11066" y="4468"/>
                    </a:cubicBezTo>
                    <a:cubicBezTo>
                      <a:pt x="9421" y="4468"/>
                      <a:pt x="8010" y="4421"/>
                      <a:pt x="6819" y="4296"/>
                    </a:cubicBezTo>
                    <a:cubicBezTo>
                      <a:pt x="6019" y="4217"/>
                      <a:pt x="5330" y="4108"/>
                      <a:pt x="4718" y="3967"/>
                    </a:cubicBezTo>
                    <a:cubicBezTo>
                      <a:pt x="3214" y="3622"/>
                      <a:pt x="2304" y="3089"/>
                      <a:pt x="1897" y="2352"/>
                    </a:cubicBezTo>
                    <a:cubicBezTo>
                      <a:pt x="1740" y="2086"/>
                      <a:pt x="1646" y="1772"/>
                      <a:pt x="1630" y="1396"/>
                    </a:cubicBezTo>
                    <a:cubicBezTo>
                      <a:pt x="1599" y="988"/>
                      <a:pt x="1646" y="534"/>
                      <a:pt x="17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9" name="Google Shape;549;p28"/>
          <p:cNvGrpSpPr/>
          <p:nvPr/>
        </p:nvGrpSpPr>
        <p:grpSpPr>
          <a:xfrm>
            <a:off x="6878913" y="2407942"/>
            <a:ext cx="644123" cy="644111"/>
            <a:chOff x="206610" y="1727680"/>
            <a:chExt cx="910679" cy="910662"/>
          </a:xfrm>
        </p:grpSpPr>
        <p:sp>
          <p:nvSpPr>
            <p:cNvPr id="550" name="Google Shape;550;p28"/>
            <p:cNvSpPr/>
            <p:nvPr/>
          </p:nvSpPr>
          <p:spPr>
            <a:xfrm>
              <a:off x="206610" y="1727680"/>
              <a:ext cx="910679" cy="910662"/>
            </a:xfrm>
            <a:custGeom>
              <a:rect b="b" l="l" r="r" t="t"/>
              <a:pathLst>
                <a:path extrusionOk="0" h="54547" w="54548">
                  <a:moveTo>
                    <a:pt x="27274" y="0"/>
                  </a:moveTo>
                  <a:cubicBezTo>
                    <a:pt x="23027" y="0"/>
                    <a:pt x="19014" y="972"/>
                    <a:pt x="15425" y="2696"/>
                  </a:cubicBezTo>
                  <a:cubicBezTo>
                    <a:pt x="14829" y="2994"/>
                    <a:pt x="14249" y="3292"/>
                    <a:pt x="13685" y="3621"/>
                  </a:cubicBezTo>
                  <a:cubicBezTo>
                    <a:pt x="9327" y="6129"/>
                    <a:pt x="5722" y="9812"/>
                    <a:pt x="3324" y="14232"/>
                  </a:cubicBezTo>
                  <a:cubicBezTo>
                    <a:pt x="2995" y="14812"/>
                    <a:pt x="2713" y="15408"/>
                    <a:pt x="2431" y="16019"/>
                  </a:cubicBezTo>
                  <a:cubicBezTo>
                    <a:pt x="879" y="19452"/>
                    <a:pt x="1" y="23261"/>
                    <a:pt x="1" y="27273"/>
                  </a:cubicBezTo>
                  <a:cubicBezTo>
                    <a:pt x="1" y="28214"/>
                    <a:pt x="48" y="29139"/>
                    <a:pt x="142" y="30063"/>
                  </a:cubicBezTo>
                  <a:cubicBezTo>
                    <a:pt x="299" y="31584"/>
                    <a:pt x="581" y="33057"/>
                    <a:pt x="973" y="34499"/>
                  </a:cubicBezTo>
                  <a:cubicBezTo>
                    <a:pt x="3355" y="43167"/>
                    <a:pt x="9907" y="50111"/>
                    <a:pt x="18340" y="53042"/>
                  </a:cubicBezTo>
                  <a:cubicBezTo>
                    <a:pt x="19641" y="53496"/>
                    <a:pt x="20989" y="53841"/>
                    <a:pt x="22368" y="54092"/>
                  </a:cubicBezTo>
                  <a:cubicBezTo>
                    <a:pt x="23967" y="54390"/>
                    <a:pt x="25597" y="54547"/>
                    <a:pt x="27274" y="54547"/>
                  </a:cubicBezTo>
                  <a:cubicBezTo>
                    <a:pt x="29892" y="54547"/>
                    <a:pt x="32431" y="54170"/>
                    <a:pt x="34814" y="53481"/>
                  </a:cubicBezTo>
                  <a:cubicBezTo>
                    <a:pt x="35503" y="53293"/>
                    <a:pt x="36193" y="53058"/>
                    <a:pt x="36851" y="52807"/>
                  </a:cubicBezTo>
                  <a:cubicBezTo>
                    <a:pt x="41319" y="51145"/>
                    <a:pt x="45206" y="48340"/>
                    <a:pt x="48215" y="44750"/>
                  </a:cubicBezTo>
                  <a:cubicBezTo>
                    <a:pt x="48638" y="44233"/>
                    <a:pt x="49046" y="43716"/>
                    <a:pt x="49438" y="43167"/>
                  </a:cubicBezTo>
                  <a:cubicBezTo>
                    <a:pt x="52651" y="38700"/>
                    <a:pt x="54548" y="33198"/>
                    <a:pt x="54548" y="27273"/>
                  </a:cubicBezTo>
                  <a:cubicBezTo>
                    <a:pt x="54548" y="20486"/>
                    <a:pt x="52087" y="14295"/>
                    <a:pt x="47996" y="9530"/>
                  </a:cubicBezTo>
                  <a:cubicBezTo>
                    <a:pt x="47306" y="8731"/>
                    <a:pt x="46585" y="7978"/>
                    <a:pt x="45817" y="7273"/>
                  </a:cubicBezTo>
                  <a:cubicBezTo>
                    <a:pt x="42729" y="4404"/>
                    <a:pt x="38983" y="2241"/>
                    <a:pt x="34814" y="1050"/>
                  </a:cubicBezTo>
                  <a:cubicBezTo>
                    <a:pt x="33481" y="658"/>
                    <a:pt x="32102" y="376"/>
                    <a:pt x="30691" y="204"/>
                  </a:cubicBezTo>
                  <a:cubicBezTo>
                    <a:pt x="29563" y="63"/>
                    <a:pt x="28434" y="0"/>
                    <a:pt x="27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28"/>
            <p:cNvGrpSpPr/>
            <p:nvPr/>
          </p:nvGrpSpPr>
          <p:grpSpPr>
            <a:xfrm>
              <a:off x="208980" y="1731069"/>
              <a:ext cx="822996" cy="899694"/>
              <a:chOff x="208980" y="1731069"/>
              <a:chExt cx="822996" cy="899694"/>
            </a:xfrm>
          </p:grpSpPr>
          <p:sp>
            <p:nvSpPr>
              <p:cNvPr id="552" name="Google Shape;552;p28"/>
              <p:cNvSpPr/>
              <p:nvPr/>
            </p:nvSpPr>
            <p:spPr>
              <a:xfrm>
                <a:off x="335360" y="1731069"/>
                <a:ext cx="452468" cy="899694"/>
              </a:xfrm>
              <a:custGeom>
                <a:rect b="b" l="l" r="r" t="t"/>
                <a:pathLst>
                  <a:path extrusionOk="0" h="53890" w="27102">
                    <a:moveTo>
                      <a:pt x="22979" y="1"/>
                    </a:moveTo>
                    <a:cubicBezTo>
                      <a:pt x="21772" y="314"/>
                      <a:pt x="20612" y="690"/>
                      <a:pt x="19468" y="1145"/>
                    </a:cubicBezTo>
                    <a:cubicBezTo>
                      <a:pt x="16224" y="2415"/>
                      <a:pt x="13261" y="4217"/>
                      <a:pt x="10659" y="6459"/>
                    </a:cubicBezTo>
                    <a:cubicBezTo>
                      <a:pt x="10189" y="6866"/>
                      <a:pt x="9735" y="7289"/>
                      <a:pt x="9280" y="7713"/>
                    </a:cubicBezTo>
                    <a:cubicBezTo>
                      <a:pt x="7509" y="9452"/>
                      <a:pt x="5926" y="11396"/>
                      <a:pt x="4609" y="13512"/>
                    </a:cubicBezTo>
                    <a:cubicBezTo>
                      <a:pt x="4296" y="14029"/>
                      <a:pt x="3998" y="14531"/>
                      <a:pt x="3700" y="15064"/>
                    </a:cubicBezTo>
                    <a:cubicBezTo>
                      <a:pt x="2650" y="16992"/>
                      <a:pt x="1819" y="19029"/>
                      <a:pt x="1192" y="21177"/>
                    </a:cubicBezTo>
                    <a:cubicBezTo>
                      <a:pt x="1035" y="21710"/>
                      <a:pt x="894" y="22258"/>
                      <a:pt x="769" y="22807"/>
                    </a:cubicBezTo>
                    <a:cubicBezTo>
                      <a:pt x="267" y="25001"/>
                      <a:pt x="1" y="27305"/>
                      <a:pt x="1" y="29657"/>
                    </a:cubicBezTo>
                    <a:cubicBezTo>
                      <a:pt x="1" y="31726"/>
                      <a:pt x="205" y="33732"/>
                      <a:pt x="596" y="35676"/>
                    </a:cubicBezTo>
                    <a:cubicBezTo>
                      <a:pt x="973" y="37619"/>
                      <a:pt x="1553" y="39484"/>
                      <a:pt x="2289" y="41271"/>
                    </a:cubicBezTo>
                    <a:cubicBezTo>
                      <a:pt x="4123" y="45754"/>
                      <a:pt x="7007" y="49720"/>
                      <a:pt x="10628" y="52839"/>
                    </a:cubicBezTo>
                    <a:cubicBezTo>
                      <a:pt x="11929" y="53293"/>
                      <a:pt x="13277" y="53638"/>
                      <a:pt x="14656" y="53889"/>
                    </a:cubicBezTo>
                    <a:cubicBezTo>
                      <a:pt x="9656" y="50582"/>
                      <a:pt x="5722" y="45770"/>
                      <a:pt x="3527" y="40096"/>
                    </a:cubicBezTo>
                    <a:cubicBezTo>
                      <a:pt x="3308" y="39531"/>
                      <a:pt x="3120" y="38967"/>
                      <a:pt x="2932" y="38403"/>
                    </a:cubicBezTo>
                    <a:cubicBezTo>
                      <a:pt x="2070" y="35644"/>
                      <a:pt x="1600" y="32713"/>
                      <a:pt x="1600" y="29657"/>
                    </a:cubicBezTo>
                    <a:cubicBezTo>
                      <a:pt x="1600" y="27290"/>
                      <a:pt x="1882" y="24986"/>
                      <a:pt x="2415" y="22776"/>
                    </a:cubicBezTo>
                    <a:cubicBezTo>
                      <a:pt x="2540" y="22258"/>
                      <a:pt x="2697" y="21725"/>
                      <a:pt x="2853" y="21208"/>
                    </a:cubicBezTo>
                    <a:cubicBezTo>
                      <a:pt x="3496" y="19092"/>
                      <a:pt x="4390" y="17054"/>
                      <a:pt x="5487" y="15158"/>
                    </a:cubicBezTo>
                    <a:cubicBezTo>
                      <a:pt x="5769" y="14641"/>
                      <a:pt x="6098" y="14139"/>
                      <a:pt x="6427" y="13637"/>
                    </a:cubicBezTo>
                    <a:cubicBezTo>
                      <a:pt x="7760" y="11631"/>
                      <a:pt x="9343" y="9797"/>
                      <a:pt x="11130" y="8167"/>
                    </a:cubicBezTo>
                    <a:cubicBezTo>
                      <a:pt x="11647" y="7697"/>
                      <a:pt x="12195" y="7227"/>
                      <a:pt x="12760" y="6788"/>
                    </a:cubicBezTo>
                    <a:cubicBezTo>
                      <a:pt x="15769" y="4437"/>
                      <a:pt x="19249" y="2665"/>
                      <a:pt x="23042" y="1647"/>
                    </a:cubicBezTo>
                    <a:cubicBezTo>
                      <a:pt x="24359" y="1286"/>
                      <a:pt x="25707" y="1020"/>
                      <a:pt x="27102" y="847"/>
                    </a:cubicBezTo>
                    <a:cubicBezTo>
                      <a:pt x="25769" y="455"/>
                      <a:pt x="24390" y="173"/>
                      <a:pt x="22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247178" y="1955598"/>
                <a:ext cx="784799" cy="519198"/>
              </a:xfrm>
              <a:custGeom>
                <a:rect b="b" l="l" r="r" t="t"/>
                <a:pathLst>
                  <a:path extrusionOk="0" h="31099" w="47008">
                    <a:moveTo>
                      <a:pt x="7728" y="0"/>
                    </a:moveTo>
                    <a:cubicBezTo>
                      <a:pt x="6396" y="0"/>
                      <a:pt x="5079" y="63"/>
                      <a:pt x="3778" y="188"/>
                    </a:cubicBezTo>
                    <a:cubicBezTo>
                      <a:pt x="2806" y="282"/>
                      <a:pt x="1834" y="408"/>
                      <a:pt x="894" y="580"/>
                    </a:cubicBezTo>
                    <a:cubicBezTo>
                      <a:pt x="565" y="1160"/>
                      <a:pt x="283" y="1756"/>
                      <a:pt x="1" y="2367"/>
                    </a:cubicBezTo>
                    <a:cubicBezTo>
                      <a:pt x="1004" y="2163"/>
                      <a:pt x="2038" y="1991"/>
                      <a:pt x="3073" y="1881"/>
                    </a:cubicBezTo>
                    <a:cubicBezTo>
                      <a:pt x="4593" y="1693"/>
                      <a:pt x="6145" y="1599"/>
                      <a:pt x="7728" y="1599"/>
                    </a:cubicBezTo>
                    <a:cubicBezTo>
                      <a:pt x="8151" y="1599"/>
                      <a:pt x="8574" y="1599"/>
                      <a:pt x="8982" y="1615"/>
                    </a:cubicBezTo>
                    <a:cubicBezTo>
                      <a:pt x="9578" y="1630"/>
                      <a:pt x="10173" y="1677"/>
                      <a:pt x="10769" y="1709"/>
                    </a:cubicBezTo>
                    <a:cubicBezTo>
                      <a:pt x="17305" y="2210"/>
                      <a:pt x="23418" y="4342"/>
                      <a:pt x="28685" y="7665"/>
                    </a:cubicBezTo>
                    <a:cubicBezTo>
                      <a:pt x="34061" y="11082"/>
                      <a:pt x="38575" y="15769"/>
                      <a:pt x="41773" y="21286"/>
                    </a:cubicBezTo>
                    <a:cubicBezTo>
                      <a:pt x="43528" y="24327"/>
                      <a:pt x="44876" y="27619"/>
                      <a:pt x="45785" y="31098"/>
                    </a:cubicBezTo>
                    <a:cubicBezTo>
                      <a:pt x="46208" y="30581"/>
                      <a:pt x="46616" y="30064"/>
                      <a:pt x="47008" y="29515"/>
                    </a:cubicBezTo>
                    <a:cubicBezTo>
                      <a:pt x="45989" y="26051"/>
                      <a:pt x="44531" y="22759"/>
                      <a:pt x="42697" y="19734"/>
                    </a:cubicBezTo>
                    <a:cubicBezTo>
                      <a:pt x="39468" y="14421"/>
                      <a:pt x="35080" y="9907"/>
                      <a:pt x="29860" y="6537"/>
                    </a:cubicBezTo>
                    <a:cubicBezTo>
                      <a:pt x="24531" y="3088"/>
                      <a:pt x="18339" y="831"/>
                      <a:pt x="11709" y="188"/>
                    </a:cubicBezTo>
                    <a:cubicBezTo>
                      <a:pt x="11098" y="141"/>
                      <a:pt x="10502" y="94"/>
                      <a:pt x="9891" y="63"/>
                    </a:cubicBezTo>
                    <a:cubicBezTo>
                      <a:pt x="9186" y="16"/>
                      <a:pt x="8449" y="0"/>
                      <a:pt x="7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208980" y="2084348"/>
                <a:ext cx="612873" cy="536193"/>
              </a:xfrm>
              <a:custGeom>
                <a:rect b="b" l="l" r="r" t="t"/>
                <a:pathLst>
                  <a:path extrusionOk="0" h="32117" w="36710">
                    <a:moveTo>
                      <a:pt x="9123" y="0"/>
                    </a:moveTo>
                    <a:cubicBezTo>
                      <a:pt x="8997" y="0"/>
                      <a:pt x="8887" y="0"/>
                      <a:pt x="8762" y="16"/>
                    </a:cubicBezTo>
                    <a:cubicBezTo>
                      <a:pt x="6975" y="78"/>
                      <a:pt x="5361" y="690"/>
                      <a:pt x="4013" y="1787"/>
                    </a:cubicBezTo>
                    <a:cubicBezTo>
                      <a:pt x="3339" y="2336"/>
                      <a:pt x="2727" y="2994"/>
                      <a:pt x="2194" y="3762"/>
                    </a:cubicBezTo>
                    <a:cubicBezTo>
                      <a:pt x="1254" y="5110"/>
                      <a:pt x="533" y="6771"/>
                      <a:pt x="0" y="8699"/>
                    </a:cubicBezTo>
                    <a:cubicBezTo>
                      <a:pt x="157" y="10220"/>
                      <a:pt x="439" y="11693"/>
                      <a:pt x="831" y="13135"/>
                    </a:cubicBezTo>
                    <a:cubicBezTo>
                      <a:pt x="1191" y="9608"/>
                      <a:pt x="2085" y="6709"/>
                      <a:pt x="3511" y="4671"/>
                    </a:cubicBezTo>
                    <a:cubicBezTo>
                      <a:pt x="3699" y="4405"/>
                      <a:pt x="3903" y="4138"/>
                      <a:pt x="4122" y="3903"/>
                    </a:cubicBezTo>
                    <a:cubicBezTo>
                      <a:pt x="5267" y="2571"/>
                      <a:pt x="6693" y="1818"/>
                      <a:pt x="8339" y="1646"/>
                    </a:cubicBezTo>
                    <a:cubicBezTo>
                      <a:pt x="8605" y="1615"/>
                      <a:pt x="8856" y="1599"/>
                      <a:pt x="9123" y="1599"/>
                    </a:cubicBezTo>
                    <a:cubicBezTo>
                      <a:pt x="9420" y="1599"/>
                      <a:pt x="9718" y="1599"/>
                      <a:pt x="9985" y="1615"/>
                    </a:cubicBezTo>
                    <a:cubicBezTo>
                      <a:pt x="14891" y="1881"/>
                      <a:pt x="16787" y="4436"/>
                      <a:pt x="19107" y="11270"/>
                    </a:cubicBezTo>
                    <a:cubicBezTo>
                      <a:pt x="19248" y="11677"/>
                      <a:pt x="19389" y="12085"/>
                      <a:pt x="19530" y="12524"/>
                    </a:cubicBezTo>
                    <a:cubicBezTo>
                      <a:pt x="20502" y="15486"/>
                      <a:pt x="21787" y="19436"/>
                      <a:pt x="24813" y="23480"/>
                    </a:cubicBezTo>
                    <a:cubicBezTo>
                      <a:pt x="27007" y="26411"/>
                      <a:pt x="30110" y="29405"/>
                      <a:pt x="34672" y="32117"/>
                    </a:cubicBezTo>
                    <a:cubicBezTo>
                      <a:pt x="35361" y="31929"/>
                      <a:pt x="36051" y="31694"/>
                      <a:pt x="36709" y="31443"/>
                    </a:cubicBezTo>
                    <a:cubicBezTo>
                      <a:pt x="32226" y="28951"/>
                      <a:pt x="29107" y="26208"/>
                      <a:pt x="26866" y="23480"/>
                    </a:cubicBezTo>
                    <a:cubicBezTo>
                      <a:pt x="23402" y="19264"/>
                      <a:pt x="22054" y="15110"/>
                      <a:pt x="21051" y="12022"/>
                    </a:cubicBezTo>
                    <a:cubicBezTo>
                      <a:pt x="20816" y="11333"/>
                      <a:pt x="20596" y="10690"/>
                      <a:pt x="20377" y="10063"/>
                    </a:cubicBezTo>
                    <a:cubicBezTo>
                      <a:pt x="18057" y="3495"/>
                      <a:pt x="15800" y="455"/>
                      <a:pt x="10423" y="47"/>
                    </a:cubicBezTo>
                    <a:cubicBezTo>
                      <a:pt x="10000" y="16"/>
                      <a:pt x="9577" y="0"/>
                      <a:pt x="9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434544" y="1772672"/>
                <a:ext cx="573356" cy="114110"/>
              </a:xfrm>
              <a:custGeom>
                <a:rect b="b" l="l" r="r" t="t"/>
                <a:pathLst>
                  <a:path extrusionOk="0" h="6835" w="34343">
                    <a:moveTo>
                      <a:pt x="1772" y="1"/>
                    </a:moveTo>
                    <a:cubicBezTo>
                      <a:pt x="1176" y="299"/>
                      <a:pt x="596" y="597"/>
                      <a:pt x="32" y="926"/>
                    </a:cubicBezTo>
                    <a:cubicBezTo>
                      <a:pt x="0" y="1427"/>
                      <a:pt x="47" y="1882"/>
                      <a:pt x="173" y="2289"/>
                    </a:cubicBezTo>
                    <a:cubicBezTo>
                      <a:pt x="251" y="2587"/>
                      <a:pt x="361" y="2869"/>
                      <a:pt x="502" y="3136"/>
                    </a:cubicBezTo>
                    <a:cubicBezTo>
                      <a:pt x="1019" y="4061"/>
                      <a:pt x="1928" y="4750"/>
                      <a:pt x="3339" y="5221"/>
                    </a:cubicBezTo>
                    <a:cubicBezTo>
                      <a:pt x="3872" y="5409"/>
                      <a:pt x="4483" y="5550"/>
                      <a:pt x="5189" y="5675"/>
                    </a:cubicBezTo>
                    <a:cubicBezTo>
                      <a:pt x="6709" y="5942"/>
                      <a:pt x="8653" y="6067"/>
                      <a:pt x="11066" y="6067"/>
                    </a:cubicBezTo>
                    <a:cubicBezTo>
                      <a:pt x="14671" y="6067"/>
                      <a:pt x="19311" y="5785"/>
                      <a:pt x="23778" y="5487"/>
                    </a:cubicBezTo>
                    <a:cubicBezTo>
                      <a:pt x="24405" y="5440"/>
                      <a:pt x="25017" y="5424"/>
                      <a:pt x="25644" y="5424"/>
                    </a:cubicBezTo>
                    <a:cubicBezTo>
                      <a:pt x="26521" y="5424"/>
                      <a:pt x="27368" y="5471"/>
                      <a:pt x="28214" y="5550"/>
                    </a:cubicBezTo>
                    <a:cubicBezTo>
                      <a:pt x="29076" y="5628"/>
                      <a:pt x="29938" y="5753"/>
                      <a:pt x="30769" y="5910"/>
                    </a:cubicBezTo>
                    <a:cubicBezTo>
                      <a:pt x="32007" y="6145"/>
                      <a:pt x="33183" y="6459"/>
                      <a:pt x="34343" y="6835"/>
                    </a:cubicBezTo>
                    <a:cubicBezTo>
                      <a:pt x="33653" y="6036"/>
                      <a:pt x="32932" y="5283"/>
                      <a:pt x="32164" y="4578"/>
                    </a:cubicBezTo>
                    <a:cubicBezTo>
                      <a:pt x="30361" y="4155"/>
                      <a:pt x="28449" y="3888"/>
                      <a:pt x="26427" y="3841"/>
                    </a:cubicBezTo>
                    <a:cubicBezTo>
                      <a:pt x="26161" y="3826"/>
                      <a:pt x="25910" y="3826"/>
                      <a:pt x="25644" y="3826"/>
                    </a:cubicBezTo>
                    <a:cubicBezTo>
                      <a:pt x="24985" y="3826"/>
                      <a:pt x="24327" y="3841"/>
                      <a:pt x="23669" y="3888"/>
                    </a:cubicBezTo>
                    <a:cubicBezTo>
                      <a:pt x="19217" y="4202"/>
                      <a:pt x="14624" y="4468"/>
                      <a:pt x="11066" y="4468"/>
                    </a:cubicBezTo>
                    <a:cubicBezTo>
                      <a:pt x="9421" y="4468"/>
                      <a:pt x="8010" y="4421"/>
                      <a:pt x="6819" y="4296"/>
                    </a:cubicBezTo>
                    <a:cubicBezTo>
                      <a:pt x="6019" y="4217"/>
                      <a:pt x="5330" y="4108"/>
                      <a:pt x="4718" y="3967"/>
                    </a:cubicBezTo>
                    <a:cubicBezTo>
                      <a:pt x="3214" y="3622"/>
                      <a:pt x="2304" y="3089"/>
                      <a:pt x="1897" y="2352"/>
                    </a:cubicBezTo>
                    <a:cubicBezTo>
                      <a:pt x="1740" y="2086"/>
                      <a:pt x="1646" y="1772"/>
                      <a:pt x="1630" y="1396"/>
                    </a:cubicBezTo>
                    <a:cubicBezTo>
                      <a:pt x="1599" y="988"/>
                      <a:pt x="1646" y="534"/>
                      <a:pt x="17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561" name="Google Shape;561;p29"/>
          <p:cNvGrpSpPr/>
          <p:nvPr/>
        </p:nvGrpSpPr>
        <p:grpSpPr>
          <a:xfrm rot="5400000">
            <a:off x="118073" y="1723592"/>
            <a:ext cx="3466550" cy="2243816"/>
            <a:chOff x="156375" y="3125823"/>
            <a:chExt cx="1039414" cy="672808"/>
          </a:xfrm>
        </p:grpSpPr>
        <p:sp>
          <p:nvSpPr>
            <p:cNvPr id="562" name="Google Shape;562;p29"/>
            <p:cNvSpPr/>
            <p:nvPr/>
          </p:nvSpPr>
          <p:spPr>
            <a:xfrm>
              <a:off x="156375" y="3125823"/>
              <a:ext cx="1039414" cy="672808"/>
            </a:xfrm>
            <a:custGeom>
              <a:rect b="b" l="l" r="r" t="t"/>
              <a:pathLst>
                <a:path extrusionOk="0" h="40300" w="62259">
                  <a:moveTo>
                    <a:pt x="1" y="1"/>
                  </a:moveTo>
                  <a:lnTo>
                    <a:pt x="1" y="40300"/>
                  </a:lnTo>
                  <a:lnTo>
                    <a:pt x="62259" y="40300"/>
                  </a:lnTo>
                  <a:lnTo>
                    <a:pt x="622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194573" y="3210616"/>
              <a:ext cx="962751" cy="503237"/>
            </a:xfrm>
            <a:custGeom>
              <a:rect b="b" l="l" r="r" t="t"/>
              <a:pathLst>
                <a:path extrusionOk="0" h="30143" w="57667">
                  <a:moveTo>
                    <a:pt x="57071" y="596"/>
                  </a:moveTo>
                  <a:lnTo>
                    <a:pt x="57071" y="29531"/>
                  </a:lnTo>
                  <a:lnTo>
                    <a:pt x="597" y="29531"/>
                  </a:lnTo>
                  <a:lnTo>
                    <a:pt x="597" y="596"/>
                  </a:lnTo>
                  <a:close/>
                  <a:moveTo>
                    <a:pt x="1" y="0"/>
                  </a:moveTo>
                  <a:lnTo>
                    <a:pt x="1" y="30142"/>
                  </a:lnTo>
                  <a:lnTo>
                    <a:pt x="57667" y="30142"/>
                  </a:lnTo>
                  <a:lnTo>
                    <a:pt x="576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194573" y="3210616"/>
              <a:ext cx="318491" cy="503237"/>
            </a:xfrm>
            <a:custGeom>
              <a:rect b="b" l="l" r="r" t="t"/>
              <a:pathLst>
                <a:path extrusionOk="0" h="30143" w="19077">
                  <a:moveTo>
                    <a:pt x="3998" y="0"/>
                  </a:moveTo>
                  <a:cubicBezTo>
                    <a:pt x="2619" y="0"/>
                    <a:pt x="1286" y="188"/>
                    <a:pt x="1" y="549"/>
                  </a:cubicBezTo>
                  <a:lnTo>
                    <a:pt x="1" y="1160"/>
                  </a:lnTo>
                  <a:cubicBezTo>
                    <a:pt x="205" y="1113"/>
                    <a:pt x="409" y="1051"/>
                    <a:pt x="597" y="1004"/>
                  </a:cubicBezTo>
                  <a:lnTo>
                    <a:pt x="597" y="596"/>
                  </a:lnTo>
                  <a:lnTo>
                    <a:pt x="3998" y="596"/>
                  </a:lnTo>
                  <a:cubicBezTo>
                    <a:pt x="11976" y="596"/>
                    <a:pt x="18465" y="7085"/>
                    <a:pt x="18465" y="15063"/>
                  </a:cubicBezTo>
                  <a:cubicBezTo>
                    <a:pt x="18465" y="23042"/>
                    <a:pt x="11976" y="29531"/>
                    <a:pt x="3998" y="29531"/>
                  </a:cubicBezTo>
                  <a:lnTo>
                    <a:pt x="597" y="29531"/>
                  </a:lnTo>
                  <a:lnTo>
                    <a:pt x="597" y="29139"/>
                  </a:lnTo>
                  <a:cubicBezTo>
                    <a:pt x="409" y="29076"/>
                    <a:pt x="205" y="29029"/>
                    <a:pt x="1" y="28967"/>
                  </a:cubicBezTo>
                  <a:lnTo>
                    <a:pt x="1" y="29594"/>
                  </a:lnTo>
                  <a:cubicBezTo>
                    <a:pt x="1286" y="29954"/>
                    <a:pt x="2619" y="30142"/>
                    <a:pt x="3998" y="30142"/>
                  </a:cubicBezTo>
                  <a:cubicBezTo>
                    <a:pt x="5471" y="30142"/>
                    <a:pt x="6882" y="29923"/>
                    <a:pt x="8214" y="29531"/>
                  </a:cubicBezTo>
                  <a:cubicBezTo>
                    <a:pt x="14484" y="27713"/>
                    <a:pt x="19077" y="21913"/>
                    <a:pt x="19077" y="15063"/>
                  </a:cubicBezTo>
                  <a:cubicBezTo>
                    <a:pt x="19077" y="8229"/>
                    <a:pt x="14484" y="2430"/>
                    <a:pt x="8214" y="596"/>
                  </a:cubicBezTo>
                  <a:cubicBezTo>
                    <a:pt x="6882" y="220"/>
                    <a:pt x="5471" y="0"/>
                    <a:pt x="39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838058" y="3210616"/>
              <a:ext cx="319258" cy="503237"/>
            </a:xfrm>
            <a:custGeom>
              <a:rect b="b" l="l" r="r" t="t"/>
              <a:pathLst>
                <a:path extrusionOk="0" h="30143" w="19123">
                  <a:moveTo>
                    <a:pt x="15079" y="0"/>
                  </a:moveTo>
                  <a:cubicBezTo>
                    <a:pt x="13621" y="0"/>
                    <a:pt x="12195" y="220"/>
                    <a:pt x="10862" y="596"/>
                  </a:cubicBezTo>
                  <a:cubicBezTo>
                    <a:pt x="4593" y="2430"/>
                    <a:pt x="0" y="8229"/>
                    <a:pt x="0" y="15063"/>
                  </a:cubicBezTo>
                  <a:cubicBezTo>
                    <a:pt x="0" y="21913"/>
                    <a:pt x="4593" y="27713"/>
                    <a:pt x="10862" y="29531"/>
                  </a:cubicBezTo>
                  <a:cubicBezTo>
                    <a:pt x="12195" y="29923"/>
                    <a:pt x="13621" y="30142"/>
                    <a:pt x="15079" y="30142"/>
                  </a:cubicBezTo>
                  <a:cubicBezTo>
                    <a:pt x="16474" y="30142"/>
                    <a:pt x="17838" y="29938"/>
                    <a:pt x="19123" y="29578"/>
                  </a:cubicBezTo>
                  <a:lnTo>
                    <a:pt x="19123" y="28951"/>
                  </a:lnTo>
                  <a:cubicBezTo>
                    <a:pt x="18935" y="29014"/>
                    <a:pt x="18731" y="29076"/>
                    <a:pt x="18527" y="29123"/>
                  </a:cubicBezTo>
                  <a:lnTo>
                    <a:pt x="18527" y="29531"/>
                  </a:lnTo>
                  <a:lnTo>
                    <a:pt x="15079" y="29531"/>
                  </a:lnTo>
                  <a:cubicBezTo>
                    <a:pt x="7101" y="29531"/>
                    <a:pt x="611" y="23042"/>
                    <a:pt x="611" y="15063"/>
                  </a:cubicBezTo>
                  <a:cubicBezTo>
                    <a:pt x="611" y="7085"/>
                    <a:pt x="7101" y="596"/>
                    <a:pt x="15079" y="596"/>
                  </a:cubicBezTo>
                  <a:lnTo>
                    <a:pt x="18527" y="596"/>
                  </a:lnTo>
                  <a:lnTo>
                    <a:pt x="18527" y="1019"/>
                  </a:lnTo>
                  <a:cubicBezTo>
                    <a:pt x="18731" y="1066"/>
                    <a:pt x="18935" y="1129"/>
                    <a:pt x="19123" y="1176"/>
                  </a:cubicBezTo>
                  <a:lnTo>
                    <a:pt x="19123" y="565"/>
                  </a:lnTo>
                  <a:cubicBezTo>
                    <a:pt x="17838" y="204"/>
                    <a:pt x="16474" y="0"/>
                    <a:pt x="15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271252" y="3217160"/>
              <a:ext cx="9967" cy="490149"/>
            </a:xfrm>
            <a:custGeom>
              <a:rect b="b" l="l" r="r" t="t"/>
              <a:pathLst>
                <a:path extrusionOk="0" h="29359" w="597">
                  <a:moveTo>
                    <a:pt x="1" y="0"/>
                  </a:moveTo>
                  <a:lnTo>
                    <a:pt x="1" y="29358"/>
                  </a:lnTo>
                  <a:lnTo>
                    <a:pt x="596" y="29358"/>
                  </a:lnTo>
                  <a:lnTo>
                    <a:pt x="5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9"/>
            <p:cNvSpPr/>
            <p:nvPr/>
          </p:nvSpPr>
          <p:spPr>
            <a:xfrm>
              <a:off x="1066243" y="3217160"/>
              <a:ext cx="10217" cy="490149"/>
            </a:xfrm>
            <a:custGeom>
              <a:rect b="b" l="l" r="r" t="t"/>
              <a:pathLst>
                <a:path extrusionOk="0" h="29359" w="612">
                  <a:moveTo>
                    <a:pt x="0" y="0"/>
                  </a:moveTo>
                  <a:lnTo>
                    <a:pt x="0" y="29358"/>
                  </a:lnTo>
                  <a:lnTo>
                    <a:pt x="611" y="29358"/>
                  </a:lnTo>
                  <a:lnTo>
                    <a:pt x="6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a:off x="339551" y="3399551"/>
              <a:ext cx="125363" cy="125363"/>
            </a:xfrm>
            <a:custGeom>
              <a:rect b="b" l="l" r="r" t="t"/>
              <a:pathLst>
                <a:path extrusionOk="0" h="7509" w="7509">
                  <a:moveTo>
                    <a:pt x="3762" y="596"/>
                  </a:moveTo>
                  <a:cubicBezTo>
                    <a:pt x="5502" y="596"/>
                    <a:pt x="6913" y="2007"/>
                    <a:pt x="6913" y="3746"/>
                  </a:cubicBezTo>
                  <a:cubicBezTo>
                    <a:pt x="6913" y="5502"/>
                    <a:pt x="5502" y="6913"/>
                    <a:pt x="3762" y="6913"/>
                  </a:cubicBezTo>
                  <a:cubicBezTo>
                    <a:pt x="2007" y="6913"/>
                    <a:pt x="596" y="5502"/>
                    <a:pt x="596" y="3746"/>
                  </a:cubicBezTo>
                  <a:cubicBezTo>
                    <a:pt x="596" y="2007"/>
                    <a:pt x="2007" y="596"/>
                    <a:pt x="3762" y="596"/>
                  </a:cubicBezTo>
                  <a:close/>
                  <a:moveTo>
                    <a:pt x="3762" y="0"/>
                  </a:moveTo>
                  <a:cubicBezTo>
                    <a:pt x="1678" y="0"/>
                    <a:pt x="1" y="1677"/>
                    <a:pt x="1" y="3746"/>
                  </a:cubicBezTo>
                  <a:cubicBezTo>
                    <a:pt x="1" y="5831"/>
                    <a:pt x="1678" y="7508"/>
                    <a:pt x="3762" y="7508"/>
                  </a:cubicBezTo>
                  <a:cubicBezTo>
                    <a:pt x="5831" y="7508"/>
                    <a:pt x="7509" y="5831"/>
                    <a:pt x="7509" y="3746"/>
                  </a:cubicBezTo>
                  <a:cubicBezTo>
                    <a:pt x="7509" y="1677"/>
                    <a:pt x="5831"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p:nvPr/>
          </p:nvSpPr>
          <p:spPr>
            <a:xfrm>
              <a:off x="613263" y="3399551"/>
              <a:ext cx="125630" cy="125363"/>
            </a:xfrm>
            <a:custGeom>
              <a:rect b="b" l="l" r="r" t="t"/>
              <a:pathLst>
                <a:path extrusionOk="0" h="7509" w="7525">
                  <a:moveTo>
                    <a:pt x="3763" y="596"/>
                  </a:moveTo>
                  <a:cubicBezTo>
                    <a:pt x="5503" y="596"/>
                    <a:pt x="6913" y="2007"/>
                    <a:pt x="6913" y="3746"/>
                  </a:cubicBezTo>
                  <a:cubicBezTo>
                    <a:pt x="6913" y="5502"/>
                    <a:pt x="5503" y="6913"/>
                    <a:pt x="3763" y="6913"/>
                  </a:cubicBezTo>
                  <a:cubicBezTo>
                    <a:pt x="2023" y="6913"/>
                    <a:pt x="597" y="5502"/>
                    <a:pt x="597" y="3746"/>
                  </a:cubicBezTo>
                  <a:cubicBezTo>
                    <a:pt x="597" y="2007"/>
                    <a:pt x="2023" y="596"/>
                    <a:pt x="3763" y="596"/>
                  </a:cubicBezTo>
                  <a:close/>
                  <a:moveTo>
                    <a:pt x="3763" y="0"/>
                  </a:moveTo>
                  <a:cubicBezTo>
                    <a:pt x="1694" y="0"/>
                    <a:pt x="1" y="1677"/>
                    <a:pt x="1" y="3746"/>
                  </a:cubicBezTo>
                  <a:cubicBezTo>
                    <a:pt x="1" y="5831"/>
                    <a:pt x="1694" y="7508"/>
                    <a:pt x="3763" y="7508"/>
                  </a:cubicBezTo>
                  <a:cubicBezTo>
                    <a:pt x="5832" y="7508"/>
                    <a:pt x="7525" y="5831"/>
                    <a:pt x="7525" y="3746"/>
                  </a:cubicBezTo>
                  <a:cubicBezTo>
                    <a:pt x="7525" y="1677"/>
                    <a:pt x="5832" y="0"/>
                    <a:pt x="3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p:nvPr/>
          </p:nvSpPr>
          <p:spPr>
            <a:xfrm>
              <a:off x="886991" y="3399551"/>
              <a:ext cx="125613" cy="125363"/>
            </a:xfrm>
            <a:custGeom>
              <a:rect b="b" l="l" r="r" t="t"/>
              <a:pathLst>
                <a:path extrusionOk="0" h="7509" w="7524">
                  <a:moveTo>
                    <a:pt x="3762" y="596"/>
                  </a:moveTo>
                  <a:cubicBezTo>
                    <a:pt x="5502" y="596"/>
                    <a:pt x="6928" y="2007"/>
                    <a:pt x="6928" y="3746"/>
                  </a:cubicBezTo>
                  <a:cubicBezTo>
                    <a:pt x="6928" y="5502"/>
                    <a:pt x="5502" y="6913"/>
                    <a:pt x="3762" y="6913"/>
                  </a:cubicBezTo>
                  <a:cubicBezTo>
                    <a:pt x="2022" y="6913"/>
                    <a:pt x="612" y="5502"/>
                    <a:pt x="612" y="3746"/>
                  </a:cubicBezTo>
                  <a:cubicBezTo>
                    <a:pt x="612" y="2007"/>
                    <a:pt x="2022" y="596"/>
                    <a:pt x="3762" y="596"/>
                  </a:cubicBezTo>
                  <a:close/>
                  <a:moveTo>
                    <a:pt x="3762" y="0"/>
                  </a:moveTo>
                  <a:cubicBezTo>
                    <a:pt x="1693" y="0"/>
                    <a:pt x="0" y="1677"/>
                    <a:pt x="0" y="3746"/>
                  </a:cubicBezTo>
                  <a:cubicBezTo>
                    <a:pt x="0" y="5831"/>
                    <a:pt x="1693" y="7508"/>
                    <a:pt x="3762" y="7508"/>
                  </a:cubicBezTo>
                  <a:cubicBezTo>
                    <a:pt x="5831" y="7508"/>
                    <a:pt x="7524" y="5831"/>
                    <a:pt x="7524" y="3746"/>
                  </a:cubicBezTo>
                  <a:cubicBezTo>
                    <a:pt x="7524" y="1677"/>
                    <a:pt x="5831"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1088481" y="3439319"/>
              <a:ext cx="45544" cy="45561"/>
            </a:xfrm>
            <a:custGeom>
              <a:rect b="b" l="l" r="r" t="t"/>
              <a:pathLst>
                <a:path extrusionOk="0" h="2729" w="2728">
                  <a:moveTo>
                    <a:pt x="1364" y="612"/>
                  </a:moveTo>
                  <a:cubicBezTo>
                    <a:pt x="1787" y="612"/>
                    <a:pt x="2132" y="941"/>
                    <a:pt x="2132" y="1364"/>
                  </a:cubicBezTo>
                  <a:cubicBezTo>
                    <a:pt x="2132" y="1788"/>
                    <a:pt x="1787" y="2132"/>
                    <a:pt x="1364" y="2132"/>
                  </a:cubicBezTo>
                  <a:cubicBezTo>
                    <a:pt x="941" y="2132"/>
                    <a:pt x="596" y="1788"/>
                    <a:pt x="596" y="1364"/>
                  </a:cubicBezTo>
                  <a:cubicBezTo>
                    <a:pt x="596" y="941"/>
                    <a:pt x="941" y="612"/>
                    <a:pt x="1364" y="612"/>
                  </a:cubicBezTo>
                  <a:close/>
                  <a:moveTo>
                    <a:pt x="1364" y="1"/>
                  </a:moveTo>
                  <a:cubicBezTo>
                    <a:pt x="612" y="1"/>
                    <a:pt x="0" y="612"/>
                    <a:pt x="0" y="1364"/>
                  </a:cubicBezTo>
                  <a:cubicBezTo>
                    <a:pt x="0" y="2117"/>
                    <a:pt x="612" y="2728"/>
                    <a:pt x="1364" y="2728"/>
                  </a:cubicBezTo>
                  <a:cubicBezTo>
                    <a:pt x="2116" y="2728"/>
                    <a:pt x="2728" y="2117"/>
                    <a:pt x="2728" y="1364"/>
                  </a:cubicBezTo>
                  <a:cubicBezTo>
                    <a:pt x="2728" y="612"/>
                    <a:pt x="2116" y="1"/>
                    <a:pt x="1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9"/>
            <p:cNvSpPr/>
            <p:nvPr/>
          </p:nvSpPr>
          <p:spPr>
            <a:xfrm>
              <a:off x="944822" y="3370770"/>
              <a:ext cx="208320" cy="182927"/>
            </a:xfrm>
            <a:custGeom>
              <a:rect b="b" l="l" r="r" t="t"/>
              <a:pathLst>
                <a:path extrusionOk="0" h="10957" w="12478">
                  <a:moveTo>
                    <a:pt x="12399" y="0"/>
                  </a:moveTo>
                  <a:lnTo>
                    <a:pt x="0" y="1756"/>
                  </a:lnTo>
                  <a:lnTo>
                    <a:pt x="0" y="9201"/>
                  </a:lnTo>
                  <a:lnTo>
                    <a:pt x="12399" y="10956"/>
                  </a:lnTo>
                  <a:lnTo>
                    <a:pt x="12477" y="10361"/>
                  </a:lnTo>
                  <a:lnTo>
                    <a:pt x="596" y="8684"/>
                  </a:lnTo>
                  <a:lnTo>
                    <a:pt x="596" y="2273"/>
                  </a:lnTo>
                  <a:lnTo>
                    <a:pt x="12477" y="580"/>
                  </a:lnTo>
                  <a:lnTo>
                    <a:pt x="123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9"/>
            <p:cNvSpPr/>
            <p:nvPr/>
          </p:nvSpPr>
          <p:spPr>
            <a:xfrm>
              <a:off x="199030" y="3370770"/>
              <a:ext cx="208320" cy="182927"/>
            </a:xfrm>
            <a:custGeom>
              <a:rect b="b" l="l" r="r" t="t"/>
              <a:pathLst>
                <a:path extrusionOk="0" h="10957" w="12478">
                  <a:moveTo>
                    <a:pt x="79" y="0"/>
                  </a:moveTo>
                  <a:lnTo>
                    <a:pt x="0" y="580"/>
                  </a:lnTo>
                  <a:lnTo>
                    <a:pt x="11866" y="2273"/>
                  </a:lnTo>
                  <a:lnTo>
                    <a:pt x="11866" y="8684"/>
                  </a:lnTo>
                  <a:lnTo>
                    <a:pt x="0" y="10361"/>
                  </a:lnTo>
                  <a:lnTo>
                    <a:pt x="79" y="10956"/>
                  </a:lnTo>
                  <a:lnTo>
                    <a:pt x="12477" y="9201"/>
                  </a:lnTo>
                  <a:lnTo>
                    <a:pt x="12477" y="1756"/>
                  </a:lnTo>
                  <a:lnTo>
                    <a:pt x="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671093" y="3167961"/>
              <a:ext cx="9967" cy="592990"/>
            </a:xfrm>
            <a:custGeom>
              <a:rect b="b" l="l" r="r" t="t"/>
              <a:pathLst>
                <a:path extrusionOk="0" h="35519" w="597">
                  <a:moveTo>
                    <a:pt x="1" y="0"/>
                  </a:moveTo>
                  <a:lnTo>
                    <a:pt x="1" y="35518"/>
                  </a:lnTo>
                  <a:lnTo>
                    <a:pt x="597" y="35518"/>
                  </a:lnTo>
                  <a:lnTo>
                    <a:pt x="5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9"/>
            <p:cNvSpPr/>
            <p:nvPr/>
          </p:nvSpPr>
          <p:spPr>
            <a:xfrm>
              <a:off x="1124074" y="3427282"/>
              <a:ext cx="9950" cy="69101"/>
            </a:xfrm>
            <a:custGeom>
              <a:rect b="b" l="l" r="r" t="t"/>
              <a:pathLst>
                <a:path extrusionOk="0" h="4139" w="596">
                  <a:moveTo>
                    <a:pt x="0" y="1"/>
                  </a:moveTo>
                  <a:lnTo>
                    <a:pt x="0" y="4139"/>
                  </a:lnTo>
                  <a:lnTo>
                    <a:pt x="596" y="4139"/>
                  </a:lnTo>
                  <a:lnTo>
                    <a:pt x="5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212637" y="3439319"/>
              <a:ext cx="45544" cy="45561"/>
            </a:xfrm>
            <a:custGeom>
              <a:rect b="b" l="l" r="r" t="t"/>
              <a:pathLst>
                <a:path extrusionOk="0" h="2729" w="2728">
                  <a:moveTo>
                    <a:pt x="1364" y="612"/>
                  </a:moveTo>
                  <a:cubicBezTo>
                    <a:pt x="1787" y="612"/>
                    <a:pt x="2132" y="941"/>
                    <a:pt x="2132" y="1364"/>
                  </a:cubicBezTo>
                  <a:cubicBezTo>
                    <a:pt x="2132" y="1788"/>
                    <a:pt x="1787" y="2132"/>
                    <a:pt x="1364" y="2132"/>
                  </a:cubicBezTo>
                  <a:cubicBezTo>
                    <a:pt x="941" y="2132"/>
                    <a:pt x="612" y="1788"/>
                    <a:pt x="612" y="1364"/>
                  </a:cubicBezTo>
                  <a:cubicBezTo>
                    <a:pt x="612" y="941"/>
                    <a:pt x="941" y="612"/>
                    <a:pt x="1364" y="612"/>
                  </a:cubicBezTo>
                  <a:close/>
                  <a:moveTo>
                    <a:pt x="1364" y="1"/>
                  </a:moveTo>
                  <a:cubicBezTo>
                    <a:pt x="612" y="1"/>
                    <a:pt x="1" y="612"/>
                    <a:pt x="1" y="1364"/>
                  </a:cubicBezTo>
                  <a:cubicBezTo>
                    <a:pt x="1" y="2117"/>
                    <a:pt x="612" y="2728"/>
                    <a:pt x="1364" y="2728"/>
                  </a:cubicBezTo>
                  <a:cubicBezTo>
                    <a:pt x="2117" y="2728"/>
                    <a:pt x="2728" y="2117"/>
                    <a:pt x="2728" y="1364"/>
                  </a:cubicBezTo>
                  <a:cubicBezTo>
                    <a:pt x="2728" y="612"/>
                    <a:pt x="2117" y="1"/>
                    <a:pt x="1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212637" y="3427282"/>
              <a:ext cx="10217" cy="69101"/>
            </a:xfrm>
            <a:custGeom>
              <a:rect b="b" l="l" r="r" t="t"/>
              <a:pathLst>
                <a:path extrusionOk="0" h="4139" w="612">
                  <a:moveTo>
                    <a:pt x="1" y="1"/>
                  </a:moveTo>
                  <a:lnTo>
                    <a:pt x="1" y="4139"/>
                  </a:lnTo>
                  <a:lnTo>
                    <a:pt x="612" y="4139"/>
                  </a:lnTo>
                  <a:lnTo>
                    <a:pt x="6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191184" y="3159580"/>
              <a:ext cx="969545" cy="604242"/>
            </a:xfrm>
            <a:custGeom>
              <a:rect b="b" l="l" r="r" t="t"/>
              <a:pathLst>
                <a:path extrusionOk="0" h="36193" w="58074">
                  <a:moveTo>
                    <a:pt x="57070" y="1004"/>
                  </a:moveTo>
                  <a:lnTo>
                    <a:pt x="57070" y="35190"/>
                  </a:lnTo>
                  <a:lnTo>
                    <a:pt x="1003" y="35190"/>
                  </a:lnTo>
                  <a:lnTo>
                    <a:pt x="1003" y="1004"/>
                  </a:lnTo>
                  <a:close/>
                  <a:moveTo>
                    <a:pt x="0" y="1"/>
                  </a:moveTo>
                  <a:lnTo>
                    <a:pt x="0" y="36193"/>
                  </a:lnTo>
                  <a:lnTo>
                    <a:pt x="58074" y="36193"/>
                  </a:lnTo>
                  <a:lnTo>
                    <a:pt x="580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29"/>
          <p:cNvGrpSpPr/>
          <p:nvPr/>
        </p:nvGrpSpPr>
        <p:grpSpPr>
          <a:xfrm>
            <a:off x="3730125" y="1427325"/>
            <a:ext cx="2678050" cy="572700"/>
            <a:chOff x="3806325" y="1427325"/>
            <a:chExt cx="2678050" cy="572700"/>
          </a:xfrm>
        </p:grpSpPr>
        <p:sp>
          <p:nvSpPr>
            <p:cNvPr id="580" name="Google Shape;580;p29"/>
            <p:cNvSpPr txBox="1"/>
            <p:nvPr/>
          </p:nvSpPr>
          <p:spPr>
            <a:xfrm>
              <a:off x="3806325" y="1427325"/>
              <a:ext cx="1382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JUPITER</a:t>
              </a:r>
              <a:endParaRPr>
                <a:solidFill>
                  <a:schemeClr val="lt1"/>
                </a:solidFill>
                <a:latin typeface="Roboto"/>
                <a:ea typeface="Roboto"/>
                <a:cs typeface="Roboto"/>
                <a:sym typeface="Roboto"/>
              </a:endParaRPr>
            </a:p>
          </p:txBody>
        </p:sp>
        <p:sp>
          <p:nvSpPr>
            <p:cNvPr id="581" name="Google Shape;581;p29"/>
            <p:cNvSpPr txBox="1"/>
            <p:nvPr/>
          </p:nvSpPr>
          <p:spPr>
            <a:xfrm>
              <a:off x="5101675" y="1427325"/>
              <a:ext cx="1382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huge planet</a:t>
              </a:r>
              <a:endParaRPr sz="1800">
                <a:solidFill>
                  <a:schemeClr val="lt1"/>
                </a:solidFill>
                <a:latin typeface="Alfa Slab One"/>
                <a:ea typeface="Alfa Slab One"/>
                <a:cs typeface="Alfa Slab One"/>
                <a:sym typeface="Alfa Slab One"/>
              </a:endParaRPr>
            </a:p>
          </p:txBody>
        </p:sp>
      </p:grpSp>
      <p:grpSp>
        <p:nvGrpSpPr>
          <p:cNvPr id="582" name="Google Shape;582;p29"/>
          <p:cNvGrpSpPr/>
          <p:nvPr/>
        </p:nvGrpSpPr>
        <p:grpSpPr>
          <a:xfrm>
            <a:off x="3730125" y="2507265"/>
            <a:ext cx="2678050" cy="572707"/>
            <a:chOff x="3806325" y="2507265"/>
            <a:chExt cx="2678050" cy="572707"/>
          </a:xfrm>
        </p:grpSpPr>
        <p:sp>
          <p:nvSpPr>
            <p:cNvPr id="583" name="Google Shape;583;p29"/>
            <p:cNvSpPr txBox="1"/>
            <p:nvPr/>
          </p:nvSpPr>
          <p:spPr>
            <a:xfrm>
              <a:off x="3806325" y="2507265"/>
              <a:ext cx="1382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VENUS</a:t>
              </a:r>
              <a:endParaRPr>
                <a:solidFill>
                  <a:schemeClr val="lt1"/>
                </a:solidFill>
                <a:latin typeface="Roboto"/>
                <a:ea typeface="Roboto"/>
                <a:cs typeface="Roboto"/>
                <a:sym typeface="Roboto"/>
              </a:endParaRPr>
            </a:p>
          </p:txBody>
        </p:sp>
        <p:sp>
          <p:nvSpPr>
            <p:cNvPr id="584" name="Google Shape;584;p29"/>
            <p:cNvSpPr txBox="1"/>
            <p:nvPr/>
          </p:nvSpPr>
          <p:spPr>
            <a:xfrm>
              <a:off x="5101675" y="2507272"/>
              <a:ext cx="1382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grpSp>
      <p:grpSp>
        <p:nvGrpSpPr>
          <p:cNvPr id="585" name="Google Shape;585;p29"/>
          <p:cNvGrpSpPr/>
          <p:nvPr/>
        </p:nvGrpSpPr>
        <p:grpSpPr>
          <a:xfrm>
            <a:off x="3730125" y="3587202"/>
            <a:ext cx="2678050" cy="572723"/>
            <a:chOff x="3806325" y="3587202"/>
            <a:chExt cx="2678050" cy="572723"/>
          </a:xfrm>
        </p:grpSpPr>
        <p:sp>
          <p:nvSpPr>
            <p:cNvPr id="586" name="Google Shape;586;p29"/>
            <p:cNvSpPr txBox="1"/>
            <p:nvPr/>
          </p:nvSpPr>
          <p:spPr>
            <a:xfrm>
              <a:off x="3806325" y="3587202"/>
              <a:ext cx="1382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lang="en" sz="1800">
                  <a:solidFill>
                    <a:schemeClr val="lt1"/>
                  </a:solidFill>
                  <a:latin typeface="Alfa Slab One"/>
                  <a:ea typeface="Alfa Slab One"/>
                  <a:cs typeface="Alfa Slab One"/>
                  <a:sym typeface="Alfa Slab One"/>
                </a:rPr>
                <a:t>SATURN</a:t>
              </a:r>
              <a:endParaRPr>
                <a:solidFill>
                  <a:schemeClr val="lt1"/>
                </a:solidFill>
                <a:latin typeface="Roboto"/>
                <a:ea typeface="Roboto"/>
                <a:cs typeface="Roboto"/>
                <a:sym typeface="Roboto"/>
              </a:endParaRPr>
            </a:p>
          </p:txBody>
        </p:sp>
        <p:sp>
          <p:nvSpPr>
            <p:cNvPr id="587" name="Google Shape;587;p29"/>
            <p:cNvSpPr txBox="1"/>
            <p:nvPr/>
          </p:nvSpPr>
          <p:spPr>
            <a:xfrm>
              <a:off x="5101675" y="3587225"/>
              <a:ext cx="1382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Saturn has several rings</a:t>
              </a:r>
              <a:endParaRPr>
                <a:solidFill>
                  <a:schemeClr val="lt1"/>
                </a:solidFill>
                <a:latin typeface="Roboto"/>
                <a:ea typeface="Roboto"/>
                <a:cs typeface="Roboto"/>
                <a:sym typeface="Roboto"/>
              </a:endParaRPr>
            </a:p>
          </p:txBody>
        </p:sp>
      </p:grpSp>
      <p:sp>
        <p:nvSpPr>
          <p:cNvPr id="588" name="Google Shape;588;p29"/>
          <p:cNvSpPr/>
          <p:nvPr/>
        </p:nvSpPr>
        <p:spPr>
          <a:xfrm>
            <a:off x="1186600" y="1458830"/>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01</a:t>
            </a:r>
            <a:endParaRPr sz="1800"/>
          </a:p>
        </p:txBody>
      </p:sp>
      <p:sp>
        <p:nvSpPr>
          <p:cNvPr id="589" name="Google Shape;589;p29"/>
          <p:cNvSpPr/>
          <p:nvPr/>
        </p:nvSpPr>
        <p:spPr>
          <a:xfrm>
            <a:off x="2082100" y="2245523"/>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02</a:t>
            </a:r>
            <a:endParaRPr/>
          </a:p>
        </p:txBody>
      </p:sp>
      <p:sp>
        <p:nvSpPr>
          <p:cNvPr id="590" name="Google Shape;590;p29"/>
          <p:cNvSpPr/>
          <p:nvPr/>
        </p:nvSpPr>
        <p:spPr>
          <a:xfrm>
            <a:off x="1186600" y="3079968"/>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03</a:t>
            </a:r>
            <a:endParaRPr/>
          </a:p>
        </p:txBody>
      </p:sp>
      <p:cxnSp>
        <p:nvCxnSpPr>
          <p:cNvPr id="591" name="Google Shape;591;p29"/>
          <p:cNvCxnSpPr>
            <a:stCxn id="580" idx="1"/>
            <a:endCxn id="588" idx="6"/>
          </p:cNvCxnSpPr>
          <p:nvPr/>
        </p:nvCxnSpPr>
        <p:spPr>
          <a:xfrm flipH="1">
            <a:off x="1704825" y="1713675"/>
            <a:ext cx="2025300" cy="4200"/>
          </a:xfrm>
          <a:prstGeom prst="bentConnector3">
            <a:avLst>
              <a:gd fmla="val 50003" name="adj1"/>
            </a:avLst>
          </a:prstGeom>
          <a:noFill/>
          <a:ln cap="flat" cmpd="sng" w="38100">
            <a:solidFill>
              <a:schemeClr val="lt1"/>
            </a:solidFill>
            <a:prstDash val="dash"/>
            <a:round/>
            <a:headEnd len="med" w="med" type="none"/>
            <a:tailEnd len="med" w="med" type="none"/>
          </a:ln>
        </p:spPr>
      </p:cxnSp>
      <p:cxnSp>
        <p:nvCxnSpPr>
          <p:cNvPr id="592" name="Google Shape;592;p29"/>
          <p:cNvCxnSpPr>
            <a:stCxn id="589" idx="6"/>
            <a:endCxn id="583" idx="1"/>
          </p:cNvCxnSpPr>
          <p:nvPr/>
        </p:nvCxnSpPr>
        <p:spPr>
          <a:xfrm>
            <a:off x="2600200" y="2504573"/>
            <a:ext cx="1129800" cy="288900"/>
          </a:xfrm>
          <a:prstGeom prst="bentConnector3">
            <a:avLst>
              <a:gd fmla="val 50006" name="adj1"/>
            </a:avLst>
          </a:prstGeom>
          <a:noFill/>
          <a:ln cap="flat" cmpd="sng" w="38100">
            <a:solidFill>
              <a:schemeClr val="lt1"/>
            </a:solidFill>
            <a:prstDash val="dash"/>
            <a:round/>
            <a:headEnd len="med" w="med" type="none"/>
            <a:tailEnd len="med" w="med" type="none"/>
          </a:ln>
        </p:spPr>
      </p:cxnSp>
      <p:cxnSp>
        <p:nvCxnSpPr>
          <p:cNvPr id="593" name="Google Shape;593;p29"/>
          <p:cNvCxnSpPr>
            <a:stCxn id="590" idx="6"/>
            <a:endCxn id="586" idx="1"/>
          </p:cNvCxnSpPr>
          <p:nvPr/>
        </p:nvCxnSpPr>
        <p:spPr>
          <a:xfrm>
            <a:off x="1704700" y="3339018"/>
            <a:ext cx="2025300" cy="534600"/>
          </a:xfrm>
          <a:prstGeom prst="bentConnector3">
            <a:avLst>
              <a:gd fmla="val 50003" name="adj1"/>
            </a:avLst>
          </a:prstGeom>
          <a:noFill/>
          <a:ln cap="flat" cmpd="sng" w="38100">
            <a:solidFill>
              <a:schemeClr val="lt1"/>
            </a:solidFill>
            <a:prstDash val="dash"/>
            <a:round/>
            <a:headEnd len="med" w="med" type="none"/>
            <a:tailEnd len="med" w="med" type="none"/>
          </a:ln>
        </p:spPr>
      </p:cxnSp>
      <p:sp>
        <p:nvSpPr>
          <p:cNvPr id="594" name="Google Shape;594;p29"/>
          <p:cNvSpPr txBox="1"/>
          <p:nvPr/>
        </p:nvSpPr>
        <p:spPr>
          <a:xfrm>
            <a:off x="6842350" y="2562769"/>
            <a:ext cx="13827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1.80 m</a:t>
            </a:r>
            <a:endParaRPr>
              <a:solidFill>
                <a:schemeClr val="dk1"/>
              </a:solidFill>
              <a:latin typeface="Roboto"/>
              <a:ea typeface="Roboto"/>
              <a:cs typeface="Roboto"/>
              <a:sym typeface="Roboto"/>
            </a:endParaRPr>
          </a:p>
        </p:txBody>
      </p:sp>
      <p:sp>
        <p:nvSpPr>
          <p:cNvPr id="595" name="Google Shape;595;p29"/>
          <p:cNvSpPr txBox="1"/>
          <p:nvPr/>
        </p:nvSpPr>
        <p:spPr>
          <a:xfrm>
            <a:off x="6842350" y="1482825"/>
            <a:ext cx="13827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4.</a:t>
            </a:r>
            <a:r>
              <a:rPr lang="en" sz="1800">
                <a:solidFill>
                  <a:schemeClr val="dk1"/>
                </a:solidFill>
                <a:latin typeface="Alfa Slab One"/>
                <a:ea typeface="Alfa Slab One"/>
                <a:cs typeface="Alfa Slab One"/>
                <a:sym typeface="Alfa Slab One"/>
              </a:rPr>
              <a:t>50 m</a:t>
            </a:r>
            <a:endParaRPr>
              <a:solidFill>
                <a:schemeClr val="dk1"/>
              </a:solidFill>
              <a:latin typeface="Roboto"/>
              <a:ea typeface="Roboto"/>
              <a:cs typeface="Roboto"/>
              <a:sym typeface="Roboto"/>
            </a:endParaRPr>
          </a:p>
        </p:txBody>
      </p:sp>
      <p:sp>
        <p:nvSpPr>
          <p:cNvPr id="596" name="Google Shape;596;p29"/>
          <p:cNvSpPr txBox="1"/>
          <p:nvPr/>
        </p:nvSpPr>
        <p:spPr>
          <a:xfrm>
            <a:off x="6842350" y="3642714"/>
            <a:ext cx="13827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1.80 m</a:t>
            </a:r>
            <a:endParaRPr>
              <a:solidFill>
                <a:schemeClr val="dk1"/>
              </a:solidFill>
              <a:latin typeface="Roboto"/>
              <a:ea typeface="Roboto"/>
              <a:cs typeface="Roboto"/>
              <a:sym typeface="Roboto"/>
            </a:endParaRPr>
          </a:p>
        </p:txBody>
      </p:sp>
      <p:cxnSp>
        <p:nvCxnSpPr>
          <p:cNvPr id="597" name="Google Shape;597;p29"/>
          <p:cNvCxnSpPr>
            <a:stCxn id="595" idx="1"/>
            <a:endCxn id="581" idx="3"/>
          </p:cNvCxnSpPr>
          <p:nvPr/>
        </p:nvCxnSpPr>
        <p:spPr>
          <a:xfrm rot="10800000">
            <a:off x="6408250" y="1713675"/>
            <a:ext cx="434100" cy="0"/>
          </a:xfrm>
          <a:prstGeom prst="straightConnector1">
            <a:avLst/>
          </a:prstGeom>
          <a:noFill/>
          <a:ln cap="flat" cmpd="sng" w="38100">
            <a:solidFill>
              <a:schemeClr val="lt1"/>
            </a:solidFill>
            <a:prstDash val="solid"/>
            <a:round/>
            <a:headEnd len="med" w="med" type="none"/>
            <a:tailEnd len="med" w="med" type="none"/>
          </a:ln>
        </p:spPr>
      </p:cxnSp>
      <p:cxnSp>
        <p:nvCxnSpPr>
          <p:cNvPr id="598" name="Google Shape;598;p29"/>
          <p:cNvCxnSpPr>
            <a:stCxn id="594" idx="1"/>
            <a:endCxn id="584" idx="3"/>
          </p:cNvCxnSpPr>
          <p:nvPr/>
        </p:nvCxnSpPr>
        <p:spPr>
          <a:xfrm rot="10800000">
            <a:off x="6408250" y="2793619"/>
            <a:ext cx="434100" cy="0"/>
          </a:xfrm>
          <a:prstGeom prst="straightConnector1">
            <a:avLst/>
          </a:prstGeom>
          <a:noFill/>
          <a:ln cap="flat" cmpd="sng" w="38100">
            <a:solidFill>
              <a:schemeClr val="lt1"/>
            </a:solidFill>
            <a:prstDash val="solid"/>
            <a:round/>
            <a:headEnd len="med" w="med" type="none"/>
            <a:tailEnd len="med" w="med" type="none"/>
          </a:ln>
        </p:spPr>
      </p:cxnSp>
      <p:cxnSp>
        <p:nvCxnSpPr>
          <p:cNvPr id="599" name="Google Shape;599;p29"/>
          <p:cNvCxnSpPr>
            <a:stCxn id="596" idx="1"/>
            <a:endCxn id="587" idx="3"/>
          </p:cNvCxnSpPr>
          <p:nvPr/>
        </p:nvCxnSpPr>
        <p:spPr>
          <a:xfrm rot="10800000">
            <a:off x="6408250" y="3873564"/>
            <a:ext cx="4341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grpSp>
        <p:nvGrpSpPr>
          <p:cNvPr id="604" name="Google Shape;604;p30"/>
          <p:cNvGrpSpPr/>
          <p:nvPr/>
        </p:nvGrpSpPr>
        <p:grpSpPr>
          <a:xfrm rot="10800000">
            <a:off x="1441632" y="-364638"/>
            <a:ext cx="2824800" cy="2935800"/>
            <a:chOff x="1266188" y="2389387"/>
            <a:chExt cx="2824800" cy="2935800"/>
          </a:xfrm>
        </p:grpSpPr>
        <p:sp>
          <p:nvSpPr>
            <p:cNvPr id="605" name="Google Shape;605;p30"/>
            <p:cNvSpPr/>
            <p:nvPr/>
          </p:nvSpPr>
          <p:spPr>
            <a:xfrm flipH="1" rot="10800000">
              <a:off x="1266188" y="2389387"/>
              <a:ext cx="2824800" cy="2935800"/>
            </a:xfrm>
            <a:prstGeom prst="pie">
              <a:avLst>
                <a:gd fmla="val 0" name="adj1"/>
                <a:gd fmla="val 10800087" name="adj2"/>
              </a:avLst>
            </a:prstGeom>
            <a:no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rot="5400000">
              <a:off x="2653196" y="2115421"/>
              <a:ext cx="50775" cy="2706533"/>
            </a:xfrm>
            <a:custGeom>
              <a:rect b="b" l="l" r="r" t="t"/>
              <a:pathLst>
                <a:path extrusionOk="0" h="29359" w="612">
                  <a:moveTo>
                    <a:pt x="0" y="0"/>
                  </a:moveTo>
                  <a:lnTo>
                    <a:pt x="0" y="29358"/>
                  </a:lnTo>
                  <a:lnTo>
                    <a:pt x="611" y="29358"/>
                  </a:lnTo>
                  <a:lnTo>
                    <a:pt x="6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0"/>
            <p:cNvSpPr/>
            <p:nvPr/>
          </p:nvSpPr>
          <p:spPr>
            <a:xfrm rot="5400000">
              <a:off x="2366467" y="2553111"/>
              <a:ext cx="624260" cy="622978"/>
            </a:xfrm>
            <a:custGeom>
              <a:rect b="b" l="l" r="r" t="t"/>
              <a:pathLst>
                <a:path extrusionOk="0" h="7509" w="7524">
                  <a:moveTo>
                    <a:pt x="3762" y="596"/>
                  </a:moveTo>
                  <a:cubicBezTo>
                    <a:pt x="5502" y="596"/>
                    <a:pt x="6928" y="2007"/>
                    <a:pt x="6928" y="3746"/>
                  </a:cubicBezTo>
                  <a:cubicBezTo>
                    <a:pt x="6928" y="5502"/>
                    <a:pt x="5502" y="6913"/>
                    <a:pt x="3762" y="6913"/>
                  </a:cubicBezTo>
                  <a:cubicBezTo>
                    <a:pt x="2022" y="6913"/>
                    <a:pt x="612" y="5502"/>
                    <a:pt x="612" y="3746"/>
                  </a:cubicBezTo>
                  <a:cubicBezTo>
                    <a:pt x="612" y="2007"/>
                    <a:pt x="2022" y="596"/>
                    <a:pt x="3762" y="596"/>
                  </a:cubicBezTo>
                  <a:close/>
                  <a:moveTo>
                    <a:pt x="3762" y="0"/>
                  </a:moveTo>
                  <a:cubicBezTo>
                    <a:pt x="1693" y="0"/>
                    <a:pt x="0" y="1677"/>
                    <a:pt x="0" y="3746"/>
                  </a:cubicBezTo>
                  <a:cubicBezTo>
                    <a:pt x="0" y="5831"/>
                    <a:pt x="1693" y="7508"/>
                    <a:pt x="3762" y="7508"/>
                  </a:cubicBezTo>
                  <a:cubicBezTo>
                    <a:pt x="5831" y="7508"/>
                    <a:pt x="7524" y="5831"/>
                    <a:pt x="7524" y="3746"/>
                  </a:cubicBezTo>
                  <a:cubicBezTo>
                    <a:pt x="7524" y="1677"/>
                    <a:pt x="5831" y="0"/>
                    <a:pt x="3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0"/>
            <p:cNvSpPr/>
            <p:nvPr/>
          </p:nvSpPr>
          <p:spPr>
            <a:xfrm rot="5400000">
              <a:off x="2566092" y="3553780"/>
              <a:ext cx="226340" cy="226409"/>
            </a:xfrm>
            <a:custGeom>
              <a:rect b="b" l="l" r="r" t="t"/>
              <a:pathLst>
                <a:path extrusionOk="0" h="2729" w="2728">
                  <a:moveTo>
                    <a:pt x="1364" y="612"/>
                  </a:moveTo>
                  <a:cubicBezTo>
                    <a:pt x="1787" y="612"/>
                    <a:pt x="2132" y="941"/>
                    <a:pt x="2132" y="1364"/>
                  </a:cubicBezTo>
                  <a:cubicBezTo>
                    <a:pt x="2132" y="1788"/>
                    <a:pt x="1787" y="2132"/>
                    <a:pt x="1364" y="2132"/>
                  </a:cubicBezTo>
                  <a:cubicBezTo>
                    <a:pt x="941" y="2132"/>
                    <a:pt x="596" y="1788"/>
                    <a:pt x="596" y="1364"/>
                  </a:cubicBezTo>
                  <a:cubicBezTo>
                    <a:pt x="596" y="941"/>
                    <a:pt x="941" y="612"/>
                    <a:pt x="1364" y="612"/>
                  </a:cubicBezTo>
                  <a:close/>
                  <a:moveTo>
                    <a:pt x="1364" y="1"/>
                  </a:moveTo>
                  <a:cubicBezTo>
                    <a:pt x="612" y="1"/>
                    <a:pt x="0" y="612"/>
                    <a:pt x="0" y="1364"/>
                  </a:cubicBezTo>
                  <a:cubicBezTo>
                    <a:pt x="0" y="2117"/>
                    <a:pt x="612" y="2728"/>
                    <a:pt x="1364" y="2728"/>
                  </a:cubicBezTo>
                  <a:cubicBezTo>
                    <a:pt x="2116" y="2728"/>
                    <a:pt x="2728" y="2117"/>
                    <a:pt x="2728" y="1364"/>
                  </a:cubicBezTo>
                  <a:cubicBezTo>
                    <a:pt x="2728" y="612"/>
                    <a:pt x="2116" y="1"/>
                    <a:pt x="1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0"/>
            <p:cNvSpPr/>
            <p:nvPr/>
          </p:nvSpPr>
          <p:spPr>
            <a:xfrm rot="5400000">
              <a:off x="2160951" y="2902998"/>
              <a:ext cx="1035289" cy="909038"/>
            </a:xfrm>
            <a:custGeom>
              <a:rect b="b" l="l" r="r" t="t"/>
              <a:pathLst>
                <a:path extrusionOk="0" h="10957" w="12478">
                  <a:moveTo>
                    <a:pt x="12399" y="0"/>
                  </a:moveTo>
                  <a:lnTo>
                    <a:pt x="0" y="1756"/>
                  </a:lnTo>
                  <a:lnTo>
                    <a:pt x="0" y="9201"/>
                  </a:lnTo>
                  <a:lnTo>
                    <a:pt x="12399" y="10956"/>
                  </a:lnTo>
                  <a:lnTo>
                    <a:pt x="12477" y="10361"/>
                  </a:lnTo>
                  <a:lnTo>
                    <a:pt x="596" y="8684"/>
                  </a:lnTo>
                  <a:lnTo>
                    <a:pt x="596" y="2273"/>
                  </a:lnTo>
                  <a:lnTo>
                    <a:pt x="12477" y="580"/>
                  </a:lnTo>
                  <a:lnTo>
                    <a:pt x="123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rot="5400000">
              <a:off x="2655864" y="3583734"/>
              <a:ext cx="49450" cy="343389"/>
            </a:xfrm>
            <a:custGeom>
              <a:rect b="b" l="l" r="r" t="t"/>
              <a:pathLst>
                <a:path extrusionOk="0" h="4139" w="596">
                  <a:moveTo>
                    <a:pt x="0" y="1"/>
                  </a:moveTo>
                  <a:lnTo>
                    <a:pt x="0" y="4139"/>
                  </a:lnTo>
                  <a:lnTo>
                    <a:pt x="596" y="4139"/>
                  </a:lnTo>
                  <a:lnTo>
                    <a:pt x="5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3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612" name="Google Shape;612;p30"/>
          <p:cNvGrpSpPr/>
          <p:nvPr/>
        </p:nvGrpSpPr>
        <p:grpSpPr>
          <a:xfrm>
            <a:off x="728819" y="3364368"/>
            <a:ext cx="1623300" cy="997999"/>
            <a:chOff x="1075050" y="1818250"/>
            <a:chExt cx="1623300" cy="997999"/>
          </a:xfrm>
        </p:grpSpPr>
        <p:sp>
          <p:nvSpPr>
            <p:cNvPr id="613" name="Google Shape;613;p30"/>
            <p:cNvSpPr txBox="1"/>
            <p:nvPr/>
          </p:nvSpPr>
          <p:spPr>
            <a:xfrm>
              <a:off x="10750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POINTS</a:t>
              </a:r>
              <a:endParaRPr>
                <a:solidFill>
                  <a:schemeClr val="lt1"/>
                </a:solidFill>
                <a:latin typeface="Roboto"/>
                <a:ea typeface="Roboto"/>
                <a:cs typeface="Roboto"/>
                <a:sym typeface="Roboto"/>
              </a:endParaRPr>
            </a:p>
          </p:txBody>
        </p:sp>
        <p:sp>
          <p:nvSpPr>
            <p:cNvPr id="614" name="Google Shape;614;p30"/>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huge gas giant</a:t>
              </a:r>
              <a:endParaRPr sz="1800">
                <a:solidFill>
                  <a:schemeClr val="lt1"/>
                </a:solidFill>
                <a:latin typeface="Alfa Slab One"/>
                <a:ea typeface="Alfa Slab One"/>
                <a:cs typeface="Alfa Slab One"/>
                <a:sym typeface="Alfa Slab One"/>
              </a:endParaRPr>
            </a:p>
          </p:txBody>
        </p:sp>
      </p:grpSp>
      <p:grpSp>
        <p:nvGrpSpPr>
          <p:cNvPr id="615" name="Google Shape;615;p30"/>
          <p:cNvGrpSpPr/>
          <p:nvPr/>
        </p:nvGrpSpPr>
        <p:grpSpPr>
          <a:xfrm>
            <a:off x="2481419" y="3364368"/>
            <a:ext cx="1623300" cy="997999"/>
            <a:chOff x="2876174" y="1818250"/>
            <a:chExt cx="1623300" cy="997999"/>
          </a:xfrm>
        </p:grpSpPr>
        <p:sp>
          <p:nvSpPr>
            <p:cNvPr id="616" name="Google Shape;616;p30"/>
            <p:cNvSpPr txBox="1"/>
            <p:nvPr/>
          </p:nvSpPr>
          <p:spPr>
            <a:xfrm>
              <a:off x="28761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POINTS</a:t>
              </a:r>
              <a:endParaRPr>
                <a:solidFill>
                  <a:schemeClr val="lt1"/>
                </a:solidFill>
                <a:latin typeface="Roboto"/>
                <a:ea typeface="Roboto"/>
                <a:cs typeface="Roboto"/>
                <a:sym typeface="Roboto"/>
              </a:endParaRPr>
            </a:p>
          </p:txBody>
        </p:sp>
        <p:sp>
          <p:nvSpPr>
            <p:cNvPr id="617" name="Google Shape;617;p30"/>
            <p:cNvSpPr txBox="1"/>
            <p:nvPr/>
          </p:nvSpPr>
          <p:spPr>
            <a:xfrm>
              <a:off x="28761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grpSp>
      <p:grpSp>
        <p:nvGrpSpPr>
          <p:cNvPr id="618" name="Google Shape;618;p30"/>
          <p:cNvGrpSpPr/>
          <p:nvPr/>
        </p:nvGrpSpPr>
        <p:grpSpPr>
          <a:xfrm>
            <a:off x="4234019" y="3364368"/>
            <a:ext cx="1623300" cy="997999"/>
            <a:chOff x="4732650" y="1818250"/>
            <a:chExt cx="1623300" cy="997999"/>
          </a:xfrm>
        </p:grpSpPr>
        <p:sp>
          <p:nvSpPr>
            <p:cNvPr id="619" name="Google Shape;619;p30"/>
            <p:cNvSpPr txBox="1"/>
            <p:nvPr/>
          </p:nvSpPr>
          <p:spPr>
            <a:xfrm>
              <a:off x="47326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POINTS</a:t>
              </a:r>
              <a:endParaRPr>
                <a:solidFill>
                  <a:schemeClr val="lt1"/>
                </a:solidFill>
                <a:latin typeface="Roboto"/>
                <a:ea typeface="Roboto"/>
                <a:cs typeface="Roboto"/>
                <a:sym typeface="Roboto"/>
              </a:endParaRPr>
            </a:p>
          </p:txBody>
        </p:sp>
        <p:sp>
          <p:nvSpPr>
            <p:cNvPr id="620" name="Google Shape;620;p30"/>
            <p:cNvSpPr txBox="1"/>
            <p:nvPr/>
          </p:nvSpPr>
          <p:spPr>
            <a:xfrm>
              <a:off x="47326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Mars is actually a cold place</a:t>
              </a:r>
              <a:endParaRPr sz="1800">
                <a:solidFill>
                  <a:schemeClr val="lt1"/>
                </a:solidFill>
                <a:latin typeface="Alfa Slab One"/>
                <a:ea typeface="Alfa Slab One"/>
                <a:cs typeface="Alfa Slab One"/>
                <a:sym typeface="Alfa Slab One"/>
              </a:endParaRPr>
            </a:p>
          </p:txBody>
        </p:sp>
      </p:grpSp>
      <p:cxnSp>
        <p:nvCxnSpPr>
          <p:cNvPr id="621" name="Google Shape;621;p30"/>
          <p:cNvCxnSpPr>
            <a:stCxn id="622" idx="2"/>
            <a:endCxn id="623" idx="2"/>
          </p:cNvCxnSpPr>
          <p:nvPr/>
        </p:nvCxnSpPr>
        <p:spPr>
          <a:xfrm flipH="1" rot="10800000">
            <a:off x="1281419" y="1956005"/>
            <a:ext cx="269400" cy="1102800"/>
          </a:xfrm>
          <a:prstGeom prst="bentConnector3">
            <a:avLst>
              <a:gd fmla="val -88391" name="adj1"/>
            </a:avLst>
          </a:prstGeom>
          <a:noFill/>
          <a:ln cap="flat" cmpd="sng" w="38100">
            <a:solidFill>
              <a:schemeClr val="accent2"/>
            </a:solidFill>
            <a:prstDash val="solid"/>
            <a:round/>
            <a:headEnd len="med" w="med" type="none"/>
            <a:tailEnd len="med" w="med" type="none"/>
          </a:ln>
        </p:spPr>
      </p:cxnSp>
      <p:sp>
        <p:nvSpPr>
          <p:cNvPr id="622" name="Google Shape;622;p30"/>
          <p:cNvSpPr/>
          <p:nvPr/>
        </p:nvSpPr>
        <p:spPr>
          <a:xfrm>
            <a:off x="1281419" y="2799755"/>
            <a:ext cx="518100" cy="518100"/>
          </a:xfrm>
          <a:prstGeom prst="ellipse">
            <a:avLst/>
          </a:prstGeom>
          <a:solidFill>
            <a:schemeClr val="dk1"/>
          </a:solidFill>
          <a:ln cap="flat" cmpd="sng" w="38100">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01</a:t>
            </a:r>
            <a:endParaRPr sz="1800"/>
          </a:p>
        </p:txBody>
      </p:sp>
      <p:sp>
        <p:nvSpPr>
          <p:cNvPr id="624" name="Google Shape;624;p30"/>
          <p:cNvSpPr/>
          <p:nvPr/>
        </p:nvSpPr>
        <p:spPr>
          <a:xfrm>
            <a:off x="3034019" y="2799755"/>
            <a:ext cx="518100" cy="518100"/>
          </a:xfrm>
          <a:prstGeom prst="ellipse">
            <a:avLst/>
          </a:prstGeom>
          <a:solidFill>
            <a:schemeClr val="dk1"/>
          </a:solidFill>
          <a:ln cap="flat" cmpd="sng" w="38100">
            <a:solidFill>
              <a:schemeClr val="accent4"/>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02</a:t>
            </a:r>
            <a:endParaRPr sz="1800"/>
          </a:p>
        </p:txBody>
      </p:sp>
      <p:sp>
        <p:nvSpPr>
          <p:cNvPr id="625" name="Google Shape;625;p30"/>
          <p:cNvSpPr/>
          <p:nvPr/>
        </p:nvSpPr>
        <p:spPr>
          <a:xfrm>
            <a:off x="4786619" y="2799755"/>
            <a:ext cx="518100" cy="518100"/>
          </a:xfrm>
          <a:prstGeom prst="ellipse">
            <a:avLst/>
          </a:prstGeom>
          <a:solidFill>
            <a:schemeClr val="dk1"/>
          </a:solidFill>
          <a:ln cap="flat" cmpd="sng" w="38100">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03</a:t>
            </a:r>
            <a:endParaRPr sz="1800"/>
          </a:p>
        </p:txBody>
      </p:sp>
      <p:sp>
        <p:nvSpPr>
          <p:cNvPr id="623" name="Google Shape;623;p30"/>
          <p:cNvSpPr/>
          <p:nvPr/>
        </p:nvSpPr>
        <p:spPr>
          <a:xfrm>
            <a:off x="1550819" y="1831640"/>
            <a:ext cx="248700" cy="248700"/>
          </a:xfrm>
          <a:prstGeom prst="ellipse">
            <a:avLst/>
          </a:prstGeom>
          <a:solidFill>
            <a:schemeClr val="dk1"/>
          </a:solidFill>
          <a:ln cap="flat" cmpd="sng" w="38100">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626" name="Google Shape;626;p30"/>
          <p:cNvSpPr/>
          <p:nvPr/>
        </p:nvSpPr>
        <p:spPr>
          <a:xfrm>
            <a:off x="2404994" y="2001878"/>
            <a:ext cx="248700" cy="248700"/>
          </a:xfrm>
          <a:prstGeom prst="ellipse">
            <a:avLst/>
          </a:prstGeom>
          <a:solidFill>
            <a:schemeClr val="dk1"/>
          </a:solidFill>
          <a:ln cap="flat" cmpd="sng" w="38100">
            <a:solidFill>
              <a:schemeClr val="accent4"/>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cxnSp>
        <p:nvCxnSpPr>
          <p:cNvPr id="627" name="Google Shape;627;p30"/>
          <p:cNvCxnSpPr>
            <a:stCxn id="624" idx="2"/>
            <a:endCxn id="626" idx="4"/>
          </p:cNvCxnSpPr>
          <p:nvPr/>
        </p:nvCxnSpPr>
        <p:spPr>
          <a:xfrm rot="10800000">
            <a:off x="2529419" y="2250605"/>
            <a:ext cx="504600" cy="808200"/>
          </a:xfrm>
          <a:prstGeom prst="bentConnector2">
            <a:avLst/>
          </a:prstGeom>
          <a:noFill/>
          <a:ln cap="flat" cmpd="sng" w="38100">
            <a:solidFill>
              <a:schemeClr val="accent4"/>
            </a:solidFill>
            <a:prstDash val="solid"/>
            <a:round/>
            <a:headEnd len="med" w="med" type="none"/>
            <a:tailEnd len="med" w="med" type="none"/>
          </a:ln>
        </p:spPr>
      </p:cxnSp>
      <p:sp>
        <p:nvSpPr>
          <p:cNvPr id="628" name="Google Shape;628;p30"/>
          <p:cNvSpPr/>
          <p:nvPr/>
        </p:nvSpPr>
        <p:spPr>
          <a:xfrm>
            <a:off x="3113894" y="1364715"/>
            <a:ext cx="248700" cy="248700"/>
          </a:xfrm>
          <a:prstGeom prst="ellipse">
            <a:avLst/>
          </a:prstGeom>
          <a:solidFill>
            <a:schemeClr val="dk1"/>
          </a:solidFill>
          <a:ln cap="flat" cmpd="sng" w="38100">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cxnSp>
        <p:nvCxnSpPr>
          <p:cNvPr id="629" name="Google Shape;629;p30"/>
          <p:cNvCxnSpPr>
            <a:stCxn id="625" idx="0"/>
            <a:endCxn id="628" idx="6"/>
          </p:cNvCxnSpPr>
          <p:nvPr/>
        </p:nvCxnSpPr>
        <p:spPr>
          <a:xfrm flipH="1" rot="5400000">
            <a:off x="3548819" y="1302905"/>
            <a:ext cx="1310700" cy="1683000"/>
          </a:xfrm>
          <a:prstGeom prst="bentConnector2">
            <a:avLst/>
          </a:prstGeom>
          <a:noFill/>
          <a:ln cap="flat" cmpd="sng" w="38100">
            <a:solidFill>
              <a:schemeClr val="accent3"/>
            </a:solidFill>
            <a:prstDash val="solid"/>
            <a:round/>
            <a:headEnd len="med" w="med" type="none"/>
            <a:tailEnd len="med" w="med" type="none"/>
          </a:ln>
        </p:spPr>
      </p:cxnSp>
      <p:grpSp>
        <p:nvGrpSpPr>
          <p:cNvPr id="630" name="Google Shape;630;p30"/>
          <p:cNvGrpSpPr/>
          <p:nvPr/>
        </p:nvGrpSpPr>
        <p:grpSpPr>
          <a:xfrm>
            <a:off x="6389324" y="1355836"/>
            <a:ext cx="1623301" cy="767602"/>
            <a:chOff x="6389324" y="1312820"/>
            <a:chExt cx="1623301" cy="767602"/>
          </a:xfrm>
        </p:grpSpPr>
        <p:sp>
          <p:nvSpPr>
            <p:cNvPr id="631" name="Google Shape;631;p30"/>
            <p:cNvSpPr txBox="1"/>
            <p:nvPr/>
          </p:nvSpPr>
          <p:spPr>
            <a:xfrm>
              <a:off x="6389324" y="131282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JUPITER</a:t>
              </a:r>
              <a:endParaRPr>
                <a:solidFill>
                  <a:schemeClr val="dk1"/>
                </a:solidFill>
                <a:latin typeface="Roboto"/>
                <a:ea typeface="Roboto"/>
                <a:cs typeface="Roboto"/>
                <a:sym typeface="Roboto"/>
              </a:endParaRPr>
            </a:p>
          </p:txBody>
        </p:sp>
        <p:sp>
          <p:nvSpPr>
            <p:cNvPr id="632" name="Google Shape;632;p30"/>
            <p:cNvSpPr txBox="1"/>
            <p:nvPr/>
          </p:nvSpPr>
          <p:spPr>
            <a:xfrm>
              <a:off x="6389325" y="1738123"/>
              <a:ext cx="1623300" cy="342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1.20 m</a:t>
              </a:r>
              <a:endParaRPr sz="1800">
                <a:solidFill>
                  <a:schemeClr val="lt1"/>
                </a:solidFill>
                <a:latin typeface="Alfa Slab One"/>
                <a:ea typeface="Alfa Slab One"/>
                <a:cs typeface="Alfa Slab One"/>
                <a:sym typeface="Alfa Slab One"/>
              </a:endParaRPr>
            </a:p>
          </p:txBody>
        </p:sp>
      </p:grpSp>
      <p:grpSp>
        <p:nvGrpSpPr>
          <p:cNvPr id="633" name="Google Shape;633;p30"/>
          <p:cNvGrpSpPr/>
          <p:nvPr/>
        </p:nvGrpSpPr>
        <p:grpSpPr>
          <a:xfrm>
            <a:off x="6389324" y="2465354"/>
            <a:ext cx="1623301" cy="767591"/>
            <a:chOff x="6389324" y="2370538"/>
            <a:chExt cx="1623301" cy="767591"/>
          </a:xfrm>
        </p:grpSpPr>
        <p:sp>
          <p:nvSpPr>
            <p:cNvPr id="634" name="Google Shape;634;p30"/>
            <p:cNvSpPr txBox="1"/>
            <p:nvPr/>
          </p:nvSpPr>
          <p:spPr>
            <a:xfrm>
              <a:off x="6389324" y="2370538"/>
              <a:ext cx="1623300" cy="461700"/>
            </a:xfrm>
            <a:prstGeom prst="rect">
              <a:avLst/>
            </a:prstGeom>
            <a:solidFill>
              <a:schemeClr val="accent4"/>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VENUS</a:t>
              </a:r>
              <a:endParaRPr>
                <a:solidFill>
                  <a:schemeClr val="dk1"/>
                </a:solidFill>
                <a:latin typeface="Roboto"/>
                <a:ea typeface="Roboto"/>
                <a:cs typeface="Roboto"/>
                <a:sym typeface="Roboto"/>
              </a:endParaRPr>
            </a:p>
          </p:txBody>
        </p:sp>
        <p:sp>
          <p:nvSpPr>
            <p:cNvPr id="635" name="Google Shape;635;p30"/>
            <p:cNvSpPr txBox="1"/>
            <p:nvPr/>
          </p:nvSpPr>
          <p:spPr>
            <a:xfrm>
              <a:off x="6389325" y="2795830"/>
              <a:ext cx="1623300" cy="342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1.40 m</a:t>
              </a:r>
              <a:endParaRPr sz="1800">
                <a:solidFill>
                  <a:schemeClr val="lt1"/>
                </a:solidFill>
                <a:latin typeface="Alfa Slab One"/>
                <a:ea typeface="Alfa Slab One"/>
                <a:cs typeface="Alfa Slab One"/>
                <a:sym typeface="Alfa Slab One"/>
              </a:endParaRPr>
            </a:p>
          </p:txBody>
        </p:sp>
      </p:grpSp>
      <p:grpSp>
        <p:nvGrpSpPr>
          <p:cNvPr id="636" name="Google Shape;636;p30"/>
          <p:cNvGrpSpPr/>
          <p:nvPr/>
        </p:nvGrpSpPr>
        <p:grpSpPr>
          <a:xfrm>
            <a:off x="6389324" y="3574860"/>
            <a:ext cx="1623301" cy="767596"/>
            <a:chOff x="6389324" y="3352056"/>
            <a:chExt cx="1623301" cy="767596"/>
          </a:xfrm>
        </p:grpSpPr>
        <p:sp>
          <p:nvSpPr>
            <p:cNvPr id="637" name="Google Shape;637;p30"/>
            <p:cNvSpPr txBox="1"/>
            <p:nvPr/>
          </p:nvSpPr>
          <p:spPr>
            <a:xfrm>
              <a:off x="6389324" y="3352056"/>
              <a:ext cx="1623300" cy="461700"/>
            </a:xfrm>
            <a:prstGeom prst="rect">
              <a:avLst/>
            </a:prstGeom>
            <a:solidFill>
              <a:schemeClr val="accent3"/>
            </a:solidFill>
            <a:ln>
              <a:noFill/>
            </a:ln>
          </p:spPr>
          <p:txBody>
            <a:bodyPr anchorCtr="0" anchor="b" bIns="91425" lIns="91425" spcFirstLastPara="1" rIns="91425" wrap="square" tIns="91425">
              <a:noAutofit/>
            </a:bodyPr>
            <a:lstStyle/>
            <a:p>
              <a:pPr indent="0" lvl="0" marL="0" rtl="0" algn="ctr">
                <a:spcBef>
                  <a:spcPts val="0"/>
                </a:spcBef>
                <a:spcAft>
                  <a:spcPts val="1200"/>
                </a:spcAft>
                <a:buNone/>
              </a:pPr>
              <a:r>
                <a:rPr lang="en" sz="1800">
                  <a:solidFill>
                    <a:schemeClr val="dk1"/>
                  </a:solidFill>
                  <a:latin typeface="Alfa Slab One"/>
                  <a:ea typeface="Alfa Slab One"/>
                  <a:cs typeface="Alfa Slab One"/>
                  <a:sym typeface="Alfa Slab One"/>
                </a:rPr>
                <a:t>MARS</a:t>
              </a:r>
              <a:endParaRPr>
                <a:solidFill>
                  <a:schemeClr val="dk1"/>
                </a:solidFill>
                <a:latin typeface="Roboto"/>
                <a:ea typeface="Roboto"/>
                <a:cs typeface="Roboto"/>
                <a:sym typeface="Roboto"/>
              </a:endParaRPr>
            </a:p>
          </p:txBody>
        </p:sp>
        <p:sp>
          <p:nvSpPr>
            <p:cNvPr id="638" name="Google Shape;638;p30"/>
            <p:cNvSpPr txBox="1"/>
            <p:nvPr/>
          </p:nvSpPr>
          <p:spPr>
            <a:xfrm>
              <a:off x="6389325" y="3777352"/>
              <a:ext cx="1623300" cy="342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2.00 m</a:t>
              </a:r>
              <a:endParaRPr>
                <a:solidFill>
                  <a:schemeClr val="lt1"/>
                </a:solidFill>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644" name="Google Shape;644;p31"/>
          <p:cNvGrpSpPr/>
          <p:nvPr/>
        </p:nvGrpSpPr>
        <p:grpSpPr>
          <a:xfrm>
            <a:off x="3760349" y="1849995"/>
            <a:ext cx="1623300" cy="997999"/>
            <a:chOff x="1075050" y="1818250"/>
            <a:chExt cx="1623300" cy="997999"/>
          </a:xfrm>
        </p:grpSpPr>
        <p:sp>
          <p:nvSpPr>
            <p:cNvPr id="645" name="Google Shape;645;p31"/>
            <p:cNvSpPr txBox="1"/>
            <p:nvPr/>
          </p:nvSpPr>
          <p:spPr>
            <a:xfrm>
              <a:off x="1075050" y="18182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JUPITER</a:t>
              </a:r>
              <a:endParaRPr>
                <a:solidFill>
                  <a:schemeClr val="dk1"/>
                </a:solidFill>
                <a:latin typeface="Roboto"/>
                <a:ea typeface="Roboto"/>
                <a:cs typeface="Roboto"/>
                <a:sym typeface="Roboto"/>
              </a:endParaRPr>
            </a:p>
          </p:txBody>
        </p:sp>
        <p:sp>
          <p:nvSpPr>
            <p:cNvPr id="646" name="Google Shape;646;p31"/>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huge gas giant</a:t>
              </a:r>
              <a:endParaRPr sz="1800">
                <a:solidFill>
                  <a:schemeClr val="lt1"/>
                </a:solidFill>
                <a:latin typeface="Alfa Slab One"/>
                <a:ea typeface="Alfa Slab One"/>
                <a:cs typeface="Alfa Slab One"/>
                <a:sym typeface="Alfa Slab One"/>
              </a:endParaRPr>
            </a:p>
          </p:txBody>
        </p:sp>
      </p:grpSp>
      <p:sp>
        <p:nvSpPr>
          <p:cNvPr id="647" name="Google Shape;647;p31"/>
          <p:cNvSpPr txBox="1"/>
          <p:nvPr/>
        </p:nvSpPr>
        <p:spPr>
          <a:xfrm>
            <a:off x="6418376" y="2393141"/>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MARS</a:t>
            </a:r>
            <a:endParaRPr>
              <a:solidFill>
                <a:schemeClr val="dk1"/>
              </a:solidFill>
              <a:latin typeface="Roboto"/>
              <a:ea typeface="Roboto"/>
              <a:cs typeface="Roboto"/>
              <a:sym typeface="Roboto"/>
            </a:endParaRPr>
          </a:p>
        </p:txBody>
      </p:sp>
      <p:sp>
        <p:nvSpPr>
          <p:cNvPr id="648" name="Google Shape;648;p31"/>
          <p:cNvSpPr txBox="1"/>
          <p:nvPr/>
        </p:nvSpPr>
        <p:spPr>
          <a:xfrm>
            <a:off x="6418374" y="13068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MERCURY</a:t>
            </a:r>
            <a:endParaRPr>
              <a:solidFill>
                <a:schemeClr val="dk1"/>
              </a:solidFill>
              <a:latin typeface="Roboto"/>
              <a:ea typeface="Roboto"/>
              <a:cs typeface="Roboto"/>
              <a:sym typeface="Roboto"/>
            </a:endParaRPr>
          </a:p>
        </p:txBody>
      </p:sp>
      <p:cxnSp>
        <p:nvCxnSpPr>
          <p:cNvPr id="649" name="Google Shape;649;p31"/>
          <p:cNvCxnSpPr>
            <a:stCxn id="650" idx="0"/>
            <a:endCxn id="646" idx="2"/>
          </p:cNvCxnSpPr>
          <p:nvPr/>
        </p:nvCxnSpPr>
        <p:spPr>
          <a:xfrm rot="10800000">
            <a:off x="4572001" y="2848120"/>
            <a:ext cx="0" cy="475500"/>
          </a:xfrm>
          <a:prstGeom prst="straightConnector1">
            <a:avLst/>
          </a:prstGeom>
          <a:noFill/>
          <a:ln cap="flat" cmpd="sng" w="38100">
            <a:solidFill>
              <a:schemeClr val="accent2"/>
            </a:solidFill>
            <a:prstDash val="solid"/>
            <a:round/>
            <a:headEnd len="med" w="med" type="none"/>
            <a:tailEnd len="med" w="med" type="none"/>
          </a:ln>
        </p:spPr>
      </p:cxnSp>
      <p:cxnSp>
        <p:nvCxnSpPr>
          <p:cNvPr id="651" name="Google Shape;651;p31"/>
          <p:cNvCxnSpPr>
            <a:stCxn id="645" idx="3"/>
            <a:endCxn id="648" idx="1"/>
          </p:cNvCxnSpPr>
          <p:nvPr/>
        </p:nvCxnSpPr>
        <p:spPr>
          <a:xfrm flipH="1" rot="10800000">
            <a:off x="5383649" y="1537845"/>
            <a:ext cx="1034700" cy="543000"/>
          </a:xfrm>
          <a:prstGeom prst="bentConnector3">
            <a:avLst>
              <a:gd fmla="val 50001" name="adj1"/>
            </a:avLst>
          </a:prstGeom>
          <a:noFill/>
          <a:ln cap="flat" cmpd="sng" w="38100">
            <a:solidFill>
              <a:schemeClr val="accent1"/>
            </a:solidFill>
            <a:prstDash val="dash"/>
            <a:round/>
            <a:headEnd len="med" w="med" type="none"/>
            <a:tailEnd len="med" w="med" type="none"/>
          </a:ln>
        </p:spPr>
      </p:cxnSp>
      <p:cxnSp>
        <p:nvCxnSpPr>
          <p:cNvPr id="652" name="Google Shape;652;p31"/>
          <p:cNvCxnSpPr>
            <a:stCxn id="645" idx="3"/>
            <a:endCxn id="647" idx="1"/>
          </p:cNvCxnSpPr>
          <p:nvPr/>
        </p:nvCxnSpPr>
        <p:spPr>
          <a:xfrm>
            <a:off x="5383649" y="2080845"/>
            <a:ext cx="1034700" cy="543000"/>
          </a:xfrm>
          <a:prstGeom prst="bentConnector3">
            <a:avLst>
              <a:gd fmla="val 50001" name="adj1"/>
            </a:avLst>
          </a:prstGeom>
          <a:noFill/>
          <a:ln cap="flat" cmpd="sng" w="38100">
            <a:solidFill>
              <a:schemeClr val="accent1"/>
            </a:solidFill>
            <a:prstDash val="dash"/>
            <a:round/>
            <a:headEnd len="med" w="med" type="none"/>
            <a:tailEnd len="med" w="med" type="none"/>
          </a:ln>
        </p:spPr>
      </p:cxnSp>
      <p:grpSp>
        <p:nvGrpSpPr>
          <p:cNvPr id="653" name="Google Shape;653;p31"/>
          <p:cNvGrpSpPr/>
          <p:nvPr/>
        </p:nvGrpSpPr>
        <p:grpSpPr>
          <a:xfrm flipH="1">
            <a:off x="3760351" y="3323620"/>
            <a:ext cx="1623300" cy="997999"/>
            <a:chOff x="1075050" y="1818250"/>
            <a:chExt cx="1623300" cy="997999"/>
          </a:xfrm>
        </p:grpSpPr>
        <p:sp>
          <p:nvSpPr>
            <p:cNvPr id="650" name="Google Shape;650;p31"/>
            <p:cNvSpPr txBox="1"/>
            <p:nvPr/>
          </p:nvSpPr>
          <p:spPr>
            <a:xfrm>
              <a:off x="1075050" y="18182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VENUS</a:t>
              </a:r>
              <a:endParaRPr>
                <a:solidFill>
                  <a:schemeClr val="dk1"/>
                </a:solidFill>
                <a:latin typeface="Roboto"/>
                <a:ea typeface="Roboto"/>
                <a:cs typeface="Roboto"/>
                <a:sym typeface="Roboto"/>
              </a:endParaRPr>
            </a:p>
          </p:txBody>
        </p:sp>
        <p:sp>
          <p:nvSpPr>
            <p:cNvPr id="654" name="Google Shape;654;p31"/>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a:solidFill>
                  <a:schemeClr val="lt1"/>
                </a:solidFill>
                <a:latin typeface="Roboto"/>
                <a:ea typeface="Roboto"/>
                <a:cs typeface="Roboto"/>
                <a:sym typeface="Roboto"/>
              </a:endParaRPr>
            </a:p>
          </p:txBody>
        </p:sp>
      </p:grpSp>
      <p:sp>
        <p:nvSpPr>
          <p:cNvPr id="655" name="Google Shape;655;p31"/>
          <p:cNvSpPr txBox="1"/>
          <p:nvPr/>
        </p:nvSpPr>
        <p:spPr>
          <a:xfrm flipH="1">
            <a:off x="1102324" y="3866766"/>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EARTH</a:t>
            </a:r>
            <a:endParaRPr>
              <a:solidFill>
                <a:schemeClr val="dk1"/>
              </a:solidFill>
              <a:latin typeface="Roboto"/>
              <a:ea typeface="Roboto"/>
              <a:cs typeface="Roboto"/>
              <a:sym typeface="Roboto"/>
            </a:endParaRPr>
          </a:p>
        </p:txBody>
      </p:sp>
      <p:sp>
        <p:nvSpPr>
          <p:cNvPr id="656" name="Google Shape;656;p31"/>
          <p:cNvSpPr txBox="1"/>
          <p:nvPr/>
        </p:nvSpPr>
        <p:spPr>
          <a:xfrm flipH="1">
            <a:off x="1102326" y="2780475"/>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SATURN</a:t>
            </a:r>
            <a:endParaRPr>
              <a:solidFill>
                <a:schemeClr val="dk1"/>
              </a:solidFill>
              <a:latin typeface="Roboto"/>
              <a:ea typeface="Roboto"/>
              <a:cs typeface="Roboto"/>
              <a:sym typeface="Roboto"/>
            </a:endParaRPr>
          </a:p>
        </p:txBody>
      </p:sp>
      <p:cxnSp>
        <p:nvCxnSpPr>
          <p:cNvPr id="657" name="Google Shape;657;p31"/>
          <p:cNvCxnSpPr>
            <a:stCxn id="650" idx="3"/>
            <a:endCxn id="656" idx="1"/>
          </p:cNvCxnSpPr>
          <p:nvPr/>
        </p:nvCxnSpPr>
        <p:spPr>
          <a:xfrm rot="10800000">
            <a:off x="2725651" y="3011470"/>
            <a:ext cx="1034700" cy="543000"/>
          </a:xfrm>
          <a:prstGeom prst="bentConnector3">
            <a:avLst>
              <a:gd fmla="val 50001" name="adj1"/>
            </a:avLst>
          </a:prstGeom>
          <a:noFill/>
          <a:ln cap="flat" cmpd="sng" w="38100">
            <a:solidFill>
              <a:schemeClr val="accent1"/>
            </a:solidFill>
            <a:prstDash val="dash"/>
            <a:round/>
            <a:headEnd len="med" w="med" type="none"/>
            <a:tailEnd len="med" w="med" type="none"/>
          </a:ln>
        </p:spPr>
      </p:cxnSp>
      <p:cxnSp>
        <p:nvCxnSpPr>
          <p:cNvPr id="658" name="Google Shape;658;p31"/>
          <p:cNvCxnSpPr>
            <a:stCxn id="650" idx="3"/>
            <a:endCxn id="655" idx="1"/>
          </p:cNvCxnSpPr>
          <p:nvPr/>
        </p:nvCxnSpPr>
        <p:spPr>
          <a:xfrm flipH="1">
            <a:off x="2725651" y="3554470"/>
            <a:ext cx="1034700" cy="543000"/>
          </a:xfrm>
          <a:prstGeom prst="bentConnector3">
            <a:avLst>
              <a:gd fmla="val 50001" name="adj1"/>
            </a:avLst>
          </a:prstGeom>
          <a:noFill/>
          <a:ln cap="flat" cmpd="sng" w="38100">
            <a:solidFill>
              <a:schemeClr val="accent1"/>
            </a:solidFill>
            <a:prstDash val="dash"/>
            <a:round/>
            <a:headEnd len="med" w="med" type="none"/>
            <a:tailEnd len="med" w="med" type="none"/>
          </a:ln>
        </p:spPr>
      </p:cxnSp>
      <p:cxnSp>
        <p:nvCxnSpPr>
          <p:cNvPr id="659" name="Google Shape;659;p31"/>
          <p:cNvCxnSpPr>
            <a:stCxn id="660" idx="2"/>
            <a:endCxn id="650" idx="1"/>
          </p:cNvCxnSpPr>
          <p:nvPr/>
        </p:nvCxnSpPr>
        <p:spPr>
          <a:xfrm rot="10800000">
            <a:off x="5383705" y="3554513"/>
            <a:ext cx="1044000" cy="3300"/>
          </a:xfrm>
          <a:prstGeom prst="straightConnector1">
            <a:avLst/>
          </a:prstGeom>
          <a:noFill/>
          <a:ln cap="flat" cmpd="sng" w="38100">
            <a:solidFill>
              <a:schemeClr val="accent2"/>
            </a:solidFill>
            <a:prstDash val="solid"/>
            <a:round/>
            <a:headEnd len="med" w="med" type="none"/>
            <a:tailEnd len="med" w="med" type="none"/>
          </a:ln>
        </p:spPr>
      </p:cxnSp>
      <p:sp>
        <p:nvSpPr>
          <p:cNvPr id="660" name="Google Shape;660;p31"/>
          <p:cNvSpPr/>
          <p:nvPr/>
        </p:nvSpPr>
        <p:spPr>
          <a:xfrm>
            <a:off x="6427705" y="3228563"/>
            <a:ext cx="658500" cy="65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1" name="Google Shape;661;p31"/>
          <p:cNvCxnSpPr>
            <a:stCxn id="645" idx="1"/>
            <a:endCxn id="662" idx="6"/>
          </p:cNvCxnSpPr>
          <p:nvPr/>
        </p:nvCxnSpPr>
        <p:spPr>
          <a:xfrm flipH="1">
            <a:off x="2725649" y="2080845"/>
            <a:ext cx="1034700" cy="1200"/>
          </a:xfrm>
          <a:prstGeom prst="straightConnector1">
            <a:avLst/>
          </a:prstGeom>
          <a:noFill/>
          <a:ln cap="flat" cmpd="sng" w="38100">
            <a:solidFill>
              <a:schemeClr val="accent2"/>
            </a:solidFill>
            <a:prstDash val="solid"/>
            <a:round/>
            <a:headEnd len="med" w="med" type="none"/>
            <a:tailEnd len="med" w="med" type="none"/>
          </a:ln>
        </p:spPr>
      </p:cxnSp>
      <p:sp>
        <p:nvSpPr>
          <p:cNvPr id="662" name="Google Shape;662;p31"/>
          <p:cNvSpPr/>
          <p:nvPr/>
        </p:nvSpPr>
        <p:spPr>
          <a:xfrm>
            <a:off x="2067130" y="1752878"/>
            <a:ext cx="658500" cy="65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3" name="Google Shape;663;p31"/>
          <p:cNvGrpSpPr/>
          <p:nvPr/>
        </p:nvGrpSpPr>
        <p:grpSpPr>
          <a:xfrm>
            <a:off x="2192074" y="1892732"/>
            <a:ext cx="408613" cy="378792"/>
            <a:chOff x="2061175" y="4044075"/>
            <a:chExt cx="364475" cy="337875"/>
          </a:xfrm>
        </p:grpSpPr>
        <p:sp>
          <p:nvSpPr>
            <p:cNvPr id="664" name="Google Shape;664;p31"/>
            <p:cNvSpPr/>
            <p:nvPr/>
          </p:nvSpPr>
          <p:spPr>
            <a:xfrm>
              <a:off x="2150850" y="4069225"/>
              <a:ext cx="186475" cy="143650"/>
            </a:xfrm>
            <a:custGeom>
              <a:rect b="b" l="l" r="r" t="t"/>
              <a:pathLst>
                <a:path extrusionOk="0" h="5746" w="7459">
                  <a:moveTo>
                    <a:pt x="0" y="0"/>
                  </a:moveTo>
                  <a:lnTo>
                    <a:pt x="0" y="5746"/>
                  </a:lnTo>
                  <a:lnTo>
                    <a:pt x="7459" y="5746"/>
                  </a:lnTo>
                  <a:lnTo>
                    <a:pt x="74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1"/>
            <p:cNvSpPr/>
            <p:nvPr/>
          </p:nvSpPr>
          <p:spPr>
            <a:xfrm>
              <a:off x="2150850" y="4280225"/>
              <a:ext cx="186475" cy="16975"/>
            </a:xfrm>
            <a:custGeom>
              <a:rect b="b" l="l" r="r" t="t"/>
              <a:pathLst>
                <a:path extrusionOk="0" h="679" w="7459">
                  <a:moveTo>
                    <a:pt x="0" y="0"/>
                  </a:moveTo>
                  <a:lnTo>
                    <a:pt x="0" y="678"/>
                  </a:lnTo>
                  <a:lnTo>
                    <a:pt x="7459" y="678"/>
                  </a:lnTo>
                  <a:lnTo>
                    <a:pt x="74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1"/>
            <p:cNvSpPr/>
            <p:nvPr/>
          </p:nvSpPr>
          <p:spPr>
            <a:xfrm>
              <a:off x="2150850" y="4323025"/>
              <a:ext cx="186475" cy="58925"/>
            </a:xfrm>
            <a:custGeom>
              <a:rect b="b" l="l" r="r" t="t"/>
              <a:pathLst>
                <a:path extrusionOk="0" h="2357" w="7459">
                  <a:moveTo>
                    <a:pt x="0" y="1"/>
                  </a:moveTo>
                  <a:lnTo>
                    <a:pt x="0" y="1589"/>
                  </a:lnTo>
                  <a:cubicBezTo>
                    <a:pt x="0" y="2017"/>
                    <a:pt x="339" y="2356"/>
                    <a:pt x="768" y="2356"/>
                  </a:cubicBezTo>
                  <a:lnTo>
                    <a:pt x="6691" y="2356"/>
                  </a:lnTo>
                  <a:cubicBezTo>
                    <a:pt x="7119" y="2356"/>
                    <a:pt x="7459" y="2017"/>
                    <a:pt x="7459" y="1589"/>
                  </a:cubicBezTo>
                  <a:lnTo>
                    <a:pt x="74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1"/>
            <p:cNvSpPr/>
            <p:nvPr/>
          </p:nvSpPr>
          <p:spPr>
            <a:xfrm>
              <a:off x="2061175" y="4044075"/>
              <a:ext cx="63825" cy="110100"/>
            </a:xfrm>
            <a:custGeom>
              <a:rect b="b" l="l" r="r" t="t"/>
              <a:pathLst>
                <a:path extrusionOk="0" h="4404" w="2553">
                  <a:moveTo>
                    <a:pt x="520" y="0"/>
                  </a:moveTo>
                  <a:cubicBezTo>
                    <a:pt x="236" y="0"/>
                    <a:pt x="1" y="231"/>
                    <a:pt x="1" y="507"/>
                  </a:cubicBezTo>
                  <a:lnTo>
                    <a:pt x="1" y="3879"/>
                  </a:lnTo>
                  <a:cubicBezTo>
                    <a:pt x="1" y="4129"/>
                    <a:pt x="179" y="4361"/>
                    <a:pt x="429" y="4397"/>
                  </a:cubicBezTo>
                  <a:cubicBezTo>
                    <a:pt x="459" y="4402"/>
                    <a:pt x="488" y="4404"/>
                    <a:pt x="516" y="4404"/>
                  </a:cubicBezTo>
                  <a:cubicBezTo>
                    <a:pt x="800" y="4404"/>
                    <a:pt x="1036" y="4173"/>
                    <a:pt x="1036" y="3897"/>
                  </a:cubicBezTo>
                  <a:lnTo>
                    <a:pt x="1036" y="2719"/>
                  </a:lnTo>
                  <a:lnTo>
                    <a:pt x="2552" y="2719"/>
                  </a:lnTo>
                  <a:lnTo>
                    <a:pt x="2552" y="1685"/>
                  </a:lnTo>
                  <a:lnTo>
                    <a:pt x="1036" y="1685"/>
                  </a:lnTo>
                  <a:lnTo>
                    <a:pt x="1036" y="525"/>
                  </a:lnTo>
                  <a:cubicBezTo>
                    <a:pt x="1036" y="275"/>
                    <a:pt x="857" y="43"/>
                    <a:pt x="608" y="7"/>
                  </a:cubicBezTo>
                  <a:cubicBezTo>
                    <a:pt x="578" y="2"/>
                    <a:pt x="549" y="0"/>
                    <a:pt x="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1"/>
            <p:cNvSpPr/>
            <p:nvPr/>
          </p:nvSpPr>
          <p:spPr>
            <a:xfrm>
              <a:off x="2150850" y="4238275"/>
              <a:ext cx="186475" cy="17425"/>
            </a:xfrm>
            <a:custGeom>
              <a:rect b="b" l="l" r="r" t="t"/>
              <a:pathLst>
                <a:path extrusionOk="0" h="697" w="7459">
                  <a:moveTo>
                    <a:pt x="0" y="1"/>
                  </a:moveTo>
                  <a:lnTo>
                    <a:pt x="0" y="697"/>
                  </a:lnTo>
                  <a:lnTo>
                    <a:pt x="7459" y="697"/>
                  </a:lnTo>
                  <a:lnTo>
                    <a:pt x="74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1"/>
            <p:cNvSpPr/>
            <p:nvPr/>
          </p:nvSpPr>
          <p:spPr>
            <a:xfrm>
              <a:off x="2361825" y="4044075"/>
              <a:ext cx="63825" cy="110550"/>
            </a:xfrm>
            <a:custGeom>
              <a:rect b="b" l="l" r="r" t="t"/>
              <a:pathLst>
                <a:path extrusionOk="0" h="4422" w="2553">
                  <a:moveTo>
                    <a:pt x="2037" y="0"/>
                  </a:moveTo>
                  <a:cubicBezTo>
                    <a:pt x="1753" y="0"/>
                    <a:pt x="1517" y="231"/>
                    <a:pt x="1517" y="507"/>
                  </a:cubicBezTo>
                  <a:lnTo>
                    <a:pt x="1517" y="1685"/>
                  </a:lnTo>
                  <a:lnTo>
                    <a:pt x="1" y="1685"/>
                  </a:lnTo>
                  <a:lnTo>
                    <a:pt x="1" y="2719"/>
                  </a:lnTo>
                  <a:lnTo>
                    <a:pt x="1517" y="2719"/>
                  </a:lnTo>
                  <a:lnTo>
                    <a:pt x="1517" y="3879"/>
                  </a:lnTo>
                  <a:cubicBezTo>
                    <a:pt x="1517" y="4147"/>
                    <a:pt x="1696" y="4361"/>
                    <a:pt x="1946" y="4414"/>
                  </a:cubicBezTo>
                  <a:cubicBezTo>
                    <a:pt x="1977" y="4419"/>
                    <a:pt x="2007" y="4422"/>
                    <a:pt x="2037" y="4422"/>
                  </a:cubicBezTo>
                  <a:cubicBezTo>
                    <a:pt x="2331" y="4422"/>
                    <a:pt x="2552" y="4189"/>
                    <a:pt x="2552" y="3897"/>
                  </a:cubicBezTo>
                  <a:lnTo>
                    <a:pt x="2552" y="525"/>
                  </a:lnTo>
                  <a:cubicBezTo>
                    <a:pt x="2552" y="275"/>
                    <a:pt x="2374" y="43"/>
                    <a:pt x="2124" y="7"/>
                  </a:cubicBezTo>
                  <a:cubicBezTo>
                    <a:pt x="2095" y="2"/>
                    <a:pt x="2066" y="0"/>
                    <a:pt x="2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31"/>
          <p:cNvGrpSpPr/>
          <p:nvPr/>
        </p:nvGrpSpPr>
        <p:grpSpPr>
          <a:xfrm>
            <a:off x="6674428" y="3353465"/>
            <a:ext cx="165054" cy="408697"/>
            <a:chOff x="4545325" y="4030775"/>
            <a:chExt cx="147225" cy="364550"/>
          </a:xfrm>
        </p:grpSpPr>
        <p:sp>
          <p:nvSpPr>
            <p:cNvPr id="671" name="Google Shape;671;p31"/>
            <p:cNvSpPr/>
            <p:nvPr/>
          </p:nvSpPr>
          <p:spPr>
            <a:xfrm>
              <a:off x="4555150" y="4079925"/>
              <a:ext cx="128925" cy="27250"/>
            </a:xfrm>
            <a:custGeom>
              <a:rect b="b" l="l" r="r" t="t"/>
              <a:pathLst>
                <a:path extrusionOk="0" h="1090" w="5157">
                  <a:moveTo>
                    <a:pt x="482" y="1"/>
                  </a:moveTo>
                  <a:cubicBezTo>
                    <a:pt x="214" y="1"/>
                    <a:pt x="0" y="215"/>
                    <a:pt x="0" y="482"/>
                  </a:cubicBezTo>
                  <a:lnTo>
                    <a:pt x="0" y="607"/>
                  </a:lnTo>
                  <a:cubicBezTo>
                    <a:pt x="0" y="875"/>
                    <a:pt x="214" y="1089"/>
                    <a:pt x="482" y="1089"/>
                  </a:cubicBezTo>
                  <a:lnTo>
                    <a:pt x="4675" y="1089"/>
                  </a:lnTo>
                  <a:cubicBezTo>
                    <a:pt x="4943" y="1089"/>
                    <a:pt x="5157" y="875"/>
                    <a:pt x="5157" y="607"/>
                  </a:cubicBezTo>
                  <a:lnTo>
                    <a:pt x="5157" y="482"/>
                  </a:lnTo>
                  <a:cubicBezTo>
                    <a:pt x="5157" y="215"/>
                    <a:pt x="4943" y="1"/>
                    <a:pt x="46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1"/>
            <p:cNvSpPr/>
            <p:nvPr/>
          </p:nvSpPr>
          <p:spPr>
            <a:xfrm>
              <a:off x="4606450" y="4030775"/>
              <a:ext cx="25875" cy="32225"/>
            </a:xfrm>
            <a:custGeom>
              <a:rect b="b" l="l" r="r" t="t"/>
              <a:pathLst>
                <a:path extrusionOk="0" h="1289" w="1035">
                  <a:moveTo>
                    <a:pt x="539" y="1"/>
                  </a:moveTo>
                  <a:cubicBezTo>
                    <a:pt x="521" y="1"/>
                    <a:pt x="501" y="2"/>
                    <a:pt x="482" y="4"/>
                  </a:cubicBezTo>
                  <a:cubicBezTo>
                    <a:pt x="214" y="22"/>
                    <a:pt x="0" y="254"/>
                    <a:pt x="0" y="521"/>
                  </a:cubicBezTo>
                  <a:lnTo>
                    <a:pt x="0" y="1289"/>
                  </a:lnTo>
                  <a:lnTo>
                    <a:pt x="1035" y="1289"/>
                  </a:lnTo>
                  <a:lnTo>
                    <a:pt x="1035" y="521"/>
                  </a:lnTo>
                  <a:cubicBezTo>
                    <a:pt x="1035" y="238"/>
                    <a:pt x="816" y="1"/>
                    <a:pt x="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1"/>
            <p:cNvSpPr/>
            <p:nvPr/>
          </p:nvSpPr>
          <p:spPr>
            <a:xfrm>
              <a:off x="4545325" y="4124100"/>
              <a:ext cx="147225" cy="271225"/>
            </a:xfrm>
            <a:custGeom>
              <a:rect b="b" l="l" r="r" t="t"/>
              <a:pathLst>
                <a:path extrusionOk="0" h="10849" w="5889">
                  <a:moveTo>
                    <a:pt x="732" y="0"/>
                  </a:moveTo>
                  <a:cubicBezTo>
                    <a:pt x="322" y="0"/>
                    <a:pt x="1" y="339"/>
                    <a:pt x="1" y="750"/>
                  </a:cubicBezTo>
                  <a:lnTo>
                    <a:pt x="1" y="3408"/>
                  </a:lnTo>
                  <a:cubicBezTo>
                    <a:pt x="928" y="3587"/>
                    <a:pt x="1606" y="4407"/>
                    <a:pt x="1606" y="5424"/>
                  </a:cubicBezTo>
                  <a:cubicBezTo>
                    <a:pt x="1606" y="6441"/>
                    <a:pt x="928" y="7262"/>
                    <a:pt x="1" y="7441"/>
                  </a:cubicBezTo>
                  <a:lnTo>
                    <a:pt x="1" y="10117"/>
                  </a:lnTo>
                  <a:cubicBezTo>
                    <a:pt x="1" y="10527"/>
                    <a:pt x="322" y="10848"/>
                    <a:pt x="732" y="10848"/>
                  </a:cubicBezTo>
                  <a:lnTo>
                    <a:pt x="5157" y="10848"/>
                  </a:lnTo>
                  <a:cubicBezTo>
                    <a:pt x="5550" y="10848"/>
                    <a:pt x="5889" y="10527"/>
                    <a:pt x="5889" y="10117"/>
                  </a:cubicBezTo>
                  <a:lnTo>
                    <a:pt x="5889" y="7441"/>
                  </a:lnTo>
                  <a:cubicBezTo>
                    <a:pt x="4961" y="7262"/>
                    <a:pt x="4265" y="6441"/>
                    <a:pt x="4265" y="5424"/>
                  </a:cubicBezTo>
                  <a:cubicBezTo>
                    <a:pt x="4265" y="4407"/>
                    <a:pt x="4961" y="3587"/>
                    <a:pt x="5889" y="3408"/>
                  </a:cubicBezTo>
                  <a:lnTo>
                    <a:pt x="5889" y="750"/>
                  </a:lnTo>
                  <a:cubicBezTo>
                    <a:pt x="5889" y="339"/>
                    <a:pt x="5550" y="0"/>
                    <a:pt x="5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4" name="Google Shape;674;p31"/>
          <p:cNvSpPr txBox="1"/>
          <p:nvPr/>
        </p:nvSpPr>
        <p:spPr>
          <a:xfrm>
            <a:off x="1102326" y="1851278"/>
            <a:ext cx="9648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1st</a:t>
            </a:r>
            <a:endParaRPr sz="3000">
              <a:solidFill>
                <a:schemeClr val="lt1"/>
              </a:solidFill>
              <a:latin typeface="Roboto"/>
              <a:ea typeface="Roboto"/>
              <a:cs typeface="Roboto"/>
              <a:sym typeface="Roboto"/>
            </a:endParaRPr>
          </a:p>
        </p:txBody>
      </p:sp>
      <p:sp>
        <p:nvSpPr>
          <p:cNvPr id="675" name="Google Shape;675;p31"/>
          <p:cNvSpPr txBox="1"/>
          <p:nvPr/>
        </p:nvSpPr>
        <p:spPr>
          <a:xfrm>
            <a:off x="7076876" y="3326963"/>
            <a:ext cx="9648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2nd</a:t>
            </a:r>
            <a:endParaRPr sz="3000">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cxnSp>
        <p:nvCxnSpPr>
          <p:cNvPr id="680" name="Google Shape;680;p32"/>
          <p:cNvCxnSpPr>
            <a:stCxn id="681" idx="0"/>
            <a:endCxn id="682" idx="4"/>
          </p:cNvCxnSpPr>
          <p:nvPr/>
        </p:nvCxnSpPr>
        <p:spPr>
          <a:xfrm rot="10800000">
            <a:off x="4572000" y="1852925"/>
            <a:ext cx="0" cy="810300"/>
          </a:xfrm>
          <a:prstGeom prst="straightConnector1">
            <a:avLst/>
          </a:prstGeom>
          <a:noFill/>
          <a:ln cap="flat" cmpd="sng" w="38100">
            <a:solidFill>
              <a:schemeClr val="accent2"/>
            </a:solidFill>
            <a:prstDash val="solid"/>
            <a:round/>
            <a:headEnd len="med" w="med" type="none"/>
            <a:tailEnd len="med" w="med" type="none"/>
          </a:ln>
        </p:spPr>
      </p:cxnSp>
      <p:sp>
        <p:nvSpPr>
          <p:cNvPr id="681" name="Google Shape;681;p32"/>
          <p:cNvSpPr txBox="1"/>
          <p:nvPr/>
        </p:nvSpPr>
        <p:spPr>
          <a:xfrm>
            <a:off x="3368400" y="2663225"/>
            <a:ext cx="2407200" cy="137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Mercury is the closest planet to the Sun and the smallest one in the entire Solar System. This planet's name has nothing to do with the liquid metal</a:t>
            </a:r>
            <a:endParaRPr>
              <a:solidFill>
                <a:schemeClr val="lt1"/>
              </a:solidFill>
              <a:latin typeface="Roboto"/>
              <a:ea typeface="Roboto"/>
              <a:cs typeface="Roboto"/>
              <a:sym typeface="Roboto"/>
            </a:endParaRPr>
          </a:p>
        </p:txBody>
      </p:sp>
      <p:cxnSp>
        <p:nvCxnSpPr>
          <p:cNvPr id="683" name="Google Shape;683;p32"/>
          <p:cNvCxnSpPr>
            <a:stCxn id="682" idx="2"/>
            <a:endCxn id="684" idx="3"/>
          </p:cNvCxnSpPr>
          <p:nvPr/>
        </p:nvCxnSpPr>
        <p:spPr>
          <a:xfrm flipH="1">
            <a:off x="2983528" y="1700558"/>
            <a:ext cx="1436100" cy="1500"/>
          </a:xfrm>
          <a:prstGeom prst="straightConnector1">
            <a:avLst/>
          </a:prstGeom>
          <a:noFill/>
          <a:ln cap="flat" cmpd="sng" w="38100">
            <a:solidFill>
              <a:schemeClr val="accent2"/>
            </a:solidFill>
            <a:prstDash val="solid"/>
            <a:round/>
            <a:headEnd len="med" w="med" type="none"/>
            <a:tailEnd len="med" w="med" type="none"/>
          </a:ln>
        </p:spPr>
      </p:cxnSp>
      <p:sp>
        <p:nvSpPr>
          <p:cNvPr id="685" name="Google Shape;685;p3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686" name="Google Shape;686;p32"/>
          <p:cNvGrpSpPr/>
          <p:nvPr/>
        </p:nvGrpSpPr>
        <p:grpSpPr>
          <a:xfrm>
            <a:off x="1360287" y="1471269"/>
            <a:ext cx="1623300" cy="997999"/>
            <a:chOff x="1075050" y="1818250"/>
            <a:chExt cx="1623300" cy="997999"/>
          </a:xfrm>
        </p:grpSpPr>
        <p:sp>
          <p:nvSpPr>
            <p:cNvPr id="684" name="Google Shape;684;p32"/>
            <p:cNvSpPr txBox="1"/>
            <p:nvPr/>
          </p:nvSpPr>
          <p:spPr>
            <a:xfrm>
              <a:off x="1075050" y="18182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JUPITER</a:t>
              </a:r>
              <a:endParaRPr>
                <a:solidFill>
                  <a:schemeClr val="dk1"/>
                </a:solidFill>
                <a:latin typeface="Roboto"/>
                <a:ea typeface="Roboto"/>
                <a:cs typeface="Roboto"/>
                <a:sym typeface="Roboto"/>
              </a:endParaRPr>
            </a:p>
          </p:txBody>
        </p:sp>
        <p:sp>
          <p:nvSpPr>
            <p:cNvPr id="687" name="Google Shape;687;p32"/>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huge gas giant</a:t>
              </a:r>
              <a:endParaRPr sz="1800">
                <a:solidFill>
                  <a:schemeClr val="lt1"/>
                </a:solidFill>
                <a:latin typeface="Alfa Slab One"/>
                <a:ea typeface="Alfa Slab One"/>
                <a:cs typeface="Alfa Slab One"/>
                <a:sym typeface="Alfa Slab One"/>
              </a:endParaRPr>
            </a:p>
          </p:txBody>
        </p:sp>
      </p:grpSp>
      <p:cxnSp>
        <p:nvCxnSpPr>
          <p:cNvPr id="688" name="Google Shape;688;p32"/>
          <p:cNvCxnSpPr>
            <a:stCxn id="689" idx="3"/>
            <a:endCxn id="682" idx="6"/>
          </p:cNvCxnSpPr>
          <p:nvPr/>
        </p:nvCxnSpPr>
        <p:spPr>
          <a:xfrm rot="10800000">
            <a:off x="4724313" y="1700619"/>
            <a:ext cx="1436100" cy="1500"/>
          </a:xfrm>
          <a:prstGeom prst="straightConnector1">
            <a:avLst/>
          </a:prstGeom>
          <a:noFill/>
          <a:ln cap="flat" cmpd="sng" w="38100">
            <a:solidFill>
              <a:schemeClr val="accent2"/>
            </a:solidFill>
            <a:prstDash val="solid"/>
            <a:round/>
            <a:headEnd len="med" w="med" type="none"/>
            <a:tailEnd len="med" w="med" type="none"/>
          </a:ln>
        </p:spPr>
      </p:cxnSp>
      <p:grpSp>
        <p:nvGrpSpPr>
          <p:cNvPr id="690" name="Google Shape;690;p32"/>
          <p:cNvGrpSpPr/>
          <p:nvPr/>
        </p:nvGrpSpPr>
        <p:grpSpPr>
          <a:xfrm flipH="1">
            <a:off x="6160413" y="1471269"/>
            <a:ext cx="1623300" cy="997999"/>
            <a:chOff x="1075050" y="1818250"/>
            <a:chExt cx="1623300" cy="997999"/>
          </a:xfrm>
        </p:grpSpPr>
        <p:sp>
          <p:nvSpPr>
            <p:cNvPr id="689" name="Google Shape;689;p32"/>
            <p:cNvSpPr txBox="1"/>
            <p:nvPr/>
          </p:nvSpPr>
          <p:spPr>
            <a:xfrm>
              <a:off x="1075050" y="18182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VENUS</a:t>
              </a:r>
              <a:endParaRPr>
                <a:solidFill>
                  <a:schemeClr val="dk1"/>
                </a:solidFill>
                <a:latin typeface="Roboto"/>
                <a:ea typeface="Roboto"/>
                <a:cs typeface="Roboto"/>
                <a:sym typeface="Roboto"/>
              </a:endParaRPr>
            </a:p>
          </p:txBody>
        </p:sp>
        <p:sp>
          <p:nvSpPr>
            <p:cNvPr id="691" name="Google Shape;691;p32"/>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a:solidFill>
                  <a:schemeClr val="lt1"/>
                </a:solidFill>
                <a:latin typeface="Roboto"/>
                <a:ea typeface="Roboto"/>
                <a:cs typeface="Roboto"/>
                <a:sym typeface="Roboto"/>
              </a:endParaRPr>
            </a:p>
          </p:txBody>
        </p:sp>
      </p:grpSp>
      <p:grpSp>
        <p:nvGrpSpPr>
          <p:cNvPr id="692" name="Google Shape;692;p32"/>
          <p:cNvGrpSpPr/>
          <p:nvPr/>
        </p:nvGrpSpPr>
        <p:grpSpPr>
          <a:xfrm>
            <a:off x="4146039" y="1274605"/>
            <a:ext cx="851923" cy="851907"/>
            <a:chOff x="4006575" y="2261061"/>
            <a:chExt cx="1094454" cy="1094434"/>
          </a:xfrm>
        </p:grpSpPr>
        <p:grpSp>
          <p:nvGrpSpPr>
            <p:cNvPr id="693" name="Google Shape;693;p32"/>
            <p:cNvGrpSpPr/>
            <p:nvPr/>
          </p:nvGrpSpPr>
          <p:grpSpPr>
            <a:xfrm>
              <a:off x="4006575" y="2261061"/>
              <a:ext cx="1094454" cy="1094434"/>
              <a:chOff x="206610" y="1727680"/>
              <a:chExt cx="910679" cy="910662"/>
            </a:xfrm>
          </p:grpSpPr>
          <p:sp>
            <p:nvSpPr>
              <p:cNvPr id="694" name="Google Shape;694;p32"/>
              <p:cNvSpPr/>
              <p:nvPr/>
            </p:nvSpPr>
            <p:spPr>
              <a:xfrm>
                <a:off x="206610" y="1727680"/>
                <a:ext cx="910679" cy="910662"/>
              </a:xfrm>
              <a:custGeom>
                <a:rect b="b" l="l" r="r" t="t"/>
                <a:pathLst>
                  <a:path extrusionOk="0" h="54547" w="54548">
                    <a:moveTo>
                      <a:pt x="27274" y="0"/>
                    </a:moveTo>
                    <a:cubicBezTo>
                      <a:pt x="23027" y="0"/>
                      <a:pt x="19014" y="972"/>
                      <a:pt x="15425" y="2696"/>
                    </a:cubicBezTo>
                    <a:cubicBezTo>
                      <a:pt x="14829" y="2994"/>
                      <a:pt x="14249" y="3292"/>
                      <a:pt x="13685" y="3621"/>
                    </a:cubicBezTo>
                    <a:cubicBezTo>
                      <a:pt x="9327" y="6129"/>
                      <a:pt x="5722" y="9812"/>
                      <a:pt x="3324" y="14232"/>
                    </a:cubicBezTo>
                    <a:cubicBezTo>
                      <a:pt x="2995" y="14812"/>
                      <a:pt x="2713" y="15408"/>
                      <a:pt x="2431" y="16019"/>
                    </a:cubicBezTo>
                    <a:cubicBezTo>
                      <a:pt x="879" y="19452"/>
                      <a:pt x="1" y="23261"/>
                      <a:pt x="1" y="27273"/>
                    </a:cubicBezTo>
                    <a:cubicBezTo>
                      <a:pt x="1" y="28214"/>
                      <a:pt x="48" y="29139"/>
                      <a:pt x="142" y="30063"/>
                    </a:cubicBezTo>
                    <a:cubicBezTo>
                      <a:pt x="299" y="31584"/>
                      <a:pt x="581" y="33057"/>
                      <a:pt x="973" y="34499"/>
                    </a:cubicBezTo>
                    <a:cubicBezTo>
                      <a:pt x="3355" y="43167"/>
                      <a:pt x="9907" y="50111"/>
                      <a:pt x="18340" y="53042"/>
                    </a:cubicBezTo>
                    <a:cubicBezTo>
                      <a:pt x="19641" y="53496"/>
                      <a:pt x="20989" y="53841"/>
                      <a:pt x="22368" y="54092"/>
                    </a:cubicBezTo>
                    <a:cubicBezTo>
                      <a:pt x="23967" y="54390"/>
                      <a:pt x="25597" y="54547"/>
                      <a:pt x="27274" y="54547"/>
                    </a:cubicBezTo>
                    <a:cubicBezTo>
                      <a:pt x="29892" y="54547"/>
                      <a:pt x="32431" y="54170"/>
                      <a:pt x="34814" y="53481"/>
                    </a:cubicBezTo>
                    <a:cubicBezTo>
                      <a:pt x="35503" y="53293"/>
                      <a:pt x="36193" y="53058"/>
                      <a:pt x="36851" y="52807"/>
                    </a:cubicBezTo>
                    <a:cubicBezTo>
                      <a:pt x="41319" y="51145"/>
                      <a:pt x="45206" y="48340"/>
                      <a:pt x="48215" y="44750"/>
                    </a:cubicBezTo>
                    <a:cubicBezTo>
                      <a:pt x="48638" y="44233"/>
                      <a:pt x="49046" y="43716"/>
                      <a:pt x="49438" y="43167"/>
                    </a:cubicBezTo>
                    <a:cubicBezTo>
                      <a:pt x="52651" y="38700"/>
                      <a:pt x="54548" y="33198"/>
                      <a:pt x="54548" y="27273"/>
                    </a:cubicBezTo>
                    <a:cubicBezTo>
                      <a:pt x="54548" y="20486"/>
                      <a:pt x="52087" y="14295"/>
                      <a:pt x="47996" y="9530"/>
                    </a:cubicBezTo>
                    <a:cubicBezTo>
                      <a:pt x="47306" y="8731"/>
                      <a:pt x="46585" y="7978"/>
                      <a:pt x="45817" y="7273"/>
                    </a:cubicBezTo>
                    <a:cubicBezTo>
                      <a:pt x="42729" y="4404"/>
                      <a:pt x="38983" y="2241"/>
                      <a:pt x="34814" y="1050"/>
                    </a:cubicBezTo>
                    <a:cubicBezTo>
                      <a:pt x="33481" y="658"/>
                      <a:pt x="32102" y="376"/>
                      <a:pt x="30691" y="204"/>
                    </a:cubicBezTo>
                    <a:cubicBezTo>
                      <a:pt x="29563" y="63"/>
                      <a:pt x="28434" y="0"/>
                      <a:pt x="27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32"/>
              <p:cNvGrpSpPr/>
              <p:nvPr/>
            </p:nvGrpSpPr>
            <p:grpSpPr>
              <a:xfrm>
                <a:off x="208980" y="1731069"/>
                <a:ext cx="822996" cy="899694"/>
                <a:chOff x="208980" y="1731069"/>
                <a:chExt cx="822996" cy="899694"/>
              </a:xfrm>
            </p:grpSpPr>
            <p:sp>
              <p:nvSpPr>
                <p:cNvPr id="696" name="Google Shape;696;p32"/>
                <p:cNvSpPr/>
                <p:nvPr/>
              </p:nvSpPr>
              <p:spPr>
                <a:xfrm>
                  <a:off x="335360" y="1731069"/>
                  <a:ext cx="452468" cy="899694"/>
                </a:xfrm>
                <a:custGeom>
                  <a:rect b="b" l="l" r="r" t="t"/>
                  <a:pathLst>
                    <a:path extrusionOk="0" h="53890" w="27102">
                      <a:moveTo>
                        <a:pt x="22979" y="1"/>
                      </a:moveTo>
                      <a:cubicBezTo>
                        <a:pt x="21772" y="314"/>
                        <a:pt x="20612" y="690"/>
                        <a:pt x="19468" y="1145"/>
                      </a:cubicBezTo>
                      <a:cubicBezTo>
                        <a:pt x="16224" y="2415"/>
                        <a:pt x="13261" y="4217"/>
                        <a:pt x="10659" y="6459"/>
                      </a:cubicBezTo>
                      <a:cubicBezTo>
                        <a:pt x="10189" y="6866"/>
                        <a:pt x="9735" y="7289"/>
                        <a:pt x="9280" y="7713"/>
                      </a:cubicBezTo>
                      <a:cubicBezTo>
                        <a:pt x="7509" y="9452"/>
                        <a:pt x="5926" y="11396"/>
                        <a:pt x="4609" y="13512"/>
                      </a:cubicBezTo>
                      <a:cubicBezTo>
                        <a:pt x="4296" y="14029"/>
                        <a:pt x="3998" y="14531"/>
                        <a:pt x="3700" y="15064"/>
                      </a:cubicBezTo>
                      <a:cubicBezTo>
                        <a:pt x="2650" y="16992"/>
                        <a:pt x="1819" y="19029"/>
                        <a:pt x="1192" y="21177"/>
                      </a:cubicBezTo>
                      <a:cubicBezTo>
                        <a:pt x="1035" y="21710"/>
                        <a:pt x="894" y="22258"/>
                        <a:pt x="769" y="22807"/>
                      </a:cubicBezTo>
                      <a:cubicBezTo>
                        <a:pt x="267" y="25001"/>
                        <a:pt x="1" y="27305"/>
                        <a:pt x="1" y="29657"/>
                      </a:cubicBezTo>
                      <a:cubicBezTo>
                        <a:pt x="1" y="31726"/>
                        <a:pt x="205" y="33732"/>
                        <a:pt x="596" y="35676"/>
                      </a:cubicBezTo>
                      <a:cubicBezTo>
                        <a:pt x="973" y="37619"/>
                        <a:pt x="1553" y="39484"/>
                        <a:pt x="2289" y="41271"/>
                      </a:cubicBezTo>
                      <a:cubicBezTo>
                        <a:pt x="4123" y="45754"/>
                        <a:pt x="7007" y="49720"/>
                        <a:pt x="10628" y="52839"/>
                      </a:cubicBezTo>
                      <a:cubicBezTo>
                        <a:pt x="11929" y="53293"/>
                        <a:pt x="13277" y="53638"/>
                        <a:pt x="14656" y="53889"/>
                      </a:cubicBezTo>
                      <a:cubicBezTo>
                        <a:pt x="9656" y="50582"/>
                        <a:pt x="5722" y="45770"/>
                        <a:pt x="3527" y="40096"/>
                      </a:cubicBezTo>
                      <a:cubicBezTo>
                        <a:pt x="3308" y="39531"/>
                        <a:pt x="3120" y="38967"/>
                        <a:pt x="2932" y="38403"/>
                      </a:cubicBezTo>
                      <a:cubicBezTo>
                        <a:pt x="2070" y="35644"/>
                        <a:pt x="1600" y="32713"/>
                        <a:pt x="1600" y="29657"/>
                      </a:cubicBezTo>
                      <a:cubicBezTo>
                        <a:pt x="1600" y="27290"/>
                        <a:pt x="1882" y="24986"/>
                        <a:pt x="2415" y="22776"/>
                      </a:cubicBezTo>
                      <a:cubicBezTo>
                        <a:pt x="2540" y="22258"/>
                        <a:pt x="2697" y="21725"/>
                        <a:pt x="2853" y="21208"/>
                      </a:cubicBezTo>
                      <a:cubicBezTo>
                        <a:pt x="3496" y="19092"/>
                        <a:pt x="4390" y="17054"/>
                        <a:pt x="5487" y="15158"/>
                      </a:cubicBezTo>
                      <a:cubicBezTo>
                        <a:pt x="5769" y="14641"/>
                        <a:pt x="6098" y="14139"/>
                        <a:pt x="6427" y="13637"/>
                      </a:cubicBezTo>
                      <a:cubicBezTo>
                        <a:pt x="7760" y="11631"/>
                        <a:pt x="9343" y="9797"/>
                        <a:pt x="11130" y="8167"/>
                      </a:cubicBezTo>
                      <a:cubicBezTo>
                        <a:pt x="11647" y="7697"/>
                        <a:pt x="12195" y="7227"/>
                        <a:pt x="12760" y="6788"/>
                      </a:cubicBezTo>
                      <a:cubicBezTo>
                        <a:pt x="15769" y="4437"/>
                        <a:pt x="19249" y="2665"/>
                        <a:pt x="23042" y="1647"/>
                      </a:cubicBezTo>
                      <a:cubicBezTo>
                        <a:pt x="24359" y="1286"/>
                        <a:pt x="25707" y="1020"/>
                        <a:pt x="27102" y="847"/>
                      </a:cubicBezTo>
                      <a:cubicBezTo>
                        <a:pt x="25769" y="455"/>
                        <a:pt x="24390" y="173"/>
                        <a:pt x="22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247178" y="1955598"/>
                  <a:ext cx="784799" cy="519198"/>
                </a:xfrm>
                <a:custGeom>
                  <a:rect b="b" l="l" r="r" t="t"/>
                  <a:pathLst>
                    <a:path extrusionOk="0" h="31099" w="47008">
                      <a:moveTo>
                        <a:pt x="7728" y="0"/>
                      </a:moveTo>
                      <a:cubicBezTo>
                        <a:pt x="6396" y="0"/>
                        <a:pt x="5079" y="63"/>
                        <a:pt x="3778" y="188"/>
                      </a:cubicBezTo>
                      <a:cubicBezTo>
                        <a:pt x="2806" y="282"/>
                        <a:pt x="1834" y="408"/>
                        <a:pt x="894" y="580"/>
                      </a:cubicBezTo>
                      <a:cubicBezTo>
                        <a:pt x="565" y="1160"/>
                        <a:pt x="283" y="1756"/>
                        <a:pt x="1" y="2367"/>
                      </a:cubicBezTo>
                      <a:cubicBezTo>
                        <a:pt x="1004" y="2163"/>
                        <a:pt x="2038" y="1991"/>
                        <a:pt x="3073" y="1881"/>
                      </a:cubicBezTo>
                      <a:cubicBezTo>
                        <a:pt x="4593" y="1693"/>
                        <a:pt x="6145" y="1599"/>
                        <a:pt x="7728" y="1599"/>
                      </a:cubicBezTo>
                      <a:cubicBezTo>
                        <a:pt x="8151" y="1599"/>
                        <a:pt x="8574" y="1599"/>
                        <a:pt x="8982" y="1615"/>
                      </a:cubicBezTo>
                      <a:cubicBezTo>
                        <a:pt x="9578" y="1630"/>
                        <a:pt x="10173" y="1677"/>
                        <a:pt x="10769" y="1709"/>
                      </a:cubicBezTo>
                      <a:cubicBezTo>
                        <a:pt x="17305" y="2210"/>
                        <a:pt x="23418" y="4342"/>
                        <a:pt x="28685" y="7665"/>
                      </a:cubicBezTo>
                      <a:cubicBezTo>
                        <a:pt x="34061" y="11082"/>
                        <a:pt x="38575" y="15769"/>
                        <a:pt x="41773" y="21286"/>
                      </a:cubicBezTo>
                      <a:cubicBezTo>
                        <a:pt x="43528" y="24327"/>
                        <a:pt x="44876" y="27619"/>
                        <a:pt x="45785" y="31098"/>
                      </a:cubicBezTo>
                      <a:cubicBezTo>
                        <a:pt x="46208" y="30581"/>
                        <a:pt x="46616" y="30064"/>
                        <a:pt x="47008" y="29515"/>
                      </a:cubicBezTo>
                      <a:cubicBezTo>
                        <a:pt x="45989" y="26051"/>
                        <a:pt x="44531" y="22759"/>
                        <a:pt x="42697" y="19734"/>
                      </a:cubicBezTo>
                      <a:cubicBezTo>
                        <a:pt x="39468" y="14421"/>
                        <a:pt x="35080" y="9907"/>
                        <a:pt x="29860" y="6537"/>
                      </a:cubicBezTo>
                      <a:cubicBezTo>
                        <a:pt x="24531" y="3088"/>
                        <a:pt x="18339" y="831"/>
                        <a:pt x="11709" y="188"/>
                      </a:cubicBezTo>
                      <a:cubicBezTo>
                        <a:pt x="11098" y="141"/>
                        <a:pt x="10502" y="94"/>
                        <a:pt x="9891" y="63"/>
                      </a:cubicBezTo>
                      <a:cubicBezTo>
                        <a:pt x="9186" y="16"/>
                        <a:pt x="8449" y="0"/>
                        <a:pt x="7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a:off x="208980" y="2084348"/>
                  <a:ext cx="612873" cy="536193"/>
                </a:xfrm>
                <a:custGeom>
                  <a:rect b="b" l="l" r="r" t="t"/>
                  <a:pathLst>
                    <a:path extrusionOk="0" h="32117" w="36710">
                      <a:moveTo>
                        <a:pt x="9123" y="0"/>
                      </a:moveTo>
                      <a:cubicBezTo>
                        <a:pt x="8997" y="0"/>
                        <a:pt x="8887" y="0"/>
                        <a:pt x="8762" y="16"/>
                      </a:cubicBezTo>
                      <a:cubicBezTo>
                        <a:pt x="6975" y="78"/>
                        <a:pt x="5361" y="690"/>
                        <a:pt x="4013" y="1787"/>
                      </a:cubicBezTo>
                      <a:cubicBezTo>
                        <a:pt x="3339" y="2336"/>
                        <a:pt x="2727" y="2994"/>
                        <a:pt x="2194" y="3762"/>
                      </a:cubicBezTo>
                      <a:cubicBezTo>
                        <a:pt x="1254" y="5110"/>
                        <a:pt x="533" y="6771"/>
                        <a:pt x="0" y="8699"/>
                      </a:cubicBezTo>
                      <a:cubicBezTo>
                        <a:pt x="157" y="10220"/>
                        <a:pt x="439" y="11693"/>
                        <a:pt x="831" y="13135"/>
                      </a:cubicBezTo>
                      <a:cubicBezTo>
                        <a:pt x="1191" y="9608"/>
                        <a:pt x="2085" y="6709"/>
                        <a:pt x="3511" y="4671"/>
                      </a:cubicBezTo>
                      <a:cubicBezTo>
                        <a:pt x="3699" y="4405"/>
                        <a:pt x="3903" y="4138"/>
                        <a:pt x="4122" y="3903"/>
                      </a:cubicBezTo>
                      <a:cubicBezTo>
                        <a:pt x="5267" y="2571"/>
                        <a:pt x="6693" y="1818"/>
                        <a:pt x="8339" y="1646"/>
                      </a:cubicBezTo>
                      <a:cubicBezTo>
                        <a:pt x="8605" y="1615"/>
                        <a:pt x="8856" y="1599"/>
                        <a:pt x="9123" y="1599"/>
                      </a:cubicBezTo>
                      <a:cubicBezTo>
                        <a:pt x="9420" y="1599"/>
                        <a:pt x="9718" y="1599"/>
                        <a:pt x="9985" y="1615"/>
                      </a:cubicBezTo>
                      <a:cubicBezTo>
                        <a:pt x="14891" y="1881"/>
                        <a:pt x="16787" y="4436"/>
                        <a:pt x="19107" y="11270"/>
                      </a:cubicBezTo>
                      <a:cubicBezTo>
                        <a:pt x="19248" y="11677"/>
                        <a:pt x="19389" y="12085"/>
                        <a:pt x="19530" y="12524"/>
                      </a:cubicBezTo>
                      <a:cubicBezTo>
                        <a:pt x="20502" y="15486"/>
                        <a:pt x="21787" y="19436"/>
                        <a:pt x="24813" y="23480"/>
                      </a:cubicBezTo>
                      <a:cubicBezTo>
                        <a:pt x="27007" y="26411"/>
                        <a:pt x="30110" y="29405"/>
                        <a:pt x="34672" y="32117"/>
                      </a:cubicBezTo>
                      <a:cubicBezTo>
                        <a:pt x="35361" y="31929"/>
                        <a:pt x="36051" y="31694"/>
                        <a:pt x="36709" y="31443"/>
                      </a:cubicBezTo>
                      <a:cubicBezTo>
                        <a:pt x="32226" y="28951"/>
                        <a:pt x="29107" y="26208"/>
                        <a:pt x="26866" y="23480"/>
                      </a:cubicBezTo>
                      <a:cubicBezTo>
                        <a:pt x="23402" y="19264"/>
                        <a:pt x="22054" y="15110"/>
                        <a:pt x="21051" y="12022"/>
                      </a:cubicBezTo>
                      <a:cubicBezTo>
                        <a:pt x="20816" y="11333"/>
                        <a:pt x="20596" y="10690"/>
                        <a:pt x="20377" y="10063"/>
                      </a:cubicBezTo>
                      <a:cubicBezTo>
                        <a:pt x="18057" y="3495"/>
                        <a:pt x="15800" y="455"/>
                        <a:pt x="10423" y="47"/>
                      </a:cubicBezTo>
                      <a:cubicBezTo>
                        <a:pt x="10000" y="16"/>
                        <a:pt x="9577" y="0"/>
                        <a:pt x="9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a:off x="434544" y="1772672"/>
                  <a:ext cx="573356" cy="114110"/>
                </a:xfrm>
                <a:custGeom>
                  <a:rect b="b" l="l" r="r" t="t"/>
                  <a:pathLst>
                    <a:path extrusionOk="0" h="6835" w="34343">
                      <a:moveTo>
                        <a:pt x="1772" y="1"/>
                      </a:moveTo>
                      <a:cubicBezTo>
                        <a:pt x="1176" y="299"/>
                        <a:pt x="596" y="597"/>
                        <a:pt x="32" y="926"/>
                      </a:cubicBezTo>
                      <a:cubicBezTo>
                        <a:pt x="0" y="1427"/>
                        <a:pt x="47" y="1882"/>
                        <a:pt x="173" y="2289"/>
                      </a:cubicBezTo>
                      <a:cubicBezTo>
                        <a:pt x="251" y="2587"/>
                        <a:pt x="361" y="2869"/>
                        <a:pt x="502" y="3136"/>
                      </a:cubicBezTo>
                      <a:cubicBezTo>
                        <a:pt x="1019" y="4061"/>
                        <a:pt x="1928" y="4750"/>
                        <a:pt x="3339" y="5221"/>
                      </a:cubicBezTo>
                      <a:cubicBezTo>
                        <a:pt x="3872" y="5409"/>
                        <a:pt x="4483" y="5550"/>
                        <a:pt x="5189" y="5675"/>
                      </a:cubicBezTo>
                      <a:cubicBezTo>
                        <a:pt x="6709" y="5942"/>
                        <a:pt x="8653" y="6067"/>
                        <a:pt x="11066" y="6067"/>
                      </a:cubicBezTo>
                      <a:cubicBezTo>
                        <a:pt x="14671" y="6067"/>
                        <a:pt x="19311" y="5785"/>
                        <a:pt x="23778" y="5487"/>
                      </a:cubicBezTo>
                      <a:cubicBezTo>
                        <a:pt x="24405" y="5440"/>
                        <a:pt x="25017" y="5424"/>
                        <a:pt x="25644" y="5424"/>
                      </a:cubicBezTo>
                      <a:cubicBezTo>
                        <a:pt x="26521" y="5424"/>
                        <a:pt x="27368" y="5471"/>
                        <a:pt x="28214" y="5550"/>
                      </a:cubicBezTo>
                      <a:cubicBezTo>
                        <a:pt x="29076" y="5628"/>
                        <a:pt x="29938" y="5753"/>
                        <a:pt x="30769" y="5910"/>
                      </a:cubicBezTo>
                      <a:cubicBezTo>
                        <a:pt x="32007" y="6145"/>
                        <a:pt x="33183" y="6459"/>
                        <a:pt x="34343" y="6835"/>
                      </a:cubicBezTo>
                      <a:cubicBezTo>
                        <a:pt x="33653" y="6036"/>
                        <a:pt x="32932" y="5283"/>
                        <a:pt x="32164" y="4578"/>
                      </a:cubicBezTo>
                      <a:cubicBezTo>
                        <a:pt x="30361" y="4155"/>
                        <a:pt x="28449" y="3888"/>
                        <a:pt x="26427" y="3841"/>
                      </a:cubicBezTo>
                      <a:cubicBezTo>
                        <a:pt x="26161" y="3826"/>
                        <a:pt x="25910" y="3826"/>
                        <a:pt x="25644" y="3826"/>
                      </a:cubicBezTo>
                      <a:cubicBezTo>
                        <a:pt x="24985" y="3826"/>
                        <a:pt x="24327" y="3841"/>
                        <a:pt x="23669" y="3888"/>
                      </a:cubicBezTo>
                      <a:cubicBezTo>
                        <a:pt x="19217" y="4202"/>
                        <a:pt x="14624" y="4468"/>
                        <a:pt x="11066" y="4468"/>
                      </a:cubicBezTo>
                      <a:cubicBezTo>
                        <a:pt x="9421" y="4468"/>
                        <a:pt x="8010" y="4421"/>
                        <a:pt x="6819" y="4296"/>
                      </a:cubicBezTo>
                      <a:cubicBezTo>
                        <a:pt x="6019" y="4217"/>
                        <a:pt x="5330" y="4108"/>
                        <a:pt x="4718" y="3967"/>
                      </a:cubicBezTo>
                      <a:cubicBezTo>
                        <a:pt x="3214" y="3622"/>
                        <a:pt x="2304" y="3089"/>
                        <a:pt x="1897" y="2352"/>
                      </a:cubicBezTo>
                      <a:cubicBezTo>
                        <a:pt x="1740" y="2086"/>
                        <a:pt x="1646" y="1772"/>
                        <a:pt x="1630" y="1396"/>
                      </a:cubicBezTo>
                      <a:cubicBezTo>
                        <a:pt x="1599" y="988"/>
                        <a:pt x="1646" y="534"/>
                        <a:pt x="17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2" name="Google Shape;682;p32"/>
            <p:cNvSpPr/>
            <p:nvPr/>
          </p:nvSpPr>
          <p:spPr>
            <a:xfrm>
              <a:off x="4358052" y="2612528"/>
              <a:ext cx="391500" cy="39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32"/>
          <p:cNvSpPr txBox="1"/>
          <p:nvPr/>
        </p:nvSpPr>
        <p:spPr>
          <a:xfrm>
            <a:off x="6160413" y="2706516"/>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MARS</a:t>
            </a:r>
            <a:endParaRPr>
              <a:solidFill>
                <a:schemeClr val="dk1"/>
              </a:solidFill>
              <a:latin typeface="Roboto"/>
              <a:ea typeface="Roboto"/>
              <a:cs typeface="Roboto"/>
              <a:sym typeface="Roboto"/>
            </a:endParaRPr>
          </a:p>
        </p:txBody>
      </p:sp>
      <p:sp>
        <p:nvSpPr>
          <p:cNvPr id="701" name="Google Shape;701;p32"/>
          <p:cNvSpPr txBox="1"/>
          <p:nvPr/>
        </p:nvSpPr>
        <p:spPr>
          <a:xfrm>
            <a:off x="6160412" y="3322695"/>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NEPTUNE</a:t>
            </a:r>
            <a:endParaRPr>
              <a:solidFill>
                <a:schemeClr val="dk1"/>
              </a:solidFill>
              <a:latin typeface="Roboto"/>
              <a:ea typeface="Roboto"/>
              <a:cs typeface="Roboto"/>
              <a:sym typeface="Roboto"/>
            </a:endParaRPr>
          </a:p>
        </p:txBody>
      </p:sp>
      <p:sp>
        <p:nvSpPr>
          <p:cNvPr id="702" name="Google Shape;702;p32"/>
          <p:cNvSpPr txBox="1"/>
          <p:nvPr/>
        </p:nvSpPr>
        <p:spPr>
          <a:xfrm flipH="1">
            <a:off x="1360287" y="3322695"/>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EARTH</a:t>
            </a:r>
            <a:endParaRPr>
              <a:solidFill>
                <a:schemeClr val="dk1"/>
              </a:solidFill>
              <a:latin typeface="Roboto"/>
              <a:ea typeface="Roboto"/>
              <a:cs typeface="Roboto"/>
              <a:sym typeface="Roboto"/>
            </a:endParaRPr>
          </a:p>
        </p:txBody>
      </p:sp>
      <p:sp>
        <p:nvSpPr>
          <p:cNvPr id="703" name="Google Shape;703;p32"/>
          <p:cNvSpPr txBox="1"/>
          <p:nvPr/>
        </p:nvSpPr>
        <p:spPr>
          <a:xfrm flipH="1">
            <a:off x="1360288" y="2706525"/>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SATURN</a:t>
            </a:r>
            <a:endParaRPr>
              <a:solidFill>
                <a:schemeClr val="dk1"/>
              </a:solidFill>
              <a:latin typeface="Roboto"/>
              <a:ea typeface="Roboto"/>
              <a:cs typeface="Roboto"/>
              <a:sym typeface="Roboto"/>
            </a:endParaRPr>
          </a:p>
        </p:txBody>
      </p:sp>
      <p:cxnSp>
        <p:nvCxnSpPr>
          <p:cNvPr id="704" name="Google Shape;704;p32"/>
          <p:cNvCxnSpPr>
            <a:stCxn id="684" idx="1"/>
            <a:endCxn id="703" idx="3"/>
          </p:cNvCxnSpPr>
          <p:nvPr/>
        </p:nvCxnSpPr>
        <p:spPr>
          <a:xfrm>
            <a:off x="1360287" y="1702119"/>
            <a:ext cx="600" cy="1235400"/>
          </a:xfrm>
          <a:prstGeom prst="bentConnector3">
            <a:avLst>
              <a:gd fmla="val -39687500" name="adj1"/>
            </a:avLst>
          </a:prstGeom>
          <a:noFill/>
          <a:ln cap="flat" cmpd="sng" w="38100">
            <a:solidFill>
              <a:schemeClr val="accent1"/>
            </a:solidFill>
            <a:prstDash val="dash"/>
            <a:round/>
            <a:headEnd len="med" w="med" type="none"/>
            <a:tailEnd len="med" w="med" type="none"/>
          </a:ln>
        </p:spPr>
      </p:cxnSp>
      <p:cxnSp>
        <p:nvCxnSpPr>
          <p:cNvPr id="705" name="Google Shape;705;p32"/>
          <p:cNvCxnSpPr>
            <a:stCxn id="684" idx="1"/>
            <a:endCxn id="702" idx="3"/>
          </p:cNvCxnSpPr>
          <p:nvPr/>
        </p:nvCxnSpPr>
        <p:spPr>
          <a:xfrm>
            <a:off x="1360287" y="1702119"/>
            <a:ext cx="600" cy="1851300"/>
          </a:xfrm>
          <a:prstGeom prst="bentConnector3">
            <a:avLst>
              <a:gd fmla="val -39687500" name="adj1"/>
            </a:avLst>
          </a:prstGeom>
          <a:noFill/>
          <a:ln cap="flat" cmpd="sng" w="38100">
            <a:solidFill>
              <a:schemeClr val="accent1"/>
            </a:solidFill>
            <a:prstDash val="dash"/>
            <a:round/>
            <a:headEnd len="med" w="med" type="none"/>
            <a:tailEnd len="med" w="med" type="none"/>
          </a:ln>
        </p:spPr>
      </p:cxnSp>
      <p:cxnSp>
        <p:nvCxnSpPr>
          <p:cNvPr id="706" name="Google Shape;706;p32"/>
          <p:cNvCxnSpPr>
            <a:stCxn id="689" idx="1"/>
            <a:endCxn id="701" idx="3"/>
          </p:cNvCxnSpPr>
          <p:nvPr/>
        </p:nvCxnSpPr>
        <p:spPr>
          <a:xfrm>
            <a:off x="7783713" y="1702119"/>
            <a:ext cx="600" cy="1851300"/>
          </a:xfrm>
          <a:prstGeom prst="bentConnector3">
            <a:avLst>
              <a:gd fmla="val 39687500" name="adj1"/>
            </a:avLst>
          </a:prstGeom>
          <a:noFill/>
          <a:ln cap="flat" cmpd="sng" w="38100">
            <a:solidFill>
              <a:schemeClr val="accent1"/>
            </a:solidFill>
            <a:prstDash val="dash"/>
            <a:round/>
            <a:headEnd len="med" w="med" type="none"/>
            <a:tailEnd len="med" w="med" type="none"/>
          </a:ln>
        </p:spPr>
      </p:cxnSp>
      <p:cxnSp>
        <p:nvCxnSpPr>
          <p:cNvPr id="707" name="Google Shape;707;p32"/>
          <p:cNvCxnSpPr>
            <a:stCxn id="689" idx="1"/>
            <a:endCxn id="700" idx="3"/>
          </p:cNvCxnSpPr>
          <p:nvPr/>
        </p:nvCxnSpPr>
        <p:spPr>
          <a:xfrm>
            <a:off x="7783713" y="1702119"/>
            <a:ext cx="600" cy="1235100"/>
          </a:xfrm>
          <a:prstGeom prst="bentConnector3">
            <a:avLst>
              <a:gd fmla="val 39687500" name="adj1"/>
            </a:avLst>
          </a:prstGeom>
          <a:noFill/>
          <a:ln cap="flat" cmpd="sng" w="38100">
            <a:solidFill>
              <a:schemeClr val="accent1"/>
            </a:solidFill>
            <a:prstDash val="dash"/>
            <a:round/>
            <a:headEnd len="med" w="med" type="none"/>
            <a:tailEnd len="med" w="med" type="none"/>
          </a:ln>
        </p:spPr>
      </p:cxnSp>
      <p:sp>
        <p:nvSpPr>
          <p:cNvPr id="708" name="Google Shape;708;p32"/>
          <p:cNvSpPr txBox="1"/>
          <p:nvPr/>
        </p:nvSpPr>
        <p:spPr>
          <a:xfrm>
            <a:off x="6160412" y="3938875"/>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PLUTO</a:t>
            </a:r>
            <a:endParaRPr>
              <a:solidFill>
                <a:schemeClr val="dk1"/>
              </a:solidFill>
              <a:latin typeface="Roboto"/>
              <a:ea typeface="Roboto"/>
              <a:cs typeface="Roboto"/>
              <a:sym typeface="Roboto"/>
            </a:endParaRPr>
          </a:p>
        </p:txBody>
      </p:sp>
      <p:sp>
        <p:nvSpPr>
          <p:cNvPr id="709" name="Google Shape;709;p32"/>
          <p:cNvSpPr txBox="1"/>
          <p:nvPr/>
        </p:nvSpPr>
        <p:spPr>
          <a:xfrm flipH="1">
            <a:off x="1360287" y="3938866"/>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CERES</a:t>
            </a:r>
            <a:endParaRPr>
              <a:solidFill>
                <a:schemeClr val="dk1"/>
              </a:solidFill>
              <a:latin typeface="Roboto"/>
              <a:ea typeface="Roboto"/>
              <a:cs typeface="Roboto"/>
              <a:sym typeface="Roboto"/>
            </a:endParaRPr>
          </a:p>
        </p:txBody>
      </p:sp>
      <p:cxnSp>
        <p:nvCxnSpPr>
          <p:cNvPr id="710" name="Google Shape;710;p32"/>
          <p:cNvCxnSpPr>
            <a:stCxn id="684" idx="1"/>
            <a:endCxn id="709" idx="3"/>
          </p:cNvCxnSpPr>
          <p:nvPr/>
        </p:nvCxnSpPr>
        <p:spPr>
          <a:xfrm>
            <a:off x="1360287" y="1702119"/>
            <a:ext cx="600" cy="2467500"/>
          </a:xfrm>
          <a:prstGeom prst="bentConnector3">
            <a:avLst>
              <a:gd fmla="val -39687500" name="adj1"/>
            </a:avLst>
          </a:prstGeom>
          <a:noFill/>
          <a:ln cap="flat" cmpd="sng" w="38100">
            <a:solidFill>
              <a:schemeClr val="accent1"/>
            </a:solidFill>
            <a:prstDash val="dash"/>
            <a:round/>
            <a:headEnd len="med" w="med" type="none"/>
            <a:tailEnd len="med" w="med" type="none"/>
          </a:ln>
        </p:spPr>
      </p:cxnSp>
      <p:cxnSp>
        <p:nvCxnSpPr>
          <p:cNvPr id="711" name="Google Shape;711;p32"/>
          <p:cNvCxnSpPr>
            <a:stCxn id="689" idx="1"/>
            <a:endCxn id="708" idx="3"/>
          </p:cNvCxnSpPr>
          <p:nvPr/>
        </p:nvCxnSpPr>
        <p:spPr>
          <a:xfrm>
            <a:off x="7783713" y="1702119"/>
            <a:ext cx="600" cy="2467500"/>
          </a:xfrm>
          <a:prstGeom prst="bentConnector3">
            <a:avLst>
              <a:gd fmla="val 39687500" name="adj1"/>
            </a:avLst>
          </a:prstGeom>
          <a:noFill/>
          <a:ln cap="flat" cmpd="sng" w="38100">
            <a:solidFill>
              <a:schemeClr val="accent1"/>
            </a:solidFill>
            <a:prstDash val="dash"/>
            <a:round/>
            <a:headEnd len="med" w="med" type="none"/>
            <a:tailEnd len="med" w="med" type="none"/>
          </a:ln>
        </p:spPr>
      </p:cxnSp>
      <p:cxnSp>
        <p:nvCxnSpPr>
          <p:cNvPr id="712" name="Google Shape;712;p32"/>
          <p:cNvCxnSpPr>
            <a:stCxn id="681" idx="2"/>
            <a:endCxn id="708" idx="1"/>
          </p:cNvCxnSpPr>
          <p:nvPr/>
        </p:nvCxnSpPr>
        <p:spPr>
          <a:xfrm flipH="1" rot="-5400000">
            <a:off x="5300700" y="3310025"/>
            <a:ext cx="131100" cy="1588500"/>
          </a:xfrm>
          <a:prstGeom prst="bentConnector2">
            <a:avLst/>
          </a:prstGeom>
          <a:noFill/>
          <a:ln cap="flat" cmpd="sng" w="38100">
            <a:solidFill>
              <a:schemeClr val="accent2"/>
            </a:solidFill>
            <a:prstDash val="solid"/>
            <a:round/>
            <a:headEnd len="med" w="med" type="none"/>
            <a:tailEnd len="med" w="med" type="none"/>
          </a:ln>
        </p:spPr>
      </p:cxnSp>
      <p:cxnSp>
        <p:nvCxnSpPr>
          <p:cNvPr id="713" name="Google Shape;713;p32"/>
          <p:cNvCxnSpPr>
            <a:stCxn id="681" idx="2"/>
            <a:endCxn id="709" idx="1"/>
          </p:cNvCxnSpPr>
          <p:nvPr/>
        </p:nvCxnSpPr>
        <p:spPr>
          <a:xfrm rot="5400000">
            <a:off x="3712200" y="3310025"/>
            <a:ext cx="131100" cy="1588500"/>
          </a:xfrm>
          <a:prstGeom prst="bentConnector2">
            <a:avLst/>
          </a:prstGeom>
          <a:noFill/>
          <a:ln cap="flat" cmpd="sng" w="38100">
            <a:solidFill>
              <a:schemeClr val="accent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sp>
        <p:nvSpPr>
          <p:cNvPr id="719" name="Google Shape;719;p33"/>
          <p:cNvSpPr txBox="1"/>
          <p:nvPr/>
        </p:nvSpPr>
        <p:spPr>
          <a:xfrm>
            <a:off x="843450" y="4139825"/>
            <a:ext cx="7457100" cy="32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rgbClr val="FFFFFF"/>
                </a:solidFill>
                <a:latin typeface="Roboto"/>
                <a:ea typeface="Roboto"/>
                <a:cs typeface="Roboto"/>
                <a:sym typeface="Roboto"/>
              </a:rPr>
              <a:t>Follow the link in the graph to modify its data and then paste the new one here. </a:t>
            </a:r>
            <a:r>
              <a:rPr b="1" lang="en" sz="1200">
                <a:solidFill>
                  <a:srgbClr val="FFFFFF"/>
                </a:solidFill>
                <a:latin typeface="Roboto"/>
                <a:ea typeface="Roboto"/>
                <a:cs typeface="Roboto"/>
                <a:sym typeface="Roboto"/>
              </a:rPr>
              <a:t>For more info, </a:t>
            </a:r>
            <a:r>
              <a:rPr b="1" lang="en" sz="1200">
                <a:solidFill>
                  <a:srgbClr val="FFFFFF"/>
                </a:solidFill>
                <a:uFill>
                  <a:noFill/>
                </a:uFill>
                <a:latin typeface="Roboto"/>
                <a:ea typeface="Roboto"/>
                <a:cs typeface="Roboto"/>
                <a:sym typeface="Roboto"/>
                <a:hlinkClick r:id="rId3">
                  <a:extLst>
                    <a:ext uri="{A12FA001-AC4F-418D-AE19-62706E023703}">
                      <ahyp:hlinkClr val="tx"/>
                    </a:ext>
                  </a:extLst>
                </a:hlinkClick>
              </a:rPr>
              <a:t>click here</a:t>
            </a:r>
            <a:endParaRPr b="1" sz="1200">
              <a:solidFill>
                <a:srgbClr val="FFFFFF"/>
              </a:solidFill>
              <a:latin typeface="Roboto"/>
              <a:ea typeface="Roboto"/>
              <a:cs typeface="Roboto"/>
              <a:sym typeface="Roboto"/>
            </a:endParaRPr>
          </a:p>
        </p:txBody>
      </p:sp>
      <p:pic>
        <p:nvPicPr>
          <p:cNvPr id="720" name="Google Shape;720;p33" title="Chart">
            <a:hlinkClick r:id="rId4"/>
          </p:cNvPr>
          <p:cNvPicPr preferRelativeResize="0"/>
          <p:nvPr/>
        </p:nvPicPr>
        <p:blipFill>
          <a:blip r:embed="rId5">
            <a:alphaModFix/>
          </a:blip>
          <a:stretch>
            <a:fillRect/>
          </a:stretch>
        </p:blipFill>
        <p:spPr>
          <a:xfrm>
            <a:off x="843438" y="1433675"/>
            <a:ext cx="4162884" cy="2574050"/>
          </a:xfrm>
          <a:prstGeom prst="rect">
            <a:avLst/>
          </a:prstGeom>
          <a:noFill/>
          <a:ln>
            <a:noFill/>
          </a:ln>
        </p:spPr>
      </p:pic>
      <p:grpSp>
        <p:nvGrpSpPr>
          <p:cNvPr id="721" name="Google Shape;721;p33"/>
          <p:cNvGrpSpPr/>
          <p:nvPr/>
        </p:nvGrpSpPr>
        <p:grpSpPr>
          <a:xfrm>
            <a:off x="5645675" y="3008837"/>
            <a:ext cx="2382300" cy="1149589"/>
            <a:chOff x="5645675" y="3008837"/>
            <a:chExt cx="2382300" cy="1149589"/>
          </a:xfrm>
        </p:grpSpPr>
        <p:sp>
          <p:nvSpPr>
            <p:cNvPr id="722" name="Google Shape;722;p33"/>
            <p:cNvSpPr txBox="1"/>
            <p:nvPr/>
          </p:nvSpPr>
          <p:spPr>
            <a:xfrm>
              <a:off x="5645675" y="3008837"/>
              <a:ext cx="23823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dk1"/>
                  </a:solidFill>
                  <a:latin typeface="Alfa Slab One"/>
                  <a:ea typeface="Alfa Slab One"/>
                  <a:cs typeface="Alfa Slab One"/>
                  <a:sym typeface="Alfa Slab One"/>
                </a:rPr>
                <a:t>30%</a:t>
              </a:r>
              <a:endParaRPr sz="3000">
                <a:solidFill>
                  <a:schemeClr val="dk1"/>
                </a:solidFill>
                <a:latin typeface="Roboto"/>
                <a:ea typeface="Roboto"/>
                <a:cs typeface="Roboto"/>
                <a:sym typeface="Roboto"/>
              </a:endParaRPr>
            </a:p>
          </p:txBody>
        </p:sp>
        <p:sp>
          <p:nvSpPr>
            <p:cNvPr id="723" name="Google Shape;723;p33"/>
            <p:cNvSpPr txBox="1"/>
            <p:nvPr/>
          </p:nvSpPr>
          <p:spPr>
            <a:xfrm>
              <a:off x="5645675" y="3585725"/>
              <a:ext cx="2382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huge gas giant</a:t>
              </a:r>
              <a:endParaRPr sz="1800">
                <a:solidFill>
                  <a:schemeClr val="lt1"/>
                </a:solidFill>
                <a:latin typeface="Alfa Slab One"/>
                <a:ea typeface="Alfa Slab One"/>
                <a:cs typeface="Alfa Slab One"/>
                <a:sym typeface="Alfa Slab One"/>
              </a:endParaRPr>
            </a:p>
          </p:txBody>
        </p:sp>
      </p:grpSp>
      <p:grpSp>
        <p:nvGrpSpPr>
          <p:cNvPr id="724" name="Google Shape;724;p33"/>
          <p:cNvGrpSpPr/>
          <p:nvPr/>
        </p:nvGrpSpPr>
        <p:grpSpPr>
          <a:xfrm>
            <a:off x="5645625" y="1554268"/>
            <a:ext cx="2382300" cy="1149583"/>
            <a:chOff x="5645625" y="1554268"/>
            <a:chExt cx="2382300" cy="1149583"/>
          </a:xfrm>
        </p:grpSpPr>
        <p:sp>
          <p:nvSpPr>
            <p:cNvPr id="725" name="Google Shape;725;p33"/>
            <p:cNvSpPr txBox="1"/>
            <p:nvPr/>
          </p:nvSpPr>
          <p:spPr>
            <a:xfrm flipH="1">
              <a:off x="5645625" y="1554268"/>
              <a:ext cx="2382300" cy="57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dk1"/>
                  </a:solidFill>
                  <a:latin typeface="Alfa Slab One"/>
                  <a:ea typeface="Alfa Slab One"/>
                  <a:cs typeface="Alfa Slab One"/>
                  <a:sym typeface="Alfa Slab One"/>
                </a:rPr>
                <a:t>15%</a:t>
              </a:r>
              <a:endParaRPr sz="3000">
                <a:solidFill>
                  <a:schemeClr val="dk1"/>
                </a:solidFill>
                <a:latin typeface="Roboto"/>
                <a:ea typeface="Roboto"/>
                <a:cs typeface="Roboto"/>
                <a:sym typeface="Roboto"/>
              </a:endParaRPr>
            </a:p>
          </p:txBody>
        </p:sp>
        <p:sp>
          <p:nvSpPr>
            <p:cNvPr id="726" name="Google Shape;726;p33"/>
            <p:cNvSpPr txBox="1"/>
            <p:nvPr/>
          </p:nvSpPr>
          <p:spPr>
            <a:xfrm flipH="1">
              <a:off x="5645625" y="2131152"/>
              <a:ext cx="2382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a:solidFill>
                  <a:schemeClr val="lt1"/>
                </a:solidFill>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841"/>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sp>
        <p:nvSpPr>
          <p:cNvPr id="90" name="Google Shape;90;p16"/>
          <p:cNvSpPr txBox="1"/>
          <p:nvPr>
            <p:ph idx="1" type="body"/>
          </p:nvPr>
        </p:nvSpPr>
        <p:spPr>
          <a:xfrm>
            <a:off x="865650" y="1154750"/>
            <a:ext cx="5641500" cy="335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template contains an assortment of complementary infographic resources for the </a:t>
            </a:r>
            <a:r>
              <a:rPr b="1" lang="en">
                <a:solidFill>
                  <a:schemeClr val="hlink"/>
                </a:solidFill>
                <a:uFill>
                  <a:noFill/>
                </a:uFill>
                <a:hlinkClick r:id="rId3"/>
              </a:rPr>
              <a:t>Basketball Training Center</a:t>
            </a:r>
            <a:r>
              <a:rPr lang="en"/>
              <a:t> presentation</a:t>
            </a:r>
            <a:endParaRPr/>
          </a:p>
          <a:p>
            <a:pPr indent="0" lvl="0" marL="0" rtl="0" algn="l">
              <a:spcBef>
                <a:spcPts val="1600"/>
              </a:spcBef>
              <a:spcAft>
                <a:spcPts val="0"/>
              </a:spcAft>
              <a:buNone/>
            </a:pPr>
            <a:r>
              <a:rPr lang="en"/>
              <a:t>These infographics are adapted to the style of the aforementioned presentation, so you can insert them easily and have them completely integrated at once. You just need to do the following:</a:t>
            </a:r>
            <a:endParaRPr/>
          </a:p>
          <a:p>
            <a:pPr indent="-317500" lvl="1" marL="914400" rtl="0" algn="l">
              <a:spcBef>
                <a:spcPts val="1600"/>
              </a:spcBef>
              <a:spcAft>
                <a:spcPts val="0"/>
              </a:spcAft>
              <a:buClr>
                <a:schemeClr val="lt1"/>
              </a:buClr>
              <a:buSzPts val="1400"/>
              <a:buFont typeface="Roboto"/>
              <a:buChar char="●"/>
            </a:pPr>
            <a:r>
              <a:rPr lang="en"/>
              <a:t>Select the element that you want to copy</a:t>
            </a:r>
            <a:endParaRPr/>
          </a:p>
          <a:p>
            <a:pPr indent="-317500" lvl="1" marL="914400" rtl="0" algn="l">
              <a:spcBef>
                <a:spcPts val="0"/>
              </a:spcBef>
              <a:spcAft>
                <a:spcPts val="0"/>
              </a:spcAft>
              <a:buClr>
                <a:schemeClr val="lt1"/>
              </a:buClr>
              <a:buSzPts val="1400"/>
              <a:buFont typeface="Roboto"/>
              <a:buChar char="●"/>
            </a:pPr>
            <a:r>
              <a:rPr lang="en"/>
              <a:t>Right-click and choose “Copy”</a:t>
            </a:r>
            <a:endParaRPr/>
          </a:p>
          <a:p>
            <a:pPr indent="-317500" lvl="1" marL="914400" rtl="0" algn="l">
              <a:spcBef>
                <a:spcPts val="0"/>
              </a:spcBef>
              <a:spcAft>
                <a:spcPts val="0"/>
              </a:spcAft>
              <a:buClr>
                <a:schemeClr val="lt1"/>
              </a:buClr>
              <a:buSzPts val="1400"/>
              <a:buFont typeface="Roboto"/>
              <a:buChar char="●"/>
            </a:pPr>
            <a:r>
              <a:rPr lang="en"/>
              <a:t>Go to the slide where you want the element to appear</a:t>
            </a:r>
            <a:endParaRPr/>
          </a:p>
          <a:p>
            <a:pPr indent="-317500" lvl="1" marL="914400" rtl="0" algn="l">
              <a:spcBef>
                <a:spcPts val="0"/>
              </a:spcBef>
              <a:spcAft>
                <a:spcPts val="0"/>
              </a:spcAft>
              <a:buClr>
                <a:schemeClr val="lt1"/>
              </a:buClr>
              <a:buSzPts val="1400"/>
              <a:buFont typeface="Roboto"/>
              <a:buChar char="●"/>
            </a:pPr>
            <a:r>
              <a:rPr lang="en"/>
              <a:t>Right-click and choose “Paste</a:t>
            </a:r>
            <a:endParaRPr/>
          </a:p>
        </p:txBody>
      </p:sp>
      <p:grpSp>
        <p:nvGrpSpPr>
          <p:cNvPr id="91" name="Google Shape;91;p16"/>
          <p:cNvGrpSpPr/>
          <p:nvPr/>
        </p:nvGrpSpPr>
        <p:grpSpPr>
          <a:xfrm>
            <a:off x="6507175" y="1112225"/>
            <a:ext cx="1483500" cy="3473400"/>
            <a:chOff x="6278575" y="1116825"/>
            <a:chExt cx="1483500" cy="3473400"/>
          </a:xfrm>
        </p:grpSpPr>
        <p:cxnSp>
          <p:nvCxnSpPr>
            <p:cNvPr id="92" name="Google Shape;92;p16"/>
            <p:cNvCxnSpPr/>
            <p:nvPr/>
          </p:nvCxnSpPr>
          <p:spPr>
            <a:xfrm>
              <a:off x="7020425" y="1116825"/>
              <a:ext cx="0" cy="3473400"/>
            </a:xfrm>
            <a:prstGeom prst="straightConnector1">
              <a:avLst/>
            </a:prstGeom>
            <a:noFill/>
            <a:ln cap="flat" cmpd="sng" w="38100">
              <a:solidFill>
                <a:schemeClr val="accent3"/>
              </a:solidFill>
              <a:prstDash val="dash"/>
              <a:round/>
              <a:headEnd len="med" w="med" type="none"/>
              <a:tailEnd len="med" w="med" type="none"/>
            </a:ln>
          </p:spPr>
        </p:cxnSp>
        <p:sp>
          <p:nvSpPr>
            <p:cNvPr id="93" name="Google Shape;93;p16"/>
            <p:cNvSpPr/>
            <p:nvPr/>
          </p:nvSpPr>
          <p:spPr>
            <a:xfrm>
              <a:off x="6278575" y="2515700"/>
              <a:ext cx="1483500" cy="1483500"/>
            </a:xfrm>
            <a:prstGeom prst="ellipse">
              <a:avLst/>
            </a:pr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3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sp>
        <p:nvSpPr>
          <p:cNvPr id="732" name="Google Shape;732;p34"/>
          <p:cNvSpPr/>
          <p:nvPr/>
        </p:nvSpPr>
        <p:spPr>
          <a:xfrm>
            <a:off x="899525" y="1419781"/>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01</a:t>
            </a:r>
            <a:endParaRPr sz="1800"/>
          </a:p>
        </p:txBody>
      </p:sp>
      <p:sp>
        <p:nvSpPr>
          <p:cNvPr id="733" name="Google Shape;733;p34"/>
          <p:cNvSpPr/>
          <p:nvPr/>
        </p:nvSpPr>
        <p:spPr>
          <a:xfrm>
            <a:off x="899525" y="2524682"/>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02</a:t>
            </a:r>
            <a:endParaRPr/>
          </a:p>
        </p:txBody>
      </p:sp>
      <p:cxnSp>
        <p:nvCxnSpPr>
          <p:cNvPr id="734" name="Google Shape;734;p34"/>
          <p:cNvCxnSpPr>
            <a:stCxn id="732" idx="6"/>
            <a:endCxn id="735" idx="1"/>
          </p:cNvCxnSpPr>
          <p:nvPr/>
        </p:nvCxnSpPr>
        <p:spPr>
          <a:xfrm>
            <a:off x="1417625" y="1678831"/>
            <a:ext cx="229800" cy="2100"/>
          </a:xfrm>
          <a:prstGeom prst="straightConnector1">
            <a:avLst/>
          </a:prstGeom>
          <a:noFill/>
          <a:ln cap="flat" cmpd="sng" w="38100">
            <a:solidFill>
              <a:schemeClr val="accent1"/>
            </a:solidFill>
            <a:prstDash val="dash"/>
            <a:round/>
            <a:headEnd len="med" w="med" type="none"/>
            <a:tailEnd len="med" w="med" type="none"/>
          </a:ln>
        </p:spPr>
      </p:cxnSp>
      <p:sp>
        <p:nvSpPr>
          <p:cNvPr id="736" name="Google Shape;736;p34"/>
          <p:cNvSpPr/>
          <p:nvPr/>
        </p:nvSpPr>
        <p:spPr>
          <a:xfrm>
            <a:off x="899525" y="3629582"/>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03</a:t>
            </a:r>
            <a:endParaRPr/>
          </a:p>
        </p:txBody>
      </p:sp>
      <p:grpSp>
        <p:nvGrpSpPr>
          <p:cNvPr id="737" name="Google Shape;737;p34"/>
          <p:cNvGrpSpPr/>
          <p:nvPr/>
        </p:nvGrpSpPr>
        <p:grpSpPr>
          <a:xfrm>
            <a:off x="1647327" y="1498102"/>
            <a:ext cx="2721900" cy="694998"/>
            <a:chOff x="1647327" y="1394850"/>
            <a:chExt cx="2721900" cy="694998"/>
          </a:xfrm>
        </p:grpSpPr>
        <p:sp>
          <p:nvSpPr>
            <p:cNvPr id="735" name="Google Shape;735;p34"/>
            <p:cNvSpPr txBox="1"/>
            <p:nvPr/>
          </p:nvSpPr>
          <p:spPr>
            <a:xfrm>
              <a:off x="1647327" y="1394850"/>
              <a:ext cx="2721900" cy="36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A</a:t>
              </a:r>
              <a:r>
                <a:rPr lang="en" sz="1800">
                  <a:solidFill>
                    <a:schemeClr val="lt1"/>
                  </a:solidFill>
                  <a:latin typeface="Alfa Slab One"/>
                  <a:ea typeface="Alfa Slab One"/>
                  <a:cs typeface="Alfa Slab One"/>
                  <a:sym typeface="Alfa Slab One"/>
                </a:rPr>
                <a:t>BOUT</a:t>
              </a:r>
              <a:r>
                <a:rPr lang="en" sz="1800">
                  <a:solidFill>
                    <a:schemeClr val="lt1"/>
                  </a:solidFill>
                  <a:latin typeface="Alfa Slab One"/>
                  <a:ea typeface="Alfa Slab One"/>
                  <a:cs typeface="Alfa Slab One"/>
                  <a:sym typeface="Alfa Slab One"/>
                </a:rPr>
                <a:t> </a:t>
              </a:r>
              <a:r>
                <a:rPr lang="en" sz="1800">
                  <a:solidFill>
                    <a:schemeClr val="lt1"/>
                  </a:solidFill>
                  <a:latin typeface="Alfa Slab One"/>
                  <a:ea typeface="Alfa Slab One"/>
                  <a:cs typeface="Alfa Slab One"/>
                  <a:sym typeface="Alfa Slab One"/>
                </a:rPr>
                <a:t>JUPITER</a:t>
              </a:r>
              <a:endParaRPr>
                <a:solidFill>
                  <a:schemeClr val="lt1"/>
                </a:solidFill>
                <a:latin typeface="Roboto"/>
                <a:ea typeface="Roboto"/>
                <a:cs typeface="Roboto"/>
                <a:sym typeface="Roboto"/>
              </a:endParaRPr>
            </a:p>
          </p:txBody>
        </p:sp>
        <p:sp>
          <p:nvSpPr>
            <p:cNvPr id="738" name="Google Shape;738;p34"/>
            <p:cNvSpPr txBox="1"/>
            <p:nvPr/>
          </p:nvSpPr>
          <p:spPr>
            <a:xfrm>
              <a:off x="1647327" y="1724148"/>
              <a:ext cx="2721900" cy="3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Roboto"/>
                  <a:ea typeface="Roboto"/>
                  <a:cs typeface="Roboto"/>
                  <a:sym typeface="Roboto"/>
                </a:rPr>
                <a:t>Jupiter is a huge gas giant</a:t>
              </a:r>
              <a:endParaRPr sz="1800">
                <a:solidFill>
                  <a:schemeClr val="lt1"/>
                </a:solidFill>
                <a:latin typeface="Alfa Slab One"/>
                <a:ea typeface="Alfa Slab One"/>
                <a:cs typeface="Alfa Slab One"/>
                <a:sym typeface="Alfa Slab One"/>
              </a:endParaRPr>
            </a:p>
          </p:txBody>
        </p:sp>
      </p:grpSp>
      <p:grpSp>
        <p:nvGrpSpPr>
          <p:cNvPr id="739" name="Google Shape;739;p34"/>
          <p:cNvGrpSpPr/>
          <p:nvPr/>
        </p:nvGrpSpPr>
        <p:grpSpPr>
          <a:xfrm>
            <a:off x="1647225" y="3702679"/>
            <a:ext cx="2721900" cy="694999"/>
            <a:chOff x="1647225" y="3841552"/>
            <a:chExt cx="2721900" cy="694999"/>
          </a:xfrm>
        </p:grpSpPr>
        <p:sp>
          <p:nvSpPr>
            <p:cNvPr id="740" name="Google Shape;740;p34"/>
            <p:cNvSpPr txBox="1"/>
            <p:nvPr/>
          </p:nvSpPr>
          <p:spPr>
            <a:xfrm>
              <a:off x="1647225" y="3841552"/>
              <a:ext cx="2721900" cy="36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ABOUT </a:t>
              </a:r>
              <a:r>
                <a:rPr lang="en" sz="1800">
                  <a:solidFill>
                    <a:schemeClr val="lt1"/>
                  </a:solidFill>
                  <a:latin typeface="Alfa Slab One"/>
                  <a:ea typeface="Alfa Slab One"/>
                  <a:cs typeface="Alfa Slab One"/>
                  <a:sym typeface="Alfa Slab One"/>
                </a:rPr>
                <a:t>VENUS</a:t>
              </a:r>
              <a:endParaRPr>
                <a:solidFill>
                  <a:schemeClr val="lt1"/>
                </a:solidFill>
                <a:latin typeface="Roboto"/>
                <a:ea typeface="Roboto"/>
                <a:cs typeface="Roboto"/>
                <a:sym typeface="Roboto"/>
              </a:endParaRPr>
            </a:p>
          </p:txBody>
        </p:sp>
        <p:sp>
          <p:nvSpPr>
            <p:cNvPr id="741" name="Google Shape;741;p34"/>
            <p:cNvSpPr txBox="1"/>
            <p:nvPr/>
          </p:nvSpPr>
          <p:spPr>
            <a:xfrm>
              <a:off x="1647225" y="4170851"/>
              <a:ext cx="2721900" cy="3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grpSp>
      <p:grpSp>
        <p:nvGrpSpPr>
          <p:cNvPr id="742" name="Google Shape;742;p34"/>
          <p:cNvGrpSpPr/>
          <p:nvPr/>
        </p:nvGrpSpPr>
        <p:grpSpPr>
          <a:xfrm>
            <a:off x="1647327" y="2600391"/>
            <a:ext cx="2721900" cy="694999"/>
            <a:chOff x="1647327" y="2624965"/>
            <a:chExt cx="2721900" cy="694999"/>
          </a:xfrm>
        </p:grpSpPr>
        <p:sp>
          <p:nvSpPr>
            <p:cNvPr id="743" name="Google Shape;743;p34"/>
            <p:cNvSpPr txBox="1"/>
            <p:nvPr/>
          </p:nvSpPr>
          <p:spPr>
            <a:xfrm>
              <a:off x="1647327" y="2624965"/>
              <a:ext cx="2721900" cy="36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ABOUT </a:t>
              </a:r>
              <a:r>
                <a:rPr lang="en" sz="1800">
                  <a:solidFill>
                    <a:schemeClr val="lt1"/>
                  </a:solidFill>
                  <a:latin typeface="Alfa Slab One"/>
                  <a:ea typeface="Alfa Slab One"/>
                  <a:cs typeface="Alfa Slab One"/>
                  <a:sym typeface="Alfa Slab One"/>
                </a:rPr>
                <a:t>EARTH</a:t>
              </a:r>
              <a:endParaRPr>
                <a:solidFill>
                  <a:schemeClr val="lt1"/>
                </a:solidFill>
                <a:latin typeface="Roboto"/>
                <a:ea typeface="Roboto"/>
                <a:cs typeface="Roboto"/>
                <a:sym typeface="Roboto"/>
              </a:endParaRPr>
            </a:p>
          </p:txBody>
        </p:sp>
        <p:sp>
          <p:nvSpPr>
            <p:cNvPr id="744" name="Google Shape;744;p34"/>
            <p:cNvSpPr txBox="1"/>
            <p:nvPr/>
          </p:nvSpPr>
          <p:spPr>
            <a:xfrm>
              <a:off x="1647327" y="2954263"/>
              <a:ext cx="2721900" cy="3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Roboto"/>
                  <a:ea typeface="Roboto"/>
                  <a:cs typeface="Roboto"/>
                  <a:sym typeface="Roboto"/>
                </a:rPr>
                <a:t>Earth harbors life</a:t>
              </a:r>
              <a:endParaRPr sz="1800">
                <a:solidFill>
                  <a:schemeClr val="lt1"/>
                </a:solidFill>
                <a:latin typeface="Alfa Slab One"/>
                <a:ea typeface="Alfa Slab One"/>
                <a:cs typeface="Alfa Slab One"/>
                <a:sym typeface="Alfa Slab One"/>
              </a:endParaRPr>
            </a:p>
          </p:txBody>
        </p:sp>
      </p:grpSp>
      <p:cxnSp>
        <p:nvCxnSpPr>
          <p:cNvPr id="745" name="Google Shape;745;p34"/>
          <p:cNvCxnSpPr>
            <a:stCxn id="733" idx="6"/>
            <a:endCxn id="743" idx="1"/>
          </p:cNvCxnSpPr>
          <p:nvPr/>
        </p:nvCxnSpPr>
        <p:spPr>
          <a:xfrm flipH="1" rot="10800000">
            <a:off x="1417625" y="2783132"/>
            <a:ext cx="229800" cy="600"/>
          </a:xfrm>
          <a:prstGeom prst="straightConnector1">
            <a:avLst/>
          </a:prstGeom>
          <a:noFill/>
          <a:ln cap="flat" cmpd="sng" w="38100">
            <a:solidFill>
              <a:schemeClr val="accent1"/>
            </a:solidFill>
            <a:prstDash val="dash"/>
            <a:round/>
            <a:headEnd len="med" w="med" type="none"/>
            <a:tailEnd len="med" w="med" type="none"/>
          </a:ln>
        </p:spPr>
      </p:cxnSp>
      <p:cxnSp>
        <p:nvCxnSpPr>
          <p:cNvPr id="746" name="Google Shape;746;p34"/>
          <p:cNvCxnSpPr>
            <a:stCxn id="736" idx="6"/>
            <a:endCxn id="740" idx="1"/>
          </p:cNvCxnSpPr>
          <p:nvPr/>
        </p:nvCxnSpPr>
        <p:spPr>
          <a:xfrm flipH="1" rot="10800000">
            <a:off x="1417625" y="3885632"/>
            <a:ext cx="229500" cy="3000"/>
          </a:xfrm>
          <a:prstGeom prst="straightConnector1">
            <a:avLst/>
          </a:prstGeom>
          <a:noFill/>
          <a:ln cap="flat" cmpd="sng" w="38100">
            <a:solidFill>
              <a:schemeClr val="accent1"/>
            </a:solidFill>
            <a:prstDash val="dash"/>
            <a:round/>
            <a:headEnd len="med" w="med" type="none"/>
            <a:tailEnd len="med" w="med" type="none"/>
          </a:ln>
        </p:spPr>
      </p:cxnSp>
      <p:sp>
        <p:nvSpPr>
          <p:cNvPr id="747" name="Google Shape;747;p34"/>
          <p:cNvSpPr/>
          <p:nvPr/>
        </p:nvSpPr>
        <p:spPr>
          <a:xfrm>
            <a:off x="5107175" y="2206140"/>
            <a:ext cx="1483500" cy="1483500"/>
          </a:xfrm>
          <a:prstGeom prst="ellipse">
            <a:avLst/>
          </a:prstGeom>
          <a:noFill/>
          <a:ln cap="flat" cmpd="sng" w="38100">
            <a:solidFill>
              <a:schemeClr val="accent3"/>
            </a:solidFill>
            <a:prstDash val="dash"/>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More data about basketball?</a:t>
            </a:r>
            <a:endParaRPr>
              <a:solidFill>
                <a:schemeClr val="lt1"/>
              </a:solidFill>
              <a:latin typeface="Roboto"/>
              <a:ea typeface="Roboto"/>
              <a:cs typeface="Roboto"/>
              <a:sym typeface="Roboto"/>
            </a:endParaRPr>
          </a:p>
        </p:txBody>
      </p:sp>
      <p:cxnSp>
        <p:nvCxnSpPr>
          <p:cNvPr id="748" name="Google Shape;748;p34"/>
          <p:cNvCxnSpPr>
            <a:stCxn id="735" idx="3"/>
            <a:endCxn id="747" idx="0"/>
          </p:cNvCxnSpPr>
          <p:nvPr/>
        </p:nvCxnSpPr>
        <p:spPr>
          <a:xfrm>
            <a:off x="4369227" y="1680952"/>
            <a:ext cx="1479600" cy="525300"/>
          </a:xfrm>
          <a:prstGeom prst="bentConnector2">
            <a:avLst/>
          </a:prstGeom>
          <a:noFill/>
          <a:ln cap="flat" cmpd="sng" w="38100">
            <a:solidFill>
              <a:schemeClr val="accent3"/>
            </a:solidFill>
            <a:prstDash val="dash"/>
            <a:round/>
            <a:headEnd len="med" w="med" type="none"/>
            <a:tailEnd len="med" w="med" type="none"/>
          </a:ln>
        </p:spPr>
      </p:cxnSp>
      <p:cxnSp>
        <p:nvCxnSpPr>
          <p:cNvPr id="749" name="Google Shape;749;p34"/>
          <p:cNvCxnSpPr>
            <a:stCxn id="743" idx="3"/>
            <a:endCxn id="747" idx="2"/>
          </p:cNvCxnSpPr>
          <p:nvPr/>
        </p:nvCxnSpPr>
        <p:spPr>
          <a:xfrm>
            <a:off x="4369227" y="2783241"/>
            <a:ext cx="738000" cy="164700"/>
          </a:xfrm>
          <a:prstGeom prst="bentConnector3">
            <a:avLst>
              <a:gd fmla="val 49996" name="adj1"/>
            </a:avLst>
          </a:prstGeom>
          <a:noFill/>
          <a:ln cap="flat" cmpd="sng" w="38100">
            <a:solidFill>
              <a:schemeClr val="accent3"/>
            </a:solidFill>
            <a:prstDash val="dash"/>
            <a:round/>
            <a:headEnd len="med" w="med" type="none"/>
            <a:tailEnd len="med" w="med" type="none"/>
          </a:ln>
        </p:spPr>
      </p:cxnSp>
      <p:cxnSp>
        <p:nvCxnSpPr>
          <p:cNvPr id="750" name="Google Shape;750;p34"/>
          <p:cNvCxnSpPr>
            <a:stCxn id="741" idx="3"/>
            <a:endCxn id="747" idx="4"/>
          </p:cNvCxnSpPr>
          <p:nvPr/>
        </p:nvCxnSpPr>
        <p:spPr>
          <a:xfrm flipH="1" rot="10800000">
            <a:off x="4369125" y="3689528"/>
            <a:ext cx="1479900" cy="525300"/>
          </a:xfrm>
          <a:prstGeom prst="bentConnector2">
            <a:avLst/>
          </a:prstGeom>
          <a:noFill/>
          <a:ln cap="flat" cmpd="sng" w="38100">
            <a:solidFill>
              <a:schemeClr val="accent3"/>
            </a:solidFill>
            <a:prstDash val="dash"/>
            <a:round/>
            <a:headEnd len="med" w="med" type="none"/>
            <a:tailEnd len="med" w="med" type="none"/>
          </a:ln>
        </p:spPr>
      </p:cxnSp>
      <p:cxnSp>
        <p:nvCxnSpPr>
          <p:cNvPr id="751" name="Google Shape;751;p34"/>
          <p:cNvCxnSpPr>
            <a:stCxn id="747" idx="6"/>
            <a:endCxn id="752" idx="2"/>
          </p:cNvCxnSpPr>
          <p:nvPr/>
        </p:nvCxnSpPr>
        <p:spPr>
          <a:xfrm flipH="1" rot="10800000">
            <a:off x="6590675" y="2076390"/>
            <a:ext cx="855000" cy="871500"/>
          </a:xfrm>
          <a:prstGeom prst="bentConnector2">
            <a:avLst/>
          </a:prstGeom>
          <a:noFill/>
          <a:ln cap="flat" cmpd="sng" w="38100">
            <a:solidFill>
              <a:schemeClr val="accent3"/>
            </a:solidFill>
            <a:prstDash val="dash"/>
            <a:round/>
            <a:headEnd len="med" w="med" type="none"/>
            <a:tailEnd len="med" w="med" type="none"/>
          </a:ln>
        </p:spPr>
      </p:cxnSp>
      <p:sp>
        <p:nvSpPr>
          <p:cNvPr id="752" name="Google Shape;752;p34"/>
          <p:cNvSpPr txBox="1"/>
          <p:nvPr/>
        </p:nvSpPr>
        <p:spPr>
          <a:xfrm>
            <a:off x="6951475" y="1614751"/>
            <a:ext cx="9885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YES</a:t>
            </a:r>
            <a:endParaRPr>
              <a:solidFill>
                <a:schemeClr val="dk1"/>
              </a:solidFill>
              <a:latin typeface="Roboto"/>
              <a:ea typeface="Roboto"/>
              <a:cs typeface="Roboto"/>
              <a:sym typeface="Roboto"/>
            </a:endParaRPr>
          </a:p>
        </p:txBody>
      </p:sp>
      <p:sp>
        <p:nvSpPr>
          <p:cNvPr id="753" name="Google Shape;753;p34"/>
          <p:cNvSpPr txBox="1"/>
          <p:nvPr/>
        </p:nvSpPr>
        <p:spPr>
          <a:xfrm>
            <a:off x="6951475" y="3819328"/>
            <a:ext cx="9885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dk1"/>
                </a:solidFill>
                <a:latin typeface="Alfa Slab One"/>
                <a:ea typeface="Alfa Slab One"/>
                <a:cs typeface="Alfa Slab One"/>
                <a:sym typeface="Alfa Slab One"/>
              </a:rPr>
              <a:t>n</a:t>
            </a:r>
            <a:endParaRPr sz="1800">
              <a:solidFill>
                <a:schemeClr val="dk1"/>
              </a:solidFill>
              <a:latin typeface="Alfa Slab One"/>
              <a:ea typeface="Alfa Slab One"/>
              <a:cs typeface="Alfa Slab One"/>
              <a:sym typeface="Alfa Slab One"/>
            </a:endParaRPr>
          </a:p>
          <a:p>
            <a:pPr indent="0" lvl="0" marL="0" rtl="0" algn="ctr">
              <a:lnSpc>
                <a:spcPct val="100000"/>
              </a:lnSpc>
              <a:spcBef>
                <a:spcPts val="1200"/>
              </a:spcBef>
              <a:spcAft>
                <a:spcPts val="1200"/>
              </a:spcAft>
              <a:buNone/>
            </a:pPr>
            <a:r>
              <a:rPr lang="en" sz="1800">
                <a:solidFill>
                  <a:schemeClr val="dk1"/>
                </a:solidFill>
                <a:latin typeface="Alfa Slab One"/>
                <a:ea typeface="Alfa Slab One"/>
                <a:cs typeface="Alfa Slab One"/>
                <a:sym typeface="Alfa Slab One"/>
              </a:rPr>
              <a:t>NO</a:t>
            </a:r>
            <a:endParaRPr sz="1800">
              <a:solidFill>
                <a:schemeClr val="dk1"/>
              </a:solidFill>
              <a:latin typeface="Alfa Slab One"/>
              <a:ea typeface="Alfa Slab One"/>
              <a:cs typeface="Alfa Slab One"/>
              <a:sym typeface="Alfa Slab One"/>
            </a:endParaRPr>
          </a:p>
        </p:txBody>
      </p:sp>
      <p:cxnSp>
        <p:nvCxnSpPr>
          <p:cNvPr id="754" name="Google Shape;754;p34"/>
          <p:cNvCxnSpPr>
            <a:stCxn id="747" idx="6"/>
            <a:endCxn id="753" idx="0"/>
          </p:cNvCxnSpPr>
          <p:nvPr/>
        </p:nvCxnSpPr>
        <p:spPr>
          <a:xfrm>
            <a:off x="6590675" y="2947890"/>
            <a:ext cx="855000" cy="871500"/>
          </a:xfrm>
          <a:prstGeom prst="bentConnector2">
            <a:avLst/>
          </a:prstGeom>
          <a:noFill/>
          <a:ln cap="flat" cmpd="sng" w="38100">
            <a:solidFill>
              <a:schemeClr val="accent3"/>
            </a:solidFill>
            <a:prstDash val="dash"/>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3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760" name="Google Shape;760;p35"/>
          <p:cNvGrpSpPr/>
          <p:nvPr/>
        </p:nvGrpSpPr>
        <p:grpSpPr>
          <a:xfrm>
            <a:off x="1436250" y="1513450"/>
            <a:ext cx="1623300" cy="997999"/>
            <a:chOff x="1075050" y="1589650"/>
            <a:chExt cx="1623300" cy="997999"/>
          </a:xfrm>
        </p:grpSpPr>
        <p:sp>
          <p:nvSpPr>
            <p:cNvPr id="761" name="Google Shape;761;p35"/>
            <p:cNvSpPr txBox="1"/>
            <p:nvPr/>
          </p:nvSpPr>
          <p:spPr>
            <a:xfrm>
              <a:off x="1075050" y="15896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JUPITER</a:t>
              </a:r>
              <a:endParaRPr>
                <a:solidFill>
                  <a:schemeClr val="dk1"/>
                </a:solidFill>
                <a:latin typeface="Roboto"/>
                <a:ea typeface="Roboto"/>
                <a:cs typeface="Roboto"/>
                <a:sym typeface="Roboto"/>
              </a:endParaRPr>
            </a:p>
          </p:txBody>
        </p:sp>
        <p:sp>
          <p:nvSpPr>
            <p:cNvPr id="762" name="Google Shape;762;p35"/>
            <p:cNvSpPr txBox="1"/>
            <p:nvPr/>
          </p:nvSpPr>
          <p:spPr>
            <a:xfrm>
              <a:off x="1075050" y="20149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huge gas giant</a:t>
              </a:r>
              <a:endParaRPr sz="1800">
                <a:solidFill>
                  <a:schemeClr val="lt1"/>
                </a:solidFill>
                <a:latin typeface="Alfa Slab One"/>
                <a:ea typeface="Alfa Slab One"/>
                <a:cs typeface="Alfa Slab One"/>
                <a:sym typeface="Alfa Slab One"/>
              </a:endParaRPr>
            </a:p>
          </p:txBody>
        </p:sp>
      </p:grpSp>
      <p:grpSp>
        <p:nvGrpSpPr>
          <p:cNvPr id="763" name="Google Shape;763;p35"/>
          <p:cNvGrpSpPr/>
          <p:nvPr/>
        </p:nvGrpSpPr>
        <p:grpSpPr>
          <a:xfrm>
            <a:off x="6084450" y="1513450"/>
            <a:ext cx="1623300" cy="997999"/>
            <a:chOff x="5951850" y="1589650"/>
            <a:chExt cx="1623300" cy="997999"/>
          </a:xfrm>
        </p:grpSpPr>
        <p:sp>
          <p:nvSpPr>
            <p:cNvPr id="764" name="Google Shape;764;p35"/>
            <p:cNvSpPr txBox="1"/>
            <p:nvPr/>
          </p:nvSpPr>
          <p:spPr>
            <a:xfrm>
              <a:off x="5951850" y="15896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MARS</a:t>
              </a:r>
              <a:endParaRPr>
                <a:solidFill>
                  <a:schemeClr val="dk1"/>
                </a:solidFill>
                <a:latin typeface="Roboto"/>
                <a:ea typeface="Roboto"/>
                <a:cs typeface="Roboto"/>
                <a:sym typeface="Roboto"/>
              </a:endParaRPr>
            </a:p>
          </p:txBody>
        </p:sp>
        <p:sp>
          <p:nvSpPr>
            <p:cNvPr id="765" name="Google Shape;765;p35"/>
            <p:cNvSpPr txBox="1"/>
            <p:nvPr/>
          </p:nvSpPr>
          <p:spPr>
            <a:xfrm>
              <a:off x="5951850" y="20149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Mars is actually a cold place</a:t>
              </a:r>
              <a:endParaRPr sz="1800">
                <a:solidFill>
                  <a:schemeClr val="lt1"/>
                </a:solidFill>
                <a:latin typeface="Alfa Slab One"/>
                <a:ea typeface="Alfa Slab One"/>
                <a:cs typeface="Alfa Slab One"/>
                <a:sym typeface="Alfa Slab One"/>
              </a:endParaRPr>
            </a:p>
          </p:txBody>
        </p:sp>
      </p:grpSp>
      <p:grpSp>
        <p:nvGrpSpPr>
          <p:cNvPr id="766" name="Google Shape;766;p35"/>
          <p:cNvGrpSpPr/>
          <p:nvPr/>
        </p:nvGrpSpPr>
        <p:grpSpPr>
          <a:xfrm>
            <a:off x="2432750" y="3266050"/>
            <a:ext cx="1623300" cy="997999"/>
            <a:chOff x="1075050" y="3189850"/>
            <a:chExt cx="1623300" cy="997999"/>
          </a:xfrm>
        </p:grpSpPr>
        <p:sp>
          <p:nvSpPr>
            <p:cNvPr id="767" name="Google Shape;767;p35"/>
            <p:cNvSpPr txBox="1"/>
            <p:nvPr/>
          </p:nvSpPr>
          <p:spPr>
            <a:xfrm>
              <a:off x="1075050" y="31898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EARTH</a:t>
              </a:r>
              <a:endParaRPr>
                <a:solidFill>
                  <a:schemeClr val="dk1"/>
                </a:solidFill>
                <a:latin typeface="Roboto"/>
                <a:ea typeface="Roboto"/>
                <a:cs typeface="Roboto"/>
                <a:sym typeface="Roboto"/>
              </a:endParaRPr>
            </a:p>
          </p:txBody>
        </p:sp>
        <p:sp>
          <p:nvSpPr>
            <p:cNvPr id="768" name="Google Shape;768;p35"/>
            <p:cNvSpPr txBox="1"/>
            <p:nvPr/>
          </p:nvSpPr>
          <p:spPr>
            <a:xfrm>
              <a:off x="1075050" y="36151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It’s a planet that harbors life</a:t>
              </a:r>
              <a:endParaRPr sz="1800">
                <a:solidFill>
                  <a:schemeClr val="lt1"/>
                </a:solidFill>
                <a:latin typeface="Alfa Slab One"/>
                <a:ea typeface="Alfa Slab One"/>
                <a:cs typeface="Alfa Slab One"/>
                <a:sym typeface="Alfa Slab One"/>
              </a:endParaRPr>
            </a:p>
          </p:txBody>
        </p:sp>
      </p:grpSp>
      <p:grpSp>
        <p:nvGrpSpPr>
          <p:cNvPr id="769" name="Google Shape;769;p35"/>
          <p:cNvGrpSpPr/>
          <p:nvPr/>
        </p:nvGrpSpPr>
        <p:grpSpPr>
          <a:xfrm>
            <a:off x="5087950" y="3266050"/>
            <a:ext cx="1623300" cy="997999"/>
            <a:chOff x="5951850" y="3189850"/>
            <a:chExt cx="1623300" cy="997999"/>
          </a:xfrm>
        </p:grpSpPr>
        <p:sp>
          <p:nvSpPr>
            <p:cNvPr id="770" name="Google Shape;770;p35"/>
            <p:cNvSpPr txBox="1"/>
            <p:nvPr/>
          </p:nvSpPr>
          <p:spPr>
            <a:xfrm>
              <a:off x="5951850" y="31898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spcBef>
                  <a:spcPts val="0"/>
                </a:spcBef>
                <a:spcAft>
                  <a:spcPts val="1200"/>
                </a:spcAft>
                <a:buNone/>
              </a:pPr>
              <a:r>
                <a:rPr lang="en" sz="1800">
                  <a:solidFill>
                    <a:schemeClr val="dk1"/>
                  </a:solidFill>
                  <a:latin typeface="Alfa Slab One"/>
                  <a:ea typeface="Alfa Slab One"/>
                  <a:cs typeface="Alfa Slab One"/>
                  <a:sym typeface="Alfa Slab One"/>
                </a:rPr>
                <a:t>SATURN</a:t>
              </a:r>
              <a:endParaRPr>
                <a:solidFill>
                  <a:schemeClr val="dk1"/>
                </a:solidFill>
                <a:latin typeface="Roboto"/>
                <a:ea typeface="Roboto"/>
                <a:cs typeface="Roboto"/>
                <a:sym typeface="Roboto"/>
              </a:endParaRPr>
            </a:p>
          </p:txBody>
        </p:sp>
        <p:sp>
          <p:nvSpPr>
            <p:cNvPr id="771" name="Google Shape;771;p35"/>
            <p:cNvSpPr txBox="1"/>
            <p:nvPr/>
          </p:nvSpPr>
          <p:spPr>
            <a:xfrm>
              <a:off x="5951850" y="36151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It was named after a god</a:t>
              </a:r>
              <a:endParaRPr>
                <a:solidFill>
                  <a:schemeClr val="lt1"/>
                </a:solidFill>
                <a:latin typeface="Roboto"/>
                <a:ea typeface="Roboto"/>
                <a:cs typeface="Roboto"/>
                <a:sym typeface="Roboto"/>
              </a:endParaRPr>
            </a:p>
          </p:txBody>
        </p:sp>
      </p:grpSp>
      <p:sp>
        <p:nvSpPr>
          <p:cNvPr id="772" name="Google Shape;772;p35"/>
          <p:cNvSpPr/>
          <p:nvPr/>
        </p:nvSpPr>
        <p:spPr>
          <a:xfrm>
            <a:off x="4242750" y="2497748"/>
            <a:ext cx="658500" cy="65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3" name="Google Shape;773;p35"/>
          <p:cNvCxnSpPr>
            <a:stCxn id="772" idx="6"/>
            <a:endCxn id="774" idx="6"/>
          </p:cNvCxnSpPr>
          <p:nvPr/>
        </p:nvCxnSpPr>
        <p:spPr>
          <a:xfrm>
            <a:off x="4901250" y="2826998"/>
            <a:ext cx="1920300" cy="0"/>
          </a:xfrm>
          <a:prstGeom prst="straightConnector1">
            <a:avLst/>
          </a:prstGeom>
          <a:noFill/>
          <a:ln cap="flat" cmpd="sng" w="38100">
            <a:solidFill>
              <a:schemeClr val="accent1"/>
            </a:solidFill>
            <a:prstDash val="solid"/>
            <a:round/>
            <a:headEnd len="med" w="med" type="none"/>
            <a:tailEnd len="med" w="med" type="none"/>
          </a:ln>
        </p:spPr>
      </p:cxnSp>
      <p:cxnSp>
        <p:nvCxnSpPr>
          <p:cNvPr id="775" name="Google Shape;775;p35"/>
          <p:cNvCxnSpPr>
            <a:stCxn id="776" idx="4"/>
            <a:endCxn id="767" idx="1"/>
          </p:cNvCxnSpPr>
          <p:nvPr/>
        </p:nvCxnSpPr>
        <p:spPr>
          <a:xfrm flipH="1" rot="-5400000">
            <a:off x="2004498" y="3068640"/>
            <a:ext cx="545700" cy="311100"/>
          </a:xfrm>
          <a:prstGeom prst="bentConnector2">
            <a:avLst/>
          </a:prstGeom>
          <a:noFill/>
          <a:ln cap="flat" cmpd="sng" w="38100">
            <a:solidFill>
              <a:schemeClr val="accent1"/>
            </a:solidFill>
            <a:prstDash val="dash"/>
            <a:round/>
            <a:headEnd len="med" w="med" type="none"/>
            <a:tailEnd len="med" w="med" type="none"/>
          </a:ln>
        </p:spPr>
      </p:cxnSp>
      <p:cxnSp>
        <p:nvCxnSpPr>
          <p:cNvPr id="777" name="Google Shape;777;p35"/>
          <p:cNvCxnSpPr>
            <a:stCxn id="776" idx="6"/>
            <a:endCxn id="772" idx="2"/>
          </p:cNvCxnSpPr>
          <p:nvPr/>
        </p:nvCxnSpPr>
        <p:spPr>
          <a:xfrm>
            <a:off x="2246148" y="2826990"/>
            <a:ext cx="1996500" cy="0"/>
          </a:xfrm>
          <a:prstGeom prst="straightConnector1">
            <a:avLst/>
          </a:prstGeom>
          <a:noFill/>
          <a:ln cap="flat" cmpd="sng" w="38100">
            <a:solidFill>
              <a:schemeClr val="accent1"/>
            </a:solidFill>
            <a:prstDash val="solid"/>
            <a:round/>
            <a:headEnd len="med" w="med" type="none"/>
            <a:tailEnd len="med" w="med" type="none"/>
          </a:ln>
        </p:spPr>
      </p:cxnSp>
      <p:cxnSp>
        <p:nvCxnSpPr>
          <p:cNvPr id="778" name="Google Shape;778;p35"/>
          <p:cNvCxnSpPr>
            <a:stCxn id="761" idx="1"/>
            <a:endCxn id="779" idx="0"/>
          </p:cNvCxnSpPr>
          <p:nvPr/>
        </p:nvCxnSpPr>
        <p:spPr>
          <a:xfrm flipH="1">
            <a:off x="1176150" y="1744300"/>
            <a:ext cx="260100" cy="958200"/>
          </a:xfrm>
          <a:prstGeom prst="bentConnector2">
            <a:avLst/>
          </a:prstGeom>
          <a:noFill/>
          <a:ln cap="flat" cmpd="sng" w="38100">
            <a:solidFill>
              <a:schemeClr val="accent1"/>
            </a:solidFill>
            <a:prstDash val="dash"/>
            <a:round/>
            <a:headEnd len="med" w="med" type="none"/>
            <a:tailEnd len="med" w="med" type="none"/>
          </a:ln>
        </p:spPr>
      </p:cxnSp>
      <p:sp>
        <p:nvSpPr>
          <p:cNvPr id="779" name="Google Shape;779;p35"/>
          <p:cNvSpPr/>
          <p:nvPr/>
        </p:nvSpPr>
        <p:spPr>
          <a:xfrm>
            <a:off x="1051823" y="2702640"/>
            <a:ext cx="248700" cy="2487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776" name="Google Shape;776;p35"/>
          <p:cNvSpPr/>
          <p:nvPr/>
        </p:nvSpPr>
        <p:spPr>
          <a:xfrm>
            <a:off x="1997448" y="2702640"/>
            <a:ext cx="248700" cy="2487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cxnSp>
        <p:nvCxnSpPr>
          <p:cNvPr id="780" name="Google Shape;780;p35"/>
          <p:cNvCxnSpPr>
            <a:stCxn id="779" idx="6"/>
            <a:endCxn id="776" idx="2"/>
          </p:cNvCxnSpPr>
          <p:nvPr/>
        </p:nvCxnSpPr>
        <p:spPr>
          <a:xfrm>
            <a:off x="1300523" y="2826990"/>
            <a:ext cx="696900" cy="0"/>
          </a:xfrm>
          <a:prstGeom prst="straightConnector1">
            <a:avLst/>
          </a:prstGeom>
          <a:noFill/>
          <a:ln cap="flat" cmpd="sng" w="38100">
            <a:solidFill>
              <a:schemeClr val="accent1"/>
            </a:solidFill>
            <a:prstDash val="solid"/>
            <a:round/>
            <a:headEnd len="med" w="med" type="none"/>
            <a:tailEnd len="med" w="med" type="none"/>
          </a:ln>
        </p:spPr>
      </p:cxnSp>
      <p:cxnSp>
        <p:nvCxnSpPr>
          <p:cNvPr id="781" name="Google Shape;781;p35"/>
          <p:cNvCxnSpPr>
            <a:stCxn id="774" idx="4"/>
            <a:endCxn id="770" idx="3"/>
          </p:cNvCxnSpPr>
          <p:nvPr/>
        </p:nvCxnSpPr>
        <p:spPr>
          <a:xfrm rot="5400000">
            <a:off x="6555702" y="3106740"/>
            <a:ext cx="545700" cy="234900"/>
          </a:xfrm>
          <a:prstGeom prst="bentConnector2">
            <a:avLst/>
          </a:prstGeom>
          <a:noFill/>
          <a:ln cap="flat" cmpd="sng" w="38100">
            <a:solidFill>
              <a:schemeClr val="accent1"/>
            </a:solidFill>
            <a:prstDash val="dash"/>
            <a:round/>
            <a:headEnd len="med" w="med" type="none"/>
            <a:tailEnd len="med" w="med" type="none"/>
          </a:ln>
        </p:spPr>
      </p:cxnSp>
      <p:cxnSp>
        <p:nvCxnSpPr>
          <p:cNvPr id="782" name="Google Shape;782;p35"/>
          <p:cNvCxnSpPr>
            <a:stCxn id="764" idx="3"/>
            <a:endCxn id="783" idx="0"/>
          </p:cNvCxnSpPr>
          <p:nvPr/>
        </p:nvCxnSpPr>
        <p:spPr>
          <a:xfrm>
            <a:off x="7707750" y="1744300"/>
            <a:ext cx="260100" cy="958200"/>
          </a:xfrm>
          <a:prstGeom prst="bentConnector2">
            <a:avLst/>
          </a:prstGeom>
          <a:noFill/>
          <a:ln cap="flat" cmpd="sng" w="38100">
            <a:solidFill>
              <a:schemeClr val="accent1"/>
            </a:solidFill>
            <a:prstDash val="dash"/>
            <a:round/>
            <a:headEnd len="med" w="med" type="none"/>
            <a:tailEnd len="med" w="med" type="none"/>
          </a:ln>
        </p:spPr>
      </p:cxnSp>
      <p:sp>
        <p:nvSpPr>
          <p:cNvPr id="783" name="Google Shape;783;p35"/>
          <p:cNvSpPr/>
          <p:nvPr/>
        </p:nvSpPr>
        <p:spPr>
          <a:xfrm flipH="1">
            <a:off x="7843477" y="2702640"/>
            <a:ext cx="248700" cy="2487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774" name="Google Shape;774;p35"/>
          <p:cNvSpPr/>
          <p:nvPr/>
        </p:nvSpPr>
        <p:spPr>
          <a:xfrm flipH="1">
            <a:off x="6821652" y="2702640"/>
            <a:ext cx="248700" cy="2487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cxnSp>
        <p:nvCxnSpPr>
          <p:cNvPr id="784" name="Google Shape;784;p35"/>
          <p:cNvCxnSpPr>
            <a:stCxn id="783" idx="6"/>
            <a:endCxn id="774" idx="2"/>
          </p:cNvCxnSpPr>
          <p:nvPr/>
        </p:nvCxnSpPr>
        <p:spPr>
          <a:xfrm rot="10800000">
            <a:off x="7070377" y="2826990"/>
            <a:ext cx="773100" cy="0"/>
          </a:xfrm>
          <a:prstGeom prst="straightConnector1">
            <a:avLst/>
          </a:prstGeom>
          <a:noFill/>
          <a:ln cap="flat" cmpd="sng" w="38100">
            <a:solidFill>
              <a:schemeClr val="accent1"/>
            </a:solidFill>
            <a:prstDash val="solid"/>
            <a:round/>
            <a:headEnd len="med" w="med" type="none"/>
            <a:tailEnd len="med" w="med" type="none"/>
          </a:ln>
        </p:spPr>
      </p:cxnSp>
      <p:cxnSp>
        <p:nvCxnSpPr>
          <p:cNvPr id="785" name="Google Shape;785;p35"/>
          <p:cNvCxnSpPr>
            <a:stCxn id="761" idx="3"/>
            <a:endCxn id="772" idx="0"/>
          </p:cNvCxnSpPr>
          <p:nvPr/>
        </p:nvCxnSpPr>
        <p:spPr>
          <a:xfrm>
            <a:off x="3059550" y="1744300"/>
            <a:ext cx="1512600" cy="753300"/>
          </a:xfrm>
          <a:prstGeom prst="bentConnector2">
            <a:avLst/>
          </a:prstGeom>
          <a:noFill/>
          <a:ln cap="flat" cmpd="sng" w="38100">
            <a:solidFill>
              <a:schemeClr val="accent1"/>
            </a:solidFill>
            <a:prstDash val="dash"/>
            <a:round/>
            <a:headEnd len="med" w="med" type="none"/>
            <a:tailEnd len="med" w="med" type="none"/>
          </a:ln>
        </p:spPr>
      </p:cxnSp>
      <p:cxnSp>
        <p:nvCxnSpPr>
          <p:cNvPr id="786" name="Google Shape;786;p35"/>
          <p:cNvCxnSpPr>
            <a:stCxn id="764" idx="1"/>
            <a:endCxn id="772" idx="0"/>
          </p:cNvCxnSpPr>
          <p:nvPr/>
        </p:nvCxnSpPr>
        <p:spPr>
          <a:xfrm flipH="1">
            <a:off x="4572150" y="1744300"/>
            <a:ext cx="1512300" cy="753300"/>
          </a:xfrm>
          <a:prstGeom prst="bentConnector2">
            <a:avLst/>
          </a:prstGeom>
          <a:noFill/>
          <a:ln cap="flat" cmpd="sng" w="38100">
            <a:solidFill>
              <a:schemeClr val="accent1"/>
            </a:solidFill>
            <a:prstDash val="dash"/>
            <a:round/>
            <a:headEnd len="med" w="med" type="none"/>
            <a:tailEnd len="med" w="med" type="none"/>
          </a:ln>
        </p:spPr>
      </p:cxnSp>
      <p:cxnSp>
        <p:nvCxnSpPr>
          <p:cNvPr id="787" name="Google Shape;787;p35"/>
          <p:cNvCxnSpPr>
            <a:stCxn id="767" idx="3"/>
            <a:endCxn id="772" idx="4"/>
          </p:cNvCxnSpPr>
          <p:nvPr/>
        </p:nvCxnSpPr>
        <p:spPr>
          <a:xfrm flipH="1" rot="10800000">
            <a:off x="4056050" y="3156100"/>
            <a:ext cx="516000" cy="340800"/>
          </a:xfrm>
          <a:prstGeom prst="bentConnector2">
            <a:avLst/>
          </a:prstGeom>
          <a:noFill/>
          <a:ln cap="flat" cmpd="sng" w="38100">
            <a:solidFill>
              <a:schemeClr val="accent1"/>
            </a:solidFill>
            <a:prstDash val="dash"/>
            <a:round/>
            <a:headEnd len="med" w="med" type="none"/>
            <a:tailEnd len="med" w="med" type="none"/>
          </a:ln>
        </p:spPr>
      </p:cxnSp>
      <p:cxnSp>
        <p:nvCxnSpPr>
          <p:cNvPr id="788" name="Google Shape;788;p35"/>
          <p:cNvCxnSpPr>
            <a:stCxn id="770" idx="1"/>
            <a:endCxn id="772" idx="4"/>
          </p:cNvCxnSpPr>
          <p:nvPr/>
        </p:nvCxnSpPr>
        <p:spPr>
          <a:xfrm rot="10800000">
            <a:off x="4571950" y="3156100"/>
            <a:ext cx="516000" cy="340800"/>
          </a:xfrm>
          <a:prstGeom prst="bentConnector2">
            <a:avLst/>
          </a:prstGeom>
          <a:noFill/>
          <a:ln cap="flat" cmpd="sng" w="38100">
            <a:solidFill>
              <a:schemeClr val="accent1"/>
            </a:solidFill>
            <a:prstDash val="dash"/>
            <a:round/>
            <a:headEnd len="med" w="med" type="none"/>
            <a:tailEnd len="med" w="med" type="none"/>
          </a:ln>
        </p:spPr>
      </p:cxnSp>
      <p:grpSp>
        <p:nvGrpSpPr>
          <p:cNvPr id="789" name="Google Shape;789;p35"/>
          <p:cNvGrpSpPr/>
          <p:nvPr/>
        </p:nvGrpSpPr>
        <p:grpSpPr>
          <a:xfrm>
            <a:off x="4390141" y="2622551"/>
            <a:ext cx="363601" cy="408585"/>
            <a:chOff x="2081250" y="2632900"/>
            <a:chExt cx="324325" cy="364450"/>
          </a:xfrm>
        </p:grpSpPr>
        <p:sp>
          <p:nvSpPr>
            <p:cNvPr id="790" name="Google Shape;790;p35"/>
            <p:cNvSpPr/>
            <p:nvPr/>
          </p:nvSpPr>
          <p:spPr>
            <a:xfrm>
              <a:off x="2174925" y="2796600"/>
              <a:ext cx="136075" cy="16075"/>
            </a:xfrm>
            <a:custGeom>
              <a:rect b="b" l="l" r="r" t="t"/>
              <a:pathLst>
                <a:path extrusionOk="0" h="643" w="5443">
                  <a:moveTo>
                    <a:pt x="1" y="0"/>
                  </a:moveTo>
                  <a:lnTo>
                    <a:pt x="1" y="643"/>
                  </a:lnTo>
                  <a:lnTo>
                    <a:pt x="5443" y="643"/>
                  </a:lnTo>
                  <a:lnTo>
                    <a:pt x="54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2081250" y="2632900"/>
              <a:ext cx="324325" cy="364450"/>
            </a:xfrm>
            <a:custGeom>
              <a:rect b="b" l="l" r="r" t="t"/>
              <a:pathLst>
                <a:path extrusionOk="0" h="14578" w="12973">
                  <a:moveTo>
                    <a:pt x="3284" y="2391"/>
                  </a:moveTo>
                  <a:cubicBezTo>
                    <a:pt x="3409" y="2391"/>
                    <a:pt x="3534" y="2445"/>
                    <a:pt x="3623" y="2534"/>
                  </a:cubicBezTo>
                  <a:cubicBezTo>
                    <a:pt x="3712" y="2623"/>
                    <a:pt x="3766" y="2748"/>
                    <a:pt x="3766" y="2873"/>
                  </a:cubicBezTo>
                  <a:cubicBezTo>
                    <a:pt x="3766" y="3016"/>
                    <a:pt x="3712" y="3141"/>
                    <a:pt x="3623" y="3230"/>
                  </a:cubicBezTo>
                  <a:cubicBezTo>
                    <a:pt x="3534" y="3319"/>
                    <a:pt x="3409" y="3372"/>
                    <a:pt x="3284" y="3372"/>
                  </a:cubicBezTo>
                  <a:cubicBezTo>
                    <a:pt x="3159" y="3372"/>
                    <a:pt x="3034" y="3319"/>
                    <a:pt x="2945" y="3230"/>
                  </a:cubicBezTo>
                  <a:cubicBezTo>
                    <a:pt x="2856" y="3141"/>
                    <a:pt x="2802" y="3016"/>
                    <a:pt x="2802" y="2873"/>
                  </a:cubicBezTo>
                  <a:cubicBezTo>
                    <a:pt x="2802" y="2748"/>
                    <a:pt x="2856" y="2623"/>
                    <a:pt x="2945" y="2534"/>
                  </a:cubicBezTo>
                  <a:cubicBezTo>
                    <a:pt x="3034" y="2445"/>
                    <a:pt x="3159" y="2391"/>
                    <a:pt x="3284" y="2391"/>
                  </a:cubicBezTo>
                  <a:close/>
                  <a:moveTo>
                    <a:pt x="9689" y="2391"/>
                  </a:moveTo>
                  <a:cubicBezTo>
                    <a:pt x="9814" y="2391"/>
                    <a:pt x="9939" y="2445"/>
                    <a:pt x="10028" y="2534"/>
                  </a:cubicBezTo>
                  <a:cubicBezTo>
                    <a:pt x="10118" y="2623"/>
                    <a:pt x="10171" y="2748"/>
                    <a:pt x="10171" y="2873"/>
                  </a:cubicBezTo>
                  <a:cubicBezTo>
                    <a:pt x="10171" y="3016"/>
                    <a:pt x="10118" y="3141"/>
                    <a:pt x="10028" y="3230"/>
                  </a:cubicBezTo>
                  <a:cubicBezTo>
                    <a:pt x="9939" y="3319"/>
                    <a:pt x="9814" y="3372"/>
                    <a:pt x="9689" y="3372"/>
                  </a:cubicBezTo>
                  <a:cubicBezTo>
                    <a:pt x="9564" y="3372"/>
                    <a:pt x="9440" y="3319"/>
                    <a:pt x="9350" y="3230"/>
                  </a:cubicBezTo>
                  <a:cubicBezTo>
                    <a:pt x="9261" y="3141"/>
                    <a:pt x="9208" y="3016"/>
                    <a:pt x="9208" y="2873"/>
                  </a:cubicBezTo>
                  <a:cubicBezTo>
                    <a:pt x="9208" y="2748"/>
                    <a:pt x="9261" y="2623"/>
                    <a:pt x="9350" y="2534"/>
                  </a:cubicBezTo>
                  <a:cubicBezTo>
                    <a:pt x="9440" y="2445"/>
                    <a:pt x="9564" y="2391"/>
                    <a:pt x="9689" y="2391"/>
                  </a:cubicBezTo>
                  <a:close/>
                  <a:moveTo>
                    <a:pt x="3284" y="3997"/>
                  </a:moveTo>
                  <a:cubicBezTo>
                    <a:pt x="3409" y="3997"/>
                    <a:pt x="3534" y="4051"/>
                    <a:pt x="3623" y="4140"/>
                  </a:cubicBezTo>
                  <a:cubicBezTo>
                    <a:pt x="3712" y="4229"/>
                    <a:pt x="3766" y="4354"/>
                    <a:pt x="3766" y="4479"/>
                  </a:cubicBezTo>
                  <a:cubicBezTo>
                    <a:pt x="3766" y="4604"/>
                    <a:pt x="3712" y="4729"/>
                    <a:pt x="3623" y="4818"/>
                  </a:cubicBezTo>
                  <a:cubicBezTo>
                    <a:pt x="3534" y="4907"/>
                    <a:pt x="3409" y="4960"/>
                    <a:pt x="3284" y="4960"/>
                  </a:cubicBezTo>
                  <a:cubicBezTo>
                    <a:pt x="3159" y="4960"/>
                    <a:pt x="3034" y="4907"/>
                    <a:pt x="2945" y="4818"/>
                  </a:cubicBezTo>
                  <a:cubicBezTo>
                    <a:pt x="2856" y="4729"/>
                    <a:pt x="2802" y="4604"/>
                    <a:pt x="2802" y="4479"/>
                  </a:cubicBezTo>
                  <a:cubicBezTo>
                    <a:pt x="2802" y="4354"/>
                    <a:pt x="2856" y="4229"/>
                    <a:pt x="2945" y="4140"/>
                  </a:cubicBezTo>
                  <a:cubicBezTo>
                    <a:pt x="3034" y="4051"/>
                    <a:pt x="3159" y="3997"/>
                    <a:pt x="3284" y="3997"/>
                  </a:cubicBezTo>
                  <a:close/>
                  <a:moveTo>
                    <a:pt x="9689" y="3997"/>
                  </a:moveTo>
                  <a:cubicBezTo>
                    <a:pt x="9814" y="3997"/>
                    <a:pt x="9939" y="4051"/>
                    <a:pt x="10028" y="4140"/>
                  </a:cubicBezTo>
                  <a:cubicBezTo>
                    <a:pt x="10118" y="4229"/>
                    <a:pt x="10171" y="4354"/>
                    <a:pt x="10171" y="4479"/>
                  </a:cubicBezTo>
                  <a:cubicBezTo>
                    <a:pt x="10171" y="4604"/>
                    <a:pt x="10118" y="4729"/>
                    <a:pt x="10028" y="4818"/>
                  </a:cubicBezTo>
                  <a:cubicBezTo>
                    <a:pt x="9939" y="4907"/>
                    <a:pt x="9814" y="4960"/>
                    <a:pt x="9689" y="4960"/>
                  </a:cubicBezTo>
                  <a:cubicBezTo>
                    <a:pt x="9564" y="4960"/>
                    <a:pt x="9440" y="4907"/>
                    <a:pt x="9350" y="4818"/>
                  </a:cubicBezTo>
                  <a:cubicBezTo>
                    <a:pt x="9261" y="4729"/>
                    <a:pt x="9208" y="4604"/>
                    <a:pt x="9208" y="4479"/>
                  </a:cubicBezTo>
                  <a:cubicBezTo>
                    <a:pt x="9208" y="4354"/>
                    <a:pt x="9261" y="4229"/>
                    <a:pt x="9350" y="4140"/>
                  </a:cubicBezTo>
                  <a:cubicBezTo>
                    <a:pt x="9440" y="4051"/>
                    <a:pt x="9564" y="3997"/>
                    <a:pt x="9689" y="3997"/>
                  </a:cubicBezTo>
                  <a:close/>
                  <a:moveTo>
                    <a:pt x="9689" y="5621"/>
                  </a:moveTo>
                  <a:cubicBezTo>
                    <a:pt x="9957" y="5621"/>
                    <a:pt x="10171" y="5835"/>
                    <a:pt x="10171" y="6102"/>
                  </a:cubicBezTo>
                  <a:lnTo>
                    <a:pt x="10171" y="7690"/>
                  </a:lnTo>
                  <a:cubicBezTo>
                    <a:pt x="10171" y="7958"/>
                    <a:pt x="9957" y="8172"/>
                    <a:pt x="9689" y="8172"/>
                  </a:cubicBezTo>
                  <a:lnTo>
                    <a:pt x="3284" y="8172"/>
                  </a:lnTo>
                  <a:cubicBezTo>
                    <a:pt x="3016" y="8172"/>
                    <a:pt x="2802" y="7940"/>
                    <a:pt x="2802" y="7673"/>
                  </a:cubicBezTo>
                  <a:lnTo>
                    <a:pt x="2802" y="6102"/>
                  </a:lnTo>
                  <a:cubicBezTo>
                    <a:pt x="2802" y="5835"/>
                    <a:pt x="3016" y="5621"/>
                    <a:pt x="3284" y="5621"/>
                  </a:cubicBezTo>
                  <a:close/>
                  <a:moveTo>
                    <a:pt x="7798" y="9296"/>
                  </a:moveTo>
                  <a:lnTo>
                    <a:pt x="6496" y="9956"/>
                  </a:lnTo>
                  <a:lnTo>
                    <a:pt x="5175" y="9296"/>
                  </a:lnTo>
                  <a:close/>
                  <a:moveTo>
                    <a:pt x="4265" y="9939"/>
                  </a:moveTo>
                  <a:lnTo>
                    <a:pt x="5407" y="10492"/>
                  </a:lnTo>
                  <a:lnTo>
                    <a:pt x="4497" y="10938"/>
                  </a:lnTo>
                  <a:cubicBezTo>
                    <a:pt x="4461" y="10599"/>
                    <a:pt x="4372" y="10260"/>
                    <a:pt x="4265" y="9939"/>
                  </a:cubicBezTo>
                  <a:close/>
                  <a:moveTo>
                    <a:pt x="8708" y="9939"/>
                  </a:moveTo>
                  <a:lnTo>
                    <a:pt x="8708" y="9939"/>
                  </a:lnTo>
                  <a:cubicBezTo>
                    <a:pt x="8601" y="10260"/>
                    <a:pt x="8512" y="10599"/>
                    <a:pt x="8476" y="10938"/>
                  </a:cubicBezTo>
                  <a:lnTo>
                    <a:pt x="7566" y="10492"/>
                  </a:lnTo>
                  <a:lnTo>
                    <a:pt x="8708" y="9939"/>
                  </a:lnTo>
                  <a:close/>
                  <a:moveTo>
                    <a:pt x="6496" y="11045"/>
                  </a:moveTo>
                  <a:lnTo>
                    <a:pt x="7798" y="11705"/>
                  </a:lnTo>
                  <a:lnTo>
                    <a:pt x="6496" y="12347"/>
                  </a:lnTo>
                  <a:lnTo>
                    <a:pt x="5175" y="11705"/>
                  </a:lnTo>
                  <a:lnTo>
                    <a:pt x="6496" y="11045"/>
                  </a:lnTo>
                  <a:close/>
                  <a:moveTo>
                    <a:pt x="4569" y="12490"/>
                  </a:moveTo>
                  <a:lnTo>
                    <a:pt x="5407" y="12900"/>
                  </a:lnTo>
                  <a:lnTo>
                    <a:pt x="4569" y="13311"/>
                  </a:lnTo>
                  <a:lnTo>
                    <a:pt x="4569" y="12490"/>
                  </a:lnTo>
                  <a:close/>
                  <a:moveTo>
                    <a:pt x="8405" y="12490"/>
                  </a:moveTo>
                  <a:lnTo>
                    <a:pt x="8405" y="13311"/>
                  </a:lnTo>
                  <a:lnTo>
                    <a:pt x="7566" y="12900"/>
                  </a:lnTo>
                  <a:lnTo>
                    <a:pt x="8405" y="12490"/>
                  </a:lnTo>
                  <a:close/>
                  <a:moveTo>
                    <a:pt x="6496" y="0"/>
                  </a:moveTo>
                  <a:cubicBezTo>
                    <a:pt x="4783" y="0"/>
                    <a:pt x="3177" y="500"/>
                    <a:pt x="1964" y="1392"/>
                  </a:cubicBezTo>
                  <a:cubicBezTo>
                    <a:pt x="697" y="2320"/>
                    <a:pt x="1" y="3551"/>
                    <a:pt x="1" y="4889"/>
                  </a:cubicBezTo>
                  <a:lnTo>
                    <a:pt x="1" y="7690"/>
                  </a:lnTo>
                  <a:cubicBezTo>
                    <a:pt x="1" y="7869"/>
                    <a:pt x="108" y="8029"/>
                    <a:pt x="251" y="8119"/>
                  </a:cubicBezTo>
                  <a:lnTo>
                    <a:pt x="3248" y="9903"/>
                  </a:lnTo>
                  <a:lnTo>
                    <a:pt x="3230" y="9903"/>
                  </a:lnTo>
                  <a:cubicBezTo>
                    <a:pt x="3409" y="10438"/>
                    <a:pt x="3587" y="11277"/>
                    <a:pt x="3587" y="11848"/>
                  </a:cubicBezTo>
                  <a:lnTo>
                    <a:pt x="3587" y="14096"/>
                  </a:lnTo>
                  <a:cubicBezTo>
                    <a:pt x="3587" y="14185"/>
                    <a:pt x="3623" y="14292"/>
                    <a:pt x="3676" y="14381"/>
                  </a:cubicBezTo>
                  <a:cubicBezTo>
                    <a:pt x="3783" y="14524"/>
                    <a:pt x="3926" y="14578"/>
                    <a:pt x="4087" y="14578"/>
                  </a:cubicBezTo>
                  <a:cubicBezTo>
                    <a:pt x="4158" y="14578"/>
                    <a:pt x="4230" y="14560"/>
                    <a:pt x="4301" y="14542"/>
                  </a:cubicBezTo>
                  <a:lnTo>
                    <a:pt x="6496" y="13436"/>
                  </a:lnTo>
                  <a:lnTo>
                    <a:pt x="8672" y="14542"/>
                  </a:lnTo>
                  <a:cubicBezTo>
                    <a:pt x="8744" y="14560"/>
                    <a:pt x="8815" y="14578"/>
                    <a:pt x="8904" y="14578"/>
                  </a:cubicBezTo>
                  <a:cubicBezTo>
                    <a:pt x="9047" y="14578"/>
                    <a:pt x="9190" y="14524"/>
                    <a:pt x="9297" y="14381"/>
                  </a:cubicBezTo>
                  <a:cubicBezTo>
                    <a:pt x="9350" y="14292"/>
                    <a:pt x="9386" y="14185"/>
                    <a:pt x="9386" y="14096"/>
                  </a:cubicBezTo>
                  <a:lnTo>
                    <a:pt x="9386" y="11830"/>
                  </a:lnTo>
                  <a:cubicBezTo>
                    <a:pt x="9386" y="11259"/>
                    <a:pt x="9564" y="10438"/>
                    <a:pt x="9743" y="9903"/>
                  </a:cubicBezTo>
                  <a:lnTo>
                    <a:pt x="12723" y="8119"/>
                  </a:lnTo>
                  <a:cubicBezTo>
                    <a:pt x="12883" y="8047"/>
                    <a:pt x="12972" y="7887"/>
                    <a:pt x="12972" y="7708"/>
                  </a:cubicBezTo>
                  <a:lnTo>
                    <a:pt x="12972" y="4889"/>
                  </a:lnTo>
                  <a:cubicBezTo>
                    <a:pt x="12972" y="3551"/>
                    <a:pt x="12277" y="2320"/>
                    <a:pt x="11010" y="1392"/>
                  </a:cubicBezTo>
                  <a:cubicBezTo>
                    <a:pt x="9796" y="500"/>
                    <a:pt x="8191" y="0"/>
                    <a:pt x="6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cxnSp>
        <p:nvCxnSpPr>
          <p:cNvPr id="796" name="Google Shape;796;p36"/>
          <p:cNvCxnSpPr>
            <a:stCxn id="797" idx="4"/>
            <a:endCxn id="798" idx="0"/>
          </p:cNvCxnSpPr>
          <p:nvPr/>
        </p:nvCxnSpPr>
        <p:spPr>
          <a:xfrm>
            <a:off x="1911919" y="1813779"/>
            <a:ext cx="0" cy="300000"/>
          </a:xfrm>
          <a:prstGeom prst="straightConnector1">
            <a:avLst/>
          </a:prstGeom>
          <a:noFill/>
          <a:ln cap="flat" cmpd="sng" w="38100">
            <a:solidFill>
              <a:schemeClr val="accent1"/>
            </a:solidFill>
            <a:prstDash val="solid"/>
            <a:round/>
            <a:headEnd len="med" w="med" type="none"/>
            <a:tailEnd len="med" w="med" type="none"/>
          </a:ln>
        </p:spPr>
      </p:cxnSp>
      <p:cxnSp>
        <p:nvCxnSpPr>
          <p:cNvPr id="799" name="Google Shape;799;p36"/>
          <p:cNvCxnSpPr>
            <a:stCxn id="800" idx="4"/>
            <a:endCxn id="801" idx="0"/>
          </p:cNvCxnSpPr>
          <p:nvPr/>
        </p:nvCxnSpPr>
        <p:spPr>
          <a:xfrm>
            <a:off x="3685306" y="1813779"/>
            <a:ext cx="0" cy="300000"/>
          </a:xfrm>
          <a:prstGeom prst="straightConnector1">
            <a:avLst/>
          </a:prstGeom>
          <a:noFill/>
          <a:ln cap="flat" cmpd="sng" w="38100">
            <a:solidFill>
              <a:schemeClr val="accent1"/>
            </a:solidFill>
            <a:prstDash val="solid"/>
            <a:round/>
            <a:headEnd len="med" w="med" type="none"/>
            <a:tailEnd len="med" w="med" type="none"/>
          </a:ln>
        </p:spPr>
      </p:cxnSp>
      <p:cxnSp>
        <p:nvCxnSpPr>
          <p:cNvPr id="802" name="Google Shape;802;p36"/>
          <p:cNvCxnSpPr>
            <a:stCxn id="803" idx="4"/>
            <a:endCxn id="804" idx="0"/>
          </p:cNvCxnSpPr>
          <p:nvPr/>
        </p:nvCxnSpPr>
        <p:spPr>
          <a:xfrm>
            <a:off x="5458694" y="1813779"/>
            <a:ext cx="4800" cy="300000"/>
          </a:xfrm>
          <a:prstGeom prst="straightConnector1">
            <a:avLst/>
          </a:prstGeom>
          <a:noFill/>
          <a:ln cap="flat" cmpd="sng" w="38100">
            <a:solidFill>
              <a:schemeClr val="accent1"/>
            </a:solidFill>
            <a:prstDash val="solid"/>
            <a:round/>
            <a:headEnd len="med" w="med" type="none"/>
            <a:tailEnd len="med" w="med" type="none"/>
          </a:ln>
        </p:spPr>
      </p:cxnSp>
      <p:cxnSp>
        <p:nvCxnSpPr>
          <p:cNvPr id="805" name="Google Shape;805;p36"/>
          <p:cNvCxnSpPr>
            <a:stCxn id="806" idx="4"/>
            <a:endCxn id="807" idx="0"/>
          </p:cNvCxnSpPr>
          <p:nvPr/>
        </p:nvCxnSpPr>
        <p:spPr>
          <a:xfrm flipH="1">
            <a:off x="7230281" y="1813779"/>
            <a:ext cx="1800" cy="300000"/>
          </a:xfrm>
          <a:prstGeom prst="straightConnector1">
            <a:avLst/>
          </a:prstGeom>
          <a:noFill/>
          <a:ln cap="flat" cmpd="sng" w="38100">
            <a:solidFill>
              <a:schemeClr val="accent1"/>
            </a:solidFill>
            <a:prstDash val="solid"/>
            <a:round/>
            <a:headEnd len="med" w="med" type="none"/>
            <a:tailEnd len="med" w="med" type="none"/>
          </a:ln>
        </p:spPr>
      </p:cxnSp>
      <p:sp>
        <p:nvSpPr>
          <p:cNvPr id="808" name="Google Shape;808;p3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809" name="Google Shape;809;p36"/>
          <p:cNvGrpSpPr/>
          <p:nvPr/>
        </p:nvGrpSpPr>
        <p:grpSpPr>
          <a:xfrm>
            <a:off x="1100269" y="3438428"/>
            <a:ext cx="1623300" cy="1056441"/>
            <a:chOff x="1100269" y="3438428"/>
            <a:chExt cx="1623300" cy="1056441"/>
          </a:xfrm>
        </p:grpSpPr>
        <p:sp>
          <p:nvSpPr>
            <p:cNvPr id="810" name="Google Shape;810;p36"/>
            <p:cNvSpPr txBox="1"/>
            <p:nvPr/>
          </p:nvSpPr>
          <p:spPr>
            <a:xfrm>
              <a:off x="1100269" y="392216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huge gas giant</a:t>
              </a:r>
              <a:endParaRPr sz="1800">
                <a:solidFill>
                  <a:schemeClr val="lt1"/>
                </a:solidFill>
                <a:latin typeface="Alfa Slab One"/>
                <a:ea typeface="Alfa Slab One"/>
                <a:cs typeface="Alfa Slab One"/>
                <a:sym typeface="Alfa Slab One"/>
              </a:endParaRPr>
            </a:p>
          </p:txBody>
        </p:sp>
        <p:sp>
          <p:nvSpPr>
            <p:cNvPr id="811" name="Google Shape;811;p36"/>
            <p:cNvSpPr txBox="1"/>
            <p:nvPr/>
          </p:nvSpPr>
          <p:spPr>
            <a:xfrm>
              <a:off x="1100269" y="3438428"/>
              <a:ext cx="1623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50%</a:t>
              </a:r>
              <a:endParaRPr sz="3000">
                <a:solidFill>
                  <a:schemeClr val="lt1"/>
                </a:solidFill>
                <a:latin typeface="Roboto"/>
                <a:ea typeface="Roboto"/>
                <a:cs typeface="Roboto"/>
                <a:sym typeface="Roboto"/>
              </a:endParaRPr>
            </a:p>
          </p:txBody>
        </p:sp>
      </p:grpSp>
      <p:grpSp>
        <p:nvGrpSpPr>
          <p:cNvPr id="812" name="Google Shape;812;p36"/>
          <p:cNvGrpSpPr/>
          <p:nvPr/>
        </p:nvGrpSpPr>
        <p:grpSpPr>
          <a:xfrm>
            <a:off x="2873656" y="3438428"/>
            <a:ext cx="1623300" cy="1056441"/>
            <a:chOff x="2873656" y="3438428"/>
            <a:chExt cx="1623300" cy="1056441"/>
          </a:xfrm>
        </p:grpSpPr>
        <p:sp>
          <p:nvSpPr>
            <p:cNvPr id="813" name="Google Shape;813;p36"/>
            <p:cNvSpPr txBox="1"/>
            <p:nvPr/>
          </p:nvSpPr>
          <p:spPr>
            <a:xfrm>
              <a:off x="2873656" y="392216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sp>
          <p:nvSpPr>
            <p:cNvPr id="814" name="Google Shape;814;p36"/>
            <p:cNvSpPr txBox="1"/>
            <p:nvPr/>
          </p:nvSpPr>
          <p:spPr>
            <a:xfrm>
              <a:off x="2873656" y="3438428"/>
              <a:ext cx="1623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90%</a:t>
              </a:r>
              <a:endParaRPr sz="3000">
                <a:solidFill>
                  <a:schemeClr val="lt1"/>
                </a:solidFill>
                <a:latin typeface="Roboto"/>
                <a:ea typeface="Roboto"/>
                <a:cs typeface="Roboto"/>
                <a:sym typeface="Roboto"/>
              </a:endParaRPr>
            </a:p>
          </p:txBody>
        </p:sp>
      </p:grpSp>
      <p:grpSp>
        <p:nvGrpSpPr>
          <p:cNvPr id="815" name="Google Shape;815;p36"/>
          <p:cNvGrpSpPr/>
          <p:nvPr/>
        </p:nvGrpSpPr>
        <p:grpSpPr>
          <a:xfrm>
            <a:off x="4647044" y="3438428"/>
            <a:ext cx="1623300" cy="1056441"/>
            <a:chOff x="4647044" y="3438428"/>
            <a:chExt cx="1623300" cy="1056441"/>
          </a:xfrm>
        </p:grpSpPr>
        <p:sp>
          <p:nvSpPr>
            <p:cNvPr id="816" name="Google Shape;816;p36"/>
            <p:cNvSpPr txBox="1"/>
            <p:nvPr/>
          </p:nvSpPr>
          <p:spPr>
            <a:xfrm>
              <a:off x="4647044" y="392216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Mars is actually a cold place</a:t>
              </a:r>
              <a:endParaRPr sz="1800">
                <a:solidFill>
                  <a:schemeClr val="lt1"/>
                </a:solidFill>
                <a:latin typeface="Alfa Slab One"/>
                <a:ea typeface="Alfa Slab One"/>
                <a:cs typeface="Alfa Slab One"/>
                <a:sym typeface="Alfa Slab One"/>
              </a:endParaRPr>
            </a:p>
          </p:txBody>
        </p:sp>
        <p:sp>
          <p:nvSpPr>
            <p:cNvPr id="817" name="Google Shape;817;p36"/>
            <p:cNvSpPr txBox="1"/>
            <p:nvPr/>
          </p:nvSpPr>
          <p:spPr>
            <a:xfrm>
              <a:off x="4647044" y="3438428"/>
              <a:ext cx="1623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30%</a:t>
              </a:r>
              <a:endParaRPr sz="3000">
                <a:solidFill>
                  <a:schemeClr val="lt1"/>
                </a:solidFill>
                <a:latin typeface="Roboto"/>
                <a:ea typeface="Roboto"/>
                <a:cs typeface="Roboto"/>
                <a:sym typeface="Roboto"/>
              </a:endParaRPr>
            </a:p>
          </p:txBody>
        </p:sp>
      </p:grpSp>
      <p:grpSp>
        <p:nvGrpSpPr>
          <p:cNvPr id="818" name="Google Shape;818;p36"/>
          <p:cNvGrpSpPr/>
          <p:nvPr/>
        </p:nvGrpSpPr>
        <p:grpSpPr>
          <a:xfrm>
            <a:off x="6420431" y="3438428"/>
            <a:ext cx="1623300" cy="1056441"/>
            <a:chOff x="6420431" y="3438428"/>
            <a:chExt cx="1623300" cy="1056441"/>
          </a:xfrm>
        </p:grpSpPr>
        <p:sp>
          <p:nvSpPr>
            <p:cNvPr id="819" name="Google Shape;819;p36"/>
            <p:cNvSpPr txBox="1"/>
            <p:nvPr/>
          </p:nvSpPr>
          <p:spPr>
            <a:xfrm>
              <a:off x="6420431" y="392216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Earth is a planet that has life</a:t>
              </a:r>
              <a:endParaRPr sz="1800">
                <a:solidFill>
                  <a:schemeClr val="lt1"/>
                </a:solidFill>
                <a:latin typeface="Alfa Slab One"/>
                <a:ea typeface="Alfa Slab One"/>
                <a:cs typeface="Alfa Slab One"/>
                <a:sym typeface="Alfa Slab One"/>
              </a:endParaRPr>
            </a:p>
          </p:txBody>
        </p:sp>
        <p:sp>
          <p:nvSpPr>
            <p:cNvPr id="820" name="Google Shape;820;p36"/>
            <p:cNvSpPr txBox="1"/>
            <p:nvPr/>
          </p:nvSpPr>
          <p:spPr>
            <a:xfrm>
              <a:off x="6420431" y="3438428"/>
              <a:ext cx="1623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15%</a:t>
              </a:r>
              <a:endParaRPr sz="3000">
                <a:solidFill>
                  <a:schemeClr val="lt1"/>
                </a:solidFill>
                <a:latin typeface="Roboto"/>
                <a:ea typeface="Roboto"/>
                <a:cs typeface="Roboto"/>
                <a:sym typeface="Roboto"/>
              </a:endParaRPr>
            </a:p>
          </p:txBody>
        </p:sp>
      </p:grpSp>
      <p:sp>
        <p:nvSpPr>
          <p:cNvPr id="798" name="Google Shape;798;p36"/>
          <p:cNvSpPr/>
          <p:nvPr/>
        </p:nvSpPr>
        <p:spPr>
          <a:xfrm>
            <a:off x="1593900" y="2113774"/>
            <a:ext cx="636000" cy="11868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6"/>
          <p:cNvSpPr/>
          <p:nvPr/>
        </p:nvSpPr>
        <p:spPr>
          <a:xfrm>
            <a:off x="1593925" y="2664574"/>
            <a:ext cx="636000" cy="6360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2" name="Google Shape;822;p36"/>
          <p:cNvCxnSpPr>
            <a:stCxn id="800" idx="2"/>
            <a:endCxn id="797" idx="6"/>
          </p:cNvCxnSpPr>
          <p:nvPr/>
        </p:nvCxnSpPr>
        <p:spPr>
          <a:xfrm rot="10800000">
            <a:off x="2171056" y="1554729"/>
            <a:ext cx="1255200" cy="0"/>
          </a:xfrm>
          <a:prstGeom prst="straightConnector1">
            <a:avLst/>
          </a:prstGeom>
          <a:noFill/>
          <a:ln cap="flat" cmpd="sng" w="38100">
            <a:solidFill>
              <a:schemeClr val="accent1"/>
            </a:solidFill>
            <a:prstDash val="solid"/>
            <a:round/>
            <a:headEnd len="med" w="med" type="none"/>
            <a:tailEnd len="med" w="med" type="none"/>
          </a:ln>
        </p:spPr>
      </p:cxnSp>
      <p:cxnSp>
        <p:nvCxnSpPr>
          <p:cNvPr id="823" name="Google Shape;823;p36"/>
          <p:cNvCxnSpPr>
            <a:stCxn id="803" idx="2"/>
            <a:endCxn id="800" idx="6"/>
          </p:cNvCxnSpPr>
          <p:nvPr/>
        </p:nvCxnSpPr>
        <p:spPr>
          <a:xfrm rot="10800000">
            <a:off x="3944444" y="1554729"/>
            <a:ext cx="1255200" cy="0"/>
          </a:xfrm>
          <a:prstGeom prst="straightConnector1">
            <a:avLst/>
          </a:prstGeom>
          <a:noFill/>
          <a:ln cap="flat" cmpd="sng" w="38100">
            <a:solidFill>
              <a:schemeClr val="accent1"/>
            </a:solidFill>
            <a:prstDash val="solid"/>
            <a:round/>
            <a:headEnd len="med" w="med" type="none"/>
            <a:tailEnd len="med" w="med" type="none"/>
          </a:ln>
        </p:spPr>
      </p:cxnSp>
      <p:cxnSp>
        <p:nvCxnSpPr>
          <p:cNvPr id="824" name="Google Shape;824;p36"/>
          <p:cNvCxnSpPr>
            <a:stCxn id="806" idx="2"/>
            <a:endCxn id="803" idx="6"/>
          </p:cNvCxnSpPr>
          <p:nvPr/>
        </p:nvCxnSpPr>
        <p:spPr>
          <a:xfrm rot="10800000">
            <a:off x="5717831" y="1554729"/>
            <a:ext cx="1255200" cy="0"/>
          </a:xfrm>
          <a:prstGeom prst="straightConnector1">
            <a:avLst/>
          </a:prstGeom>
          <a:noFill/>
          <a:ln cap="flat" cmpd="sng" w="38100">
            <a:solidFill>
              <a:schemeClr val="accent1"/>
            </a:solidFill>
            <a:prstDash val="solid"/>
            <a:round/>
            <a:headEnd len="med" w="med" type="none"/>
            <a:tailEnd len="med" w="med" type="none"/>
          </a:ln>
        </p:spPr>
      </p:cxnSp>
      <p:sp>
        <p:nvSpPr>
          <p:cNvPr id="797" name="Google Shape;797;p36"/>
          <p:cNvSpPr/>
          <p:nvPr/>
        </p:nvSpPr>
        <p:spPr>
          <a:xfrm>
            <a:off x="1652869" y="1295679"/>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01</a:t>
            </a:r>
            <a:endParaRPr sz="1800"/>
          </a:p>
        </p:txBody>
      </p:sp>
      <p:sp>
        <p:nvSpPr>
          <p:cNvPr id="800" name="Google Shape;800;p36"/>
          <p:cNvSpPr/>
          <p:nvPr/>
        </p:nvSpPr>
        <p:spPr>
          <a:xfrm>
            <a:off x="3426256" y="1295679"/>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02</a:t>
            </a:r>
            <a:endParaRPr sz="1800"/>
          </a:p>
        </p:txBody>
      </p:sp>
      <p:sp>
        <p:nvSpPr>
          <p:cNvPr id="803" name="Google Shape;803;p36"/>
          <p:cNvSpPr/>
          <p:nvPr/>
        </p:nvSpPr>
        <p:spPr>
          <a:xfrm>
            <a:off x="5199644" y="1295679"/>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03</a:t>
            </a:r>
            <a:endParaRPr sz="1800"/>
          </a:p>
        </p:txBody>
      </p:sp>
      <p:sp>
        <p:nvSpPr>
          <p:cNvPr id="806" name="Google Shape;806;p36"/>
          <p:cNvSpPr/>
          <p:nvPr/>
        </p:nvSpPr>
        <p:spPr>
          <a:xfrm>
            <a:off x="6973031" y="1295679"/>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04</a:t>
            </a:r>
            <a:endParaRPr sz="1800"/>
          </a:p>
        </p:txBody>
      </p:sp>
      <p:sp>
        <p:nvSpPr>
          <p:cNvPr id="801" name="Google Shape;801;p36"/>
          <p:cNvSpPr/>
          <p:nvPr/>
        </p:nvSpPr>
        <p:spPr>
          <a:xfrm>
            <a:off x="3367288" y="2113774"/>
            <a:ext cx="636000" cy="11868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6"/>
          <p:cNvSpPr/>
          <p:nvPr/>
        </p:nvSpPr>
        <p:spPr>
          <a:xfrm>
            <a:off x="3367325" y="2239174"/>
            <a:ext cx="636000" cy="10614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6"/>
          <p:cNvSpPr/>
          <p:nvPr/>
        </p:nvSpPr>
        <p:spPr>
          <a:xfrm>
            <a:off x="5145557" y="2113774"/>
            <a:ext cx="636000" cy="11868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6"/>
          <p:cNvSpPr/>
          <p:nvPr/>
        </p:nvSpPr>
        <p:spPr>
          <a:xfrm>
            <a:off x="5145575" y="2982874"/>
            <a:ext cx="636000" cy="3177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6"/>
          <p:cNvSpPr/>
          <p:nvPr/>
        </p:nvSpPr>
        <p:spPr>
          <a:xfrm>
            <a:off x="6912308" y="2113774"/>
            <a:ext cx="636000" cy="11868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6"/>
          <p:cNvSpPr/>
          <p:nvPr/>
        </p:nvSpPr>
        <p:spPr>
          <a:xfrm>
            <a:off x="6912325" y="3134974"/>
            <a:ext cx="636000" cy="1656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8" name="Google Shape;828;p36"/>
          <p:cNvCxnSpPr/>
          <p:nvPr/>
        </p:nvCxnSpPr>
        <p:spPr>
          <a:xfrm rot="10800000">
            <a:off x="710075" y="3300575"/>
            <a:ext cx="7731900" cy="0"/>
          </a:xfrm>
          <a:prstGeom prst="straightConnector1">
            <a:avLst/>
          </a:prstGeom>
          <a:noFill/>
          <a:ln cap="flat" cmpd="sng" w="38100">
            <a:solidFill>
              <a:schemeClr val="accent1"/>
            </a:solidFill>
            <a:prstDash val="solid"/>
            <a:round/>
            <a:headEnd len="med" w="med" type="none"/>
            <a:tailEnd len="med" w="med" type="none"/>
          </a:ln>
        </p:spPr>
      </p:cxnSp>
      <p:cxnSp>
        <p:nvCxnSpPr>
          <p:cNvPr id="829" name="Google Shape;829;p36"/>
          <p:cNvCxnSpPr>
            <a:stCxn id="797" idx="2"/>
          </p:cNvCxnSpPr>
          <p:nvPr/>
        </p:nvCxnSpPr>
        <p:spPr>
          <a:xfrm rot="10800000">
            <a:off x="713269" y="1554729"/>
            <a:ext cx="939600" cy="0"/>
          </a:xfrm>
          <a:prstGeom prst="straightConnector1">
            <a:avLst/>
          </a:prstGeom>
          <a:noFill/>
          <a:ln cap="flat" cmpd="sng" w="38100">
            <a:solidFill>
              <a:schemeClr val="accent1"/>
            </a:solidFill>
            <a:prstDash val="solid"/>
            <a:round/>
            <a:headEnd len="med" w="med" type="none"/>
            <a:tailEnd len="med" w="med" type="none"/>
          </a:ln>
        </p:spPr>
      </p:cxnSp>
      <p:cxnSp>
        <p:nvCxnSpPr>
          <p:cNvPr id="830" name="Google Shape;830;p36"/>
          <p:cNvCxnSpPr>
            <a:endCxn id="806" idx="6"/>
          </p:cNvCxnSpPr>
          <p:nvPr/>
        </p:nvCxnSpPr>
        <p:spPr>
          <a:xfrm rot="10800000">
            <a:off x="7491131" y="1554729"/>
            <a:ext cx="936900" cy="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37"/>
          <p:cNvSpPr/>
          <p:nvPr/>
        </p:nvSpPr>
        <p:spPr>
          <a:xfrm>
            <a:off x="972005" y="2963548"/>
            <a:ext cx="658500" cy="65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7"/>
          <p:cNvSpPr/>
          <p:nvPr/>
        </p:nvSpPr>
        <p:spPr>
          <a:xfrm>
            <a:off x="972005" y="3734398"/>
            <a:ext cx="658500" cy="65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cxnSp>
        <p:nvCxnSpPr>
          <p:cNvPr id="838" name="Google Shape;838;p37"/>
          <p:cNvCxnSpPr>
            <a:stCxn id="839" idx="3"/>
            <a:endCxn id="840" idx="1"/>
          </p:cNvCxnSpPr>
          <p:nvPr/>
        </p:nvCxnSpPr>
        <p:spPr>
          <a:xfrm>
            <a:off x="3580826" y="1692600"/>
            <a:ext cx="1328100" cy="0"/>
          </a:xfrm>
          <a:prstGeom prst="straightConnector1">
            <a:avLst/>
          </a:prstGeom>
          <a:noFill/>
          <a:ln cap="flat" cmpd="sng" w="38100">
            <a:solidFill>
              <a:schemeClr val="accent1"/>
            </a:solidFill>
            <a:prstDash val="solid"/>
            <a:round/>
            <a:headEnd len="med" w="med" type="none"/>
            <a:tailEnd len="med" w="med" type="none"/>
          </a:ln>
        </p:spPr>
      </p:cxnSp>
      <p:sp>
        <p:nvSpPr>
          <p:cNvPr id="841" name="Google Shape;841;p37"/>
          <p:cNvSpPr/>
          <p:nvPr/>
        </p:nvSpPr>
        <p:spPr>
          <a:xfrm>
            <a:off x="972005" y="1363348"/>
            <a:ext cx="658500" cy="65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7"/>
          <p:cNvSpPr/>
          <p:nvPr/>
        </p:nvSpPr>
        <p:spPr>
          <a:xfrm>
            <a:off x="972005" y="2134198"/>
            <a:ext cx="658500" cy="65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7"/>
          <p:cNvSpPr/>
          <p:nvPr/>
        </p:nvSpPr>
        <p:spPr>
          <a:xfrm>
            <a:off x="1100214" y="1488208"/>
            <a:ext cx="402083" cy="408781"/>
          </a:xfrm>
          <a:custGeom>
            <a:rect b="b" l="l" r="r" t="t"/>
            <a:pathLst>
              <a:path extrusionOk="0" h="14585" w="14346">
                <a:moveTo>
                  <a:pt x="6630" y="1"/>
                </a:moveTo>
                <a:cubicBezTo>
                  <a:pt x="6527" y="1"/>
                  <a:pt x="6422" y="32"/>
                  <a:pt x="6335" y="96"/>
                </a:cubicBezTo>
                <a:cubicBezTo>
                  <a:pt x="6120" y="221"/>
                  <a:pt x="6049" y="488"/>
                  <a:pt x="6156" y="720"/>
                </a:cubicBezTo>
                <a:cubicBezTo>
                  <a:pt x="6459" y="1452"/>
                  <a:pt x="6584" y="2237"/>
                  <a:pt x="6513" y="3004"/>
                </a:cubicBezTo>
                <a:cubicBezTo>
                  <a:pt x="5389" y="2255"/>
                  <a:pt x="4140" y="1809"/>
                  <a:pt x="2837" y="1648"/>
                </a:cubicBezTo>
                <a:cubicBezTo>
                  <a:pt x="2815" y="1645"/>
                  <a:pt x="2792" y="1644"/>
                  <a:pt x="2769" y="1644"/>
                </a:cubicBezTo>
                <a:cubicBezTo>
                  <a:pt x="2526" y="1644"/>
                  <a:pt x="2299" y="1815"/>
                  <a:pt x="2266" y="2076"/>
                </a:cubicBezTo>
                <a:cubicBezTo>
                  <a:pt x="2231" y="2273"/>
                  <a:pt x="2338" y="2487"/>
                  <a:pt x="2498" y="2594"/>
                </a:cubicBezTo>
                <a:cubicBezTo>
                  <a:pt x="3194" y="3022"/>
                  <a:pt x="3729" y="3575"/>
                  <a:pt x="4122" y="4217"/>
                </a:cubicBezTo>
                <a:cubicBezTo>
                  <a:pt x="2784" y="4307"/>
                  <a:pt x="1499" y="4664"/>
                  <a:pt x="322" y="5306"/>
                </a:cubicBezTo>
                <a:cubicBezTo>
                  <a:pt x="107" y="5413"/>
                  <a:pt x="0" y="5663"/>
                  <a:pt x="72" y="5895"/>
                </a:cubicBezTo>
                <a:cubicBezTo>
                  <a:pt x="125" y="6109"/>
                  <a:pt x="339" y="6269"/>
                  <a:pt x="589" y="6269"/>
                </a:cubicBezTo>
                <a:cubicBezTo>
                  <a:pt x="722" y="6261"/>
                  <a:pt x="853" y="6257"/>
                  <a:pt x="981" y="6257"/>
                </a:cubicBezTo>
                <a:cubicBezTo>
                  <a:pt x="1695" y="6257"/>
                  <a:pt x="2331" y="6382"/>
                  <a:pt x="2891" y="6608"/>
                </a:cubicBezTo>
                <a:cubicBezTo>
                  <a:pt x="1999" y="7286"/>
                  <a:pt x="1214" y="8268"/>
                  <a:pt x="482" y="9642"/>
                </a:cubicBezTo>
                <a:cubicBezTo>
                  <a:pt x="375" y="9838"/>
                  <a:pt x="393" y="10088"/>
                  <a:pt x="536" y="10248"/>
                </a:cubicBezTo>
                <a:cubicBezTo>
                  <a:pt x="633" y="10365"/>
                  <a:pt x="773" y="10423"/>
                  <a:pt x="914" y="10423"/>
                </a:cubicBezTo>
                <a:cubicBezTo>
                  <a:pt x="1033" y="10423"/>
                  <a:pt x="1152" y="10383"/>
                  <a:pt x="1249" y="10302"/>
                </a:cubicBezTo>
                <a:cubicBezTo>
                  <a:pt x="1838" y="9820"/>
                  <a:pt x="2552" y="9463"/>
                  <a:pt x="3301" y="9267"/>
                </a:cubicBezTo>
                <a:lnTo>
                  <a:pt x="3301" y="9267"/>
                </a:lnTo>
                <a:cubicBezTo>
                  <a:pt x="2944" y="10462"/>
                  <a:pt x="2962" y="12015"/>
                  <a:pt x="3194" y="13192"/>
                </a:cubicBezTo>
                <a:cubicBezTo>
                  <a:pt x="3230" y="13424"/>
                  <a:pt x="3444" y="13603"/>
                  <a:pt x="3694" y="13603"/>
                </a:cubicBezTo>
                <a:cubicBezTo>
                  <a:pt x="3944" y="13603"/>
                  <a:pt x="4158" y="13424"/>
                  <a:pt x="4193" y="13174"/>
                </a:cubicBezTo>
                <a:cubicBezTo>
                  <a:pt x="4336" y="12461"/>
                  <a:pt x="4675" y="11765"/>
                  <a:pt x="5193" y="11158"/>
                </a:cubicBezTo>
                <a:cubicBezTo>
                  <a:pt x="5621" y="12229"/>
                  <a:pt x="6656" y="13692"/>
                  <a:pt x="7387" y="14423"/>
                </a:cubicBezTo>
                <a:cubicBezTo>
                  <a:pt x="7476" y="14531"/>
                  <a:pt x="7619" y="14584"/>
                  <a:pt x="7744" y="14584"/>
                </a:cubicBezTo>
                <a:cubicBezTo>
                  <a:pt x="7887" y="14584"/>
                  <a:pt x="8012" y="14531"/>
                  <a:pt x="8119" y="14423"/>
                </a:cubicBezTo>
                <a:cubicBezTo>
                  <a:pt x="8262" y="14263"/>
                  <a:pt x="8297" y="14049"/>
                  <a:pt x="8208" y="13853"/>
                </a:cubicBezTo>
                <a:cubicBezTo>
                  <a:pt x="7905" y="13103"/>
                  <a:pt x="7780" y="12336"/>
                  <a:pt x="7851" y="11586"/>
                </a:cubicBezTo>
                <a:lnTo>
                  <a:pt x="7851" y="11586"/>
                </a:lnTo>
                <a:cubicBezTo>
                  <a:pt x="8993" y="12318"/>
                  <a:pt x="10224" y="12782"/>
                  <a:pt x="11545" y="12925"/>
                </a:cubicBezTo>
                <a:cubicBezTo>
                  <a:pt x="11567" y="12928"/>
                  <a:pt x="11590" y="12929"/>
                  <a:pt x="11612" y="12929"/>
                </a:cubicBezTo>
                <a:cubicBezTo>
                  <a:pt x="11853" y="12929"/>
                  <a:pt x="12065" y="12758"/>
                  <a:pt x="12098" y="12496"/>
                </a:cubicBezTo>
                <a:cubicBezTo>
                  <a:pt x="12133" y="12300"/>
                  <a:pt x="12044" y="12086"/>
                  <a:pt x="11866" y="11979"/>
                </a:cubicBezTo>
                <a:cubicBezTo>
                  <a:pt x="11188" y="11551"/>
                  <a:pt x="10635" y="10998"/>
                  <a:pt x="10260" y="10355"/>
                </a:cubicBezTo>
                <a:cubicBezTo>
                  <a:pt x="11562" y="10284"/>
                  <a:pt x="12865" y="9909"/>
                  <a:pt x="14025" y="9285"/>
                </a:cubicBezTo>
                <a:cubicBezTo>
                  <a:pt x="14221" y="9196"/>
                  <a:pt x="14346" y="8981"/>
                  <a:pt x="14310" y="8785"/>
                </a:cubicBezTo>
                <a:cubicBezTo>
                  <a:pt x="14293" y="8512"/>
                  <a:pt x="14063" y="8320"/>
                  <a:pt x="13809" y="8320"/>
                </a:cubicBezTo>
                <a:cubicBezTo>
                  <a:pt x="13797" y="8320"/>
                  <a:pt x="13786" y="8321"/>
                  <a:pt x="13775" y="8321"/>
                </a:cubicBezTo>
                <a:cubicBezTo>
                  <a:pt x="13677" y="8325"/>
                  <a:pt x="13581" y="8327"/>
                  <a:pt x="13486" y="8327"/>
                </a:cubicBezTo>
                <a:cubicBezTo>
                  <a:pt x="12730" y="8327"/>
                  <a:pt x="12060" y="8202"/>
                  <a:pt x="11473" y="7964"/>
                </a:cubicBezTo>
                <a:cubicBezTo>
                  <a:pt x="12365" y="7286"/>
                  <a:pt x="13150" y="6305"/>
                  <a:pt x="13882" y="4931"/>
                </a:cubicBezTo>
                <a:cubicBezTo>
                  <a:pt x="13989" y="4735"/>
                  <a:pt x="13971" y="4503"/>
                  <a:pt x="13828" y="4342"/>
                </a:cubicBezTo>
                <a:cubicBezTo>
                  <a:pt x="13729" y="4223"/>
                  <a:pt x="13584" y="4164"/>
                  <a:pt x="13438" y="4164"/>
                </a:cubicBezTo>
                <a:cubicBezTo>
                  <a:pt x="13324" y="4164"/>
                  <a:pt x="13209" y="4200"/>
                  <a:pt x="13115" y="4271"/>
                </a:cubicBezTo>
                <a:cubicBezTo>
                  <a:pt x="12544" y="4753"/>
                  <a:pt x="11812" y="5110"/>
                  <a:pt x="11063" y="5306"/>
                </a:cubicBezTo>
                <a:cubicBezTo>
                  <a:pt x="11259" y="4253"/>
                  <a:pt x="11420" y="2576"/>
                  <a:pt x="11170" y="1381"/>
                </a:cubicBezTo>
                <a:cubicBezTo>
                  <a:pt x="11134" y="1149"/>
                  <a:pt x="10920" y="970"/>
                  <a:pt x="10670" y="970"/>
                </a:cubicBezTo>
                <a:cubicBezTo>
                  <a:pt x="10420" y="970"/>
                  <a:pt x="10206" y="1149"/>
                  <a:pt x="10171" y="1398"/>
                </a:cubicBezTo>
                <a:cubicBezTo>
                  <a:pt x="10046" y="2112"/>
                  <a:pt x="9689" y="2826"/>
                  <a:pt x="9171" y="3415"/>
                </a:cubicBezTo>
                <a:cubicBezTo>
                  <a:pt x="8832" y="2059"/>
                  <a:pt x="7708" y="881"/>
                  <a:pt x="6977" y="149"/>
                </a:cubicBezTo>
                <a:cubicBezTo>
                  <a:pt x="6888" y="50"/>
                  <a:pt x="6760" y="1"/>
                  <a:pt x="6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4" name="Google Shape;844;p37"/>
          <p:cNvGrpSpPr/>
          <p:nvPr/>
        </p:nvGrpSpPr>
        <p:grpSpPr>
          <a:xfrm>
            <a:off x="1096948" y="2275664"/>
            <a:ext cx="408613" cy="375568"/>
            <a:chOff x="5032875" y="2647625"/>
            <a:chExt cx="364475" cy="335000"/>
          </a:xfrm>
        </p:grpSpPr>
        <p:sp>
          <p:nvSpPr>
            <p:cNvPr id="845" name="Google Shape;845;p37"/>
            <p:cNvSpPr/>
            <p:nvPr/>
          </p:nvSpPr>
          <p:spPr>
            <a:xfrm>
              <a:off x="5129675" y="2647625"/>
              <a:ext cx="170425" cy="50425"/>
            </a:xfrm>
            <a:custGeom>
              <a:rect b="b" l="l" r="r" t="t"/>
              <a:pathLst>
                <a:path extrusionOk="0" h="2017" w="6817">
                  <a:moveTo>
                    <a:pt x="2445" y="589"/>
                  </a:moveTo>
                  <a:cubicBezTo>
                    <a:pt x="2659" y="589"/>
                    <a:pt x="2837" y="749"/>
                    <a:pt x="2855" y="964"/>
                  </a:cubicBezTo>
                  <a:cubicBezTo>
                    <a:pt x="2873" y="1196"/>
                    <a:pt x="2695" y="1374"/>
                    <a:pt x="2463" y="1374"/>
                  </a:cubicBezTo>
                  <a:lnTo>
                    <a:pt x="1553" y="1374"/>
                  </a:lnTo>
                  <a:cubicBezTo>
                    <a:pt x="1339" y="1374"/>
                    <a:pt x="1160" y="1231"/>
                    <a:pt x="1142" y="1017"/>
                  </a:cubicBezTo>
                  <a:cubicBezTo>
                    <a:pt x="1125" y="785"/>
                    <a:pt x="1303" y="589"/>
                    <a:pt x="1535" y="589"/>
                  </a:cubicBezTo>
                  <a:close/>
                  <a:moveTo>
                    <a:pt x="5246" y="589"/>
                  </a:moveTo>
                  <a:cubicBezTo>
                    <a:pt x="5460" y="589"/>
                    <a:pt x="5657" y="749"/>
                    <a:pt x="5657" y="964"/>
                  </a:cubicBezTo>
                  <a:cubicBezTo>
                    <a:pt x="5674" y="1196"/>
                    <a:pt x="5496" y="1374"/>
                    <a:pt x="5264" y="1374"/>
                  </a:cubicBezTo>
                  <a:lnTo>
                    <a:pt x="4354" y="1374"/>
                  </a:lnTo>
                  <a:cubicBezTo>
                    <a:pt x="4158" y="1374"/>
                    <a:pt x="3962" y="1231"/>
                    <a:pt x="3962" y="1017"/>
                  </a:cubicBezTo>
                  <a:cubicBezTo>
                    <a:pt x="3944" y="785"/>
                    <a:pt x="4122" y="589"/>
                    <a:pt x="4336" y="589"/>
                  </a:cubicBezTo>
                  <a:close/>
                  <a:moveTo>
                    <a:pt x="589" y="0"/>
                  </a:moveTo>
                  <a:cubicBezTo>
                    <a:pt x="268" y="0"/>
                    <a:pt x="0" y="268"/>
                    <a:pt x="0" y="589"/>
                  </a:cubicBezTo>
                  <a:lnTo>
                    <a:pt x="0" y="1427"/>
                  </a:lnTo>
                  <a:cubicBezTo>
                    <a:pt x="0" y="1749"/>
                    <a:pt x="268" y="2016"/>
                    <a:pt x="589" y="2016"/>
                  </a:cubicBezTo>
                  <a:lnTo>
                    <a:pt x="6245" y="2016"/>
                  </a:lnTo>
                  <a:cubicBezTo>
                    <a:pt x="6567" y="2016"/>
                    <a:pt x="6816" y="1766"/>
                    <a:pt x="6816" y="1445"/>
                  </a:cubicBezTo>
                  <a:lnTo>
                    <a:pt x="6816" y="589"/>
                  </a:lnTo>
                  <a:cubicBezTo>
                    <a:pt x="6816" y="268"/>
                    <a:pt x="6567" y="0"/>
                    <a:pt x="6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7"/>
            <p:cNvSpPr/>
            <p:nvPr/>
          </p:nvSpPr>
          <p:spPr>
            <a:xfrm>
              <a:off x="5032875" y="2720325"/>
              <a:ext cx="168200" cy="262300"/>
            </a:xfrm>
            <a:custGeom>
              <a:rect b="b" l="l" r="r" t="t"/>
              <a:pathLst>
                <a:path extrusionOk="0" h="10492" w="6728">
                  <a:moveTo>
                    <a:pt x="1838" y="1071"/>
                  </a:moveTo>
                  <a:cubicBezTo>
                    <a:pt x="1945" y="1071"/>
                    <a:pt x="2035" y="1124"/>
                    <a:pt x="2124" y="1196"/>
                  </a:cubicBezTo>
                  <a:cubicBezTo>
                    <a:pt x="2195" y="1267"/>
                    <a:pt x="2231" y="1374"/>
                    <a:pt x="2231" y="1481"/>
                  </a:cubicBezTo>
                  <a:cubicBezTo>
                    <a:pt x="2231" y="1588"/>
                    <a:pt x="2195" y="1678"/>
                    <a:pt x="2124" y="1749"/>
                  </a:cubicBezTo>
                  <a:cubicBezTo>
                    <a:pt x="2035" y="1838"/>
                    <a:pt x="1945" y="1874"/>
                    <a:pt x="1838" y="1874"/>
                  </a:cubicBezTo>
                  <a:cubicBezTo>
                    <a:pt x="1731" y="1874"/>
                    <a:pt x="1624" y="1838"/>
                    <a:pt x="1553" y="1749"/>
                  </a:cubicBezTo>
                  <a:cubicBezTo>
                    <a:pt x="1482" y="1678"/>
                    <a:pt x="1446" y="1588"/>
                    <a:pt x="1446" y="1481"/>
                  </a:cubicBezTo>
                  <a:cubicBezTo>
                    <a:pt x="1446" y="1374"/>
                    <a:pt x="1482" y="1267"/>
                    <a:pt x="1553" y="1196"/>
                  </a:cubicBezTo>
                  <a:cubicBezTo>
                    <a:pt x="1624" y="1124"/>
                    <a:pt x="1731" y="1071"/>
                    <a:pt x="1838" y="1071"/>
                  </a:cubicBezTo>
                  <a:close/>
                  <a:moveTo>
                    <a:pt x="3284" y="1071"/>
                  </a:moveTo>
                  <a:cubicBezTo>
                    <a:pt x="3391" y="1071"/>
                    <a:pt x="3498" y="1124"/>
                    <a:pt x="3569" y="1196"/>
                  </a:cubicBezTo>
                  <a:cubicBezTo>
                    <a:pt x="3641" y="1267"/>
                    <a:pt x="3676" y="1374"/>
                    <a:pt x="3676" y="1481"/>
                  </a:cubicBezTo>
                  <a:cubicBezTo>
                    <a:pt x="3676" y="1588"/>
                    <a:pt x="3641" y="1678"/>
                    <a:pt x="3569" y="1749"/>
                  </a:cubicBezTo>
                  <a:cubicBezTo>
                    <a:pt x="3498" y="1838"/>
                    <a:pt x="3391" y="1874"/>
                    <a:pt x="3284" y="1874"/>
                  </a:cubicBezTo>
                  <a:cubicBezTo>
                    <a:pt x="3177" y="1874"/>
                    <a:pt x="3087" y="1838"/>
                    <a:pt x="2998" y="1749"/>
                  </a:cubicBezTo>
                  <a:cubicBezTo>
                    <a:pt x="2927" y="1678"/>
                    <a:pt x="2891" y="1588"/>
                    <a:pt x="2891" y="1481"/>
                  </a:cubicBezTo>
                  <a:cubicBezTo>
                    <a:pt x="2891" y="1374"/>
                    <a:pt x="2927" y="1267"/>
                    <a:pt x="2998" y="1196"/>
                  </a:cubicBezTo>
                  <a:cubicBezTo>
                    <a:pt x="3087" y="1124"/>
                    <a:pt x="3177" y="1071"/>
                    <a:pt x="3284" y="1071"/>
                  </a:cubicBezTo>
                  <a:close/>
                  <a:moveTo>
                    <a:pt x="4747" y="1071"/>
                  </a:moveTo>
                  <a:cubicBezTo>
                    <a:pt x="4836" y="1071"/>
                    <a:pt x="4943" y="1124"/>
                    <a:pt x="5014" y="1196"/>
                  </a:cubicBezTo>
                  <a:cubicBezTo>
                    <a:pt x="5086" y="1267"/>
                    <a:pt x="5139" y="1374"/>
                    <a:pt x="5139" y="1481"/>
                  </a:cubicBezTo>
                  <a:cubicBezTo>
                    <a:pt x="5139" y="1588"/>
                    <a:pt x="5086" y="1678"/>
                    <a:pt x="5014" y="1749"/>
                  </a:cubicBezTo>
                  <a:cubicBezTo>
                    <a:pt x="4943" y="1838"/>
                    <a:pt x="4836" y="1874"/>
                    <a:pt x="4747" y="1874"/>
                  </a:cubicBezTo>
                  <a:cubicBezTo>
                    <a:pt x="4640" y="1874"/>
                    <a:pt x="4533" y="1838"/>
                    <a:pt x="4461" y="1749"/>
                  </a:cubicBezTo>
                  <a:cubicBezTo>
                    <a:pt x="4390" y="1678"/>
                    <a:pt x="4336" y="1588"/>
                    <a:pt x="4336" y="1481"/>
                  </a:cubicBezTo>
                  <a:cubicBezTo>
                    <a:pt x="4336" y="1374"/>
                    <a:pt x="4390" y="1267"/>
                    <a:pt x="4461" y="1196"/>
                  </a:cubicBezTo>
                  <a:cubicBezTo>
                    <a:pt x="4533" y="1124"/>
                    <a:pt x="4640" y="1071"/>
                    <a:pt x="4747" y="1071"/>
                  </a:cubicBezTo>
                  <a:close/>
                  <a:moveTo>
                    <a:pt x="4336" y="2837"/>
                  </a:moveTo>
                  <a:cubicBezTo>
                    <a:pt x="4658" y="2837"/>
                    <a:pt x="4907" y="3105"/>
                    <a:pt x="4907" y="3408"/>
                  </a:cubicBezTo>
                  <a:lnTo>
                    <a:pt x="4907" y="6299"/>
                  </a:lnTo>
                  <a:cubicBezTo>
                    <a:pt x="4907" y="6620"/>
                    <a:pt x="4658" y="6870"/>
                    <a:pt x="4336" y="6870"/>
                  </a:cubicBezTo>
                  <a:lnTo>
                    <a:pt x="2998" y="6870"/>
                  </a:lnTo>
                  <a:lnTo>
                    <a:pt x="2998" y="8636"/>
                  </a:lnTo>
                  <a:lnTo>
                    <a:pt x="4336" y="8636"/>
                  </a:lnTo>
                  <a:cubicBezTo>
                    <a:pt x="4640" y="8636"/>
                    <a:pt x="4907" y="8886"/>
                    <a:pt x="4925" y="9189"/>
                  </a:cubicBezTo>
                  <a:cubicBezTo>
                    <a:pt x="4925" y="9511"/>
                    <a:pt x="4675" y="9760"/>
                    <a:pt x="4354" y="9760"/>
                  </a:cubicBezTo>
                  <a:lnTo>
                    <a:pt x="2427" y="9760"/>
                  </a:lnTo>
                  <a:cubicBezTo>
                    <a:pt x="2124" y="9760"/>
                    <a:pt x="1856" y="9511"/>
                    <a:pt x="1856" y="9189"/>
                  </a:cubicBezTo>
                  <a:lnTo>
                    <a:pt x="1856" y="6299"/>
                  </a:lnTo>
                  <a:cubicBezTo>
                    <a:pt x="1856" y="5996"/>
                    <a:pt x="2124" y="5746"/>
                    <a:pt x="2427" y="5746"/>
                  </a:cubicBezTo>
                  <a:lnTo>
                    <a:pt x="3783" y="5746"/>
                  </a:lnTo>
                  <a:lnTo>
                    <a:pt x="3783" y="3979"/>
                  </a:lnTo>
                  <a:lnTo>
                    <a:pt x="2427" y="3979"/>
                  </a:lnTo>
                  <a:cubicBezTo>
                    <a:pt x="2124" y="3979"/>
                    <a:pt x="1856" y="3730"/>
                    <a:pt x="1856" y="3408"/>
                  </a:cubicBezTo>
                  <a:cubicBezTo>
                    <a:pt x="1838" y="3105"/>
                    <a:pt x="2106" y="2837"/>
                    <a:pt x="2409" y="2837"/>
                  </a:cubicBezTo>
                  <a:close/>
                  <a:moveTo>
                    <a:pt x="589" y="0"/>
                  </a:moveTo>
                  <a:cubicBezTo>
                    <a:pt x="250" y="0"/>
                    <a:pt x="1" y="250"/>
                    <a:pt x="1" y="589"/>
                  </a:cubicBezTo>
                  <a:lnTo>
                    <a:pt x="1" y="9921"/>
                  </a:lnTo>
                  <a:cubicBezTo>
                    <a:pt x="1" y="10242"/>
                    <a:pt x="250" y="10492"/>
                    <a:pt x="589" y="10492"/>
                  </a:cubicBezTo>
                  <a:lnTo>
                    <a:pt x="6727" y="10492"/>
                  </a:lnTo>
                  <a:lnTo>
                    <a:pt x="6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7"/>
            <p:cNvSpPr/>
            <p:nvPr/>
          </p:nvSpPr>
          <p:spPr>
            <a:xfrm>
              <a:off x="5229150" y="2720325"/>
              <a:ext cx="168200" cy="262300"/>
            </a:xfrm>
            <a:custGeom>
              <a:rect b="b" l="l" r="r" t="t"/>
              <a:pathLst>
                <a:path extrusionOk="0" h="10492" w="6728">
                  <a:moveTo>
                    <a:pt x="1731" y="1071"/>
                  </a:moveTo>
                  <a:cubicBezTo>
                    <a:pt x="1838" y="1071"/>
                    <a:pt x="1927" y="1124"/>
                    <a:pt x="1999" y="1196"/>
                  </a:cubicBezTo>
                  <a:cubicBezTo>
                    <a:pt x="2088" y="1267"/>
                    <a:pt x="2124" y="1374"/>
                    <a:pt x="2124" y="1481"/>
                  </a:cubicBezTo>
                  <a:cubicBezTo>
                    <a:pt x="2124" y="1588"/>
                    <a:pt x="2088" y="1678"/>
                    <a:pt x="1999" y="1749"/>
                  </a:cubicBezTo>
                  <a:cubicBezTo>
                    <a:pt x="1927" y="1838"/>
                    <a:pt x="1838" y="1874"/>
                    <a:pt x="1731" y="1874"/>
                  </a:cubicBezTo>
                  <a:cubicBezTo>
                    <a:pt x="1624" y="1874"/>
                    <a:pt x="1517" y="1838"/>
                    <a:pt x="1446" y="1749"/>
                  </a:cubicBezTo>
                  <a:cubicBezTo>
                    <a:pt x="1374" y="1678"/>
                    <a:pt x="1339" y="1588"/>
                    <a:pt x="1339" y="1481"/>
                  </a:cubicBezTo>
                  <a:cubicBezTo>
                    <a:pt x="1339" y="1374"/>
                    <a:pt x="1374" y="1267"/>
                    <a:pt x="1446" y="1196"/>
                  </a:cubicBezTo>
                  <a:cubicBezTo>
                    <a:pt x="1517" y="1124"/>
                    <a:pt x="1624" y="1071"/>
                    <a:pt x="1731" y="1071"/>
                  </a:cubicBezTo>
                  <a:close/>
                  <a:moveTo>
                    <a:pt x="3176" y="1071"/>
                  </a:moveTo>
                  <a:cubicBezTo>
                    <a:pt x="3283" y="1071"/>
                    <a:pt x="3390" y="1124"/>
                    <a:pt x="3462" y="1196"/>
                  </a:cubicBezTo>
                  <a:cubicBezTo>
                    <a:pt x="3533" y="1267"/>
                    <a:pt x="3569" y="1374"/>
                    <a:pt x="3569" y="1481"/>
                  </a:cubicBezTo>
                  <a:cubicBezTo>
                    <a:pt x="3569" y="1588"/>
                    <a:pt x="3533" y="1678"/>
                    <a:pt x="3462" y="1749"/>
                  </a:cubicBezTo>
                  <a:cubicBezTo>
                    <a:pt x="3390" y="1838"/>
                    <a:pt x="3283" y="1874"/>
                    <a:pt x="3176" y="1874"/>
                  </a:cubicBezTo>
                  <a:cubicBezTo>
                    <a:pt x="3069" y="1874"/>
                    <a:pt x="2980" y="1838"/>
                    <a:pt x="2891" y="1749"/>
                  </a:cubicBezTo>
                  <a:cubicBezTo>
                    <a:pt x="2820" y="1678"/>
                    <a:pt x="2784" y="1588"/>
                    <a:pt x="2784" y="1481"/>
                  </a:cubicBezTo>
                  <a:cubicBezTo>
                    <a:pt x="2784" y="1374"/>
                    <a:pt x="2820" y="1267"/>
                    <a:pt x="2891" y="1196"/>
                  </a:cubicBezTo>
                  <a:cubicBezTo>
                    <a:pt x="2980" y="1124"/>
                    <a:pt x="3069" y="1071"/>
                    <a:pt x="3176" y="1071"/>
                  </a:cubicBezTo>
                  <a:close/>
                  <a:moveTo>
                    <a:pt x="4622" y="1071"/>
                  </a:moveTo>
                  <a:cubicBezTo>
                    <a:pt x="4729" y="1071"/>
                    <a:pt x="4836" y="1124"/>
                    <a:pt x="4907" y="1196"/>
                  </a:cubicBezTo>
                  <a:cubicBezTo>
                    <a:pt x="4978" y="1267"/>
                    <a:pt x="5032" y="1374"/>
                    <a:pt x="5032" y="1481"/>
                  </a:cubicBezTo>
                  <a:cubicBezTo>
                    <a:pt x="5032" y="1588"/>
                    <a:pt x="4978" y="1678"/>
                    <a:pt x="4907" y="1749"/>
                  </a:cubicBezTo>
                  <a:cubicBezTo>
                    <a:pt x="4836" y="1838"/>
                    <a:pt x="4729" y="1874"/>
                    <a:pt x="4622" y="1874"/>
                  </a:cubicBezTo>
                  <a:cubicBezTo>
                    <a:pt x="4532" y="1874"/>
                    <a:pt x="4425" y="1838"/>
                    <a:pt x="4354" y="1749"/>
                  </a:cubicBezTo>
                  <a:cubicBezTo>
                    <a:pt x="4283" y="1678"/>
                    <a:pt x="4229" y="1588"/>
                    <a:pt x="4229" y="1481"/>
                  </a:cubicBezTo>
                  <a:cubicBezTo>
                    <a:pt x="4229" y="1374"/>
                    <a:pt x="4283" y="1267"/>
                    <a:pt x="4354" y="1196"/>
                  </a:cubicBezTo>
                  <a:cubicBezTo>
                    <a:pt x="4425" y="1124"/>
                    <a:pt x="4532" y="1071"/>
                    <a:pt x="4622" y="1071"/>
                  </a:cubicBezTo>
                  <a:close/>
                  <a:moveTo>
                    <a:pt x="4247" y="2837"/>
                  </a:moveTo>
                  <a:cubicBezTo>
                    <a:pt x="4550" y="2837"/>
                    <a:pt x="4818" y="3105"/>
                    <a:pt x="4818" y="3408"/>
                  </a:cubicBezTo>
                  <a:lnTo>
                    <a:pt x="4818" y="9189"/>
                  </a:lnTo>
                  <a:cubicBezTo>
                    <a:pt x="4818" y="9483"/>
                    <a:pt x="4567" y="9743"/>
                    <a:pt x="4259" y="9743"/>
                  </a:cubicBezTo>
                  <a:cubicBezTo>
                    <a:pt x="4249" y="9743"/>
                    <a:pt x="4239" y="9743"/>
                    <a:pt x="4229" y="9742"/>
                  </a:cubicBezTo>
                  <a:cubicBezTo>
                    <a:pt x="3926" y="9742"/>
                    <a:pt x="3676" y="9475"/>
                    <a:pt x="3676" y="9172"/>
                  </a:cubicBezTo>
                  <a:lnTo>
                    <a:pt x="3676" y="3979"/>
                  </a:lnTo>
                  <a:lnTo>
                    <a:pt x="2338" y="3979"/>
                  </a:lnTo>
                  <a:cubicBezTo>
                    <a:pt x="2034" y="3979"/>
                    <a:pt x="1767" y="3730"/>
                    <a:pt x="1749" y="3408"/>
                  </a:cubicBezTo>
                  <a:cubicBezTo>
                    <a:pt x="1749" y="3105"/>
                    <a:pt x="1999" y="2837"/>
                    <a:pt x="2320" y="2837"/>
                  </a:cubicBezTo>
                  <a:close/>
                  <a:moveTo>
                    <a:pt x="0" y="0"/>
                  </a:moveTo>
                  <a:lnTo>
                    <a:pt x="0" y="10492"/>
                  </a:lnTo>
                  <a:lnTo>
                    <a:pt x="6138" y="10492"/>
                  </a:lnTo>
                  <a:cubicBezTo>
                    <a:pt x="6459" y="10492"/>
                    <a:pt x="6727" y="10242"/>
                    <a:pt x="6727" y="9921"/>
                  </a:cubicBezTo>
                  <a:lnTo>
                    <a:pt x="6727" y="571"/>
                  </a:lnTo>
                  <a:cubicBezTo>
                    <a:pt x="6727" y="250"/>
                    <a:pt x="6459" y="0"/>
                    <a:pt x="6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37"/>
          <p:cNvGrpSpPr/>
          <p:nvPr/>
        </p:nvGrpSpPr>
        <p:grpSpPr>
          <a:xfrm>
            <a:off x="1117212" y="3087517"/>
            <a:ext cx="368085" cy="410575"/>
            <a:chOff x="2684350" y="3353300"/>
            <a:chExt cx="328325" cy="366225"/>
          </a:xfrm>
        </p:grpSpPr>
        <p:sp>
          <p:nvSpPr>
            <p:cNvPr id="849" name="Google Shape;849;p37"/>
            <p:cNvSpPr/>
            <p:nvPr/>
          </p:nvSpPr>
          <p:spPr>
            <a:xfrm>
              <a:off x="2793175" y="3353300"/>
              <a:ext cx="110650" cy="68700"/>
            </a:xfrm>
            <a:custGeom>
              <a:rect b="b" l="l" r="r" t="t"/>
              <a:pathLst>
                <a:path extrusionOk="0" h="2748" w="4426">
                  <a:moveTo>
                    <a:pt x="2213" y="1071"/>
                  </a:moveTo>
                  <a:cubicBezTo>
                    <a:pt x="2856" y="1071"/>
                    <a:pt x="3248" y="1267"/>
                    <a:pt x="3355" y="1374"/>
                  </a:cubicBezTo>
                  <a:cubicBezTo>
                    <a:pt x="3248" y="1481"/>
                    <a:pt x="2856" y="1677"/>
                    <a:pt x="2213" y="1677"/>
                  </a:cubicBezTo>
                  <a:cubicBezTo>
                    <a:pt x="1589" y="1677"/>
                    <a:pt x="1196" y="1481"/>
                    <a:pt x="1089" y="1374"/>
                  </a:cubicBezTo>
                  <a:cubicBezTo>
                    <a:pt x="1196" y="1267"/>
                    <a:pt x="1589" y="1071"/>
                    <a:pt x="2213" y="1071"/>
                  </a:cubicBezTo>
                  <a:close/>
                  <a:moveTo>
                    <a:pt x="2213" y="0"/>
                  </a:moveTo>
                  <a:cubicBezTo>
                    <a:pt x="929" y="0"/>
                    <a:pt x="1" y="589"/>
                    <a:pt x="1" y="1374"/>
                  </a:cubicBezTo>
                  <a:cubicBezTo>
                    <a:pt x="1" y="2177"/>
                    <a:pt x="929" y="2748"/>
                    <a:pt x="2213" y="2748"/>
                  </a:cubicBezTo>
                  <a:cubicBezTo>
                    <a:pt x="3498" y="2748"/>
                    <a:pt x="4426" y="2177"/>
                    <a:pt x="4426" y="1374"/>
                  </a:cubicBezTo>
                  <a:cubicBezTo>
                    <a:pt x="4426" y="589"/>
                    <a:pt x="3498" y="0"/>
                    <a:pt x="2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2840900" y="3571850"/>
              <a:ext cx="15650" cy="15200"/>
            </a:xfrm>
            <a:custGeom>
              <a:rect b="b" l="l" r="r" t="t"/>
              <a:pathLst>
                <a:path extrusionOk="0" h="608" w="626">
                  <a:moveTo>
                    <a:pt x="304" y="1"/>
                  </a:moveTo>
                  <a:cubicBezTo>
                    <a:pt x="144" y="1"/>
                    <a:pt x="1" y="126"/>
                    <a:pt x="1" y="304"/>
                  </a:cubicBezTo>
                  <a:cubicBezTo>
                    <a:pt x="1" y="483"/>
                    <a:pt x="144" y="608"/>
                    <a:pt x="304" y="608"/>
                  </a:cubicBezTo>
                  <a:cubicBezTo>
                    <a:pt x="483" y="608"/>
                    <a:pt x="625" y="465"/>
                    <a:pt x="625" y="304"/>
                  </a:cubicBezTo>
                  <a:cubicBezTo>
                    <a:pt x="625" y="126"/>
                    <a:pt x="483" y="1"/>
                    <a:pt x="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7"/>
            <p:cNvSpPr/>
            <p:nvPr/>
          </p:nvSpPr>
          <p:spPr>
            <a:xfrm>
              <a:off x="2862325" y="3438500"/>
              <a:ext cx="126700" cy="230175"/>
            </a:xfrm>
            <a:custGeom>
              <a:rect b="b" l="l" r="r" t="t"/>
              <a:pathLst>
                <a:path extrusionOk="0" h="9207" w="5068">
                  <a:moveTo>
                    <a:pt x="0" y="0"/>
                  </a:moveTo>
                  <a:lnTo>
                    <a:pt x="0" y="4336"/>
                  </a:lnTo>
                  <a:cubicBezTo>
                    <a:pt x="500" y="4550"/>
                    <a:pt x="839" y="5049"/>
                    <a:pt x="839" y="5620"/>
                  </a:cubicBezTo>
                  <a:cubicBezTo>
                    <a:pt x="839" y="5799"/>
                    <a:pt x="803" y="5977"/>
                    <a:pt x="750" y="6138"/>
                  </a:cubicBezTo>
                  <a:lnTo>
                    <a:pt x="3801" y="9207"/>
                  </a:lnTo>
                  <a:cubicBezTo>
                    <a:pt x="4497" y="8350"/>
                    <a:pt x="4961" y="7316"/>
                    <a:pt x="5068" y="6156"/>
                  </a:cubicBezTo>
                  <a:lnTo>
                    <a:pt x="3712" y="6156"/>
                  </a:lnTo>
                  <a:cubicBezTo>
                    <a:pt x="3373" y="6156"/>
                    <a:pt x="3105" y="5835"/>
                    <a:pt x="3194" y="5478"/>
                  </a:cubicBezTo>
                  <a:cubicBezTo>
                    <a:pt x="3248" y="5246"/>
                    <a:pt x="3480" y="5085"/>
                    <a:pt x="3729" y="5085"/>
                  </a:cubicBezTo>
                  <a:lnTo>
                    <a:pt x="5068" y="5085"/>
                  </a:lnTo>
                  <a:cubicBezTo>
                    <a:pt x="4961" y="3925"/>
                    <a:pt x="4497" y="2873"/>
                    <a:pt x="3801" y="2034"/>
                  </a:cubicBezTo>
                  <a:lnTo>
                    <a:pt x="3248" y="2587"/>
                  </a:lnTo>
                  <a:cubicBezTo>
                    <a:pt x="3141" y="2694"/>
                    <a:pt x="2998" y="2748"/>
                    <a:pt x="2873" y="2748"/>
                  </a:cubicBezTo>
                  <a:cubicBezTo>
                    <a:pt x="2730" y="2748"/>
                    <a:pt x="2587" y="2694"/>
                    <a:pt x="2480" y="2587"/>
                  </a:cubicBezTo>
                  <a:cubicBezTo>
                    <a:pt x="2266" y="2373"/>
                    <a:pt x="2266" y="2034"/>
                    <a:pt x="2480" y="1820"/>
                  </a:cubicBezTo>
                  <a:lnTo>
                    <a:pt x="3034" y="1267"/>
                  </a:lnTo>
                  <a:cubicBezTo>
                    <a:pt x="2195" y="571"/>
                    <a:pt x="1142" y="10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7"/>
            <p:cNvSpPr/>
            <p:nvPr/>
          </p:nvSpPr>
          <p:spPr>
            <a:xfrm>
              <a:off x="2708425" y="3440275"/>
              <a:ext cx="229750" cy="279250"/>
            </a:xfrm>
            <a:custGeom>
              <a:rect b="b" l="l" r="r" t="t"/>
              <a:pathLst>
                <a:path extrusionOk="0" h="11170" w="9190">
                  <a:moveTo>
                    <a:pt x="5068" y="0"/>
                  </a:moveTo>
                  <a:cubicBezTo>
                    <a:pt x="3926" y="107"/>
                    <a:pt x="2873" y="554"/>
                    <a:pt x="2017" y="1249"/>
                  </a:cubicBezTo>
                  <a:lnTo>
                    <a:pt x="2570" y="1785"/>
                  </a:lnTo>
                  <a:cubicBezTo>
                    <a:pt x="2784" y="1999"/>
                    <a:pt x="2784" y="2338"/>
                    <a:pt x="2570" y="2552"/>
                  </a:cubicBezTo>
                  <a:cubicBezTo>
                    <a:pt x="2463" y="2659"/>
                    <a:pt x="2338" y="2712"/>
                    <a:pt x="2195" y="2712"/>
                  </a:cubicBezTo>
                  <a:cubicBezTo>
                    <a:pt x="2052" y="2712"/>
                    <a:pt x="1928" y="2659"/>
                    <a:pt x="1821" y="2552"/>
                  </a:cubicBezTo>
                  <a:lnTo>
                    <a:pt x="1250" y="1999"/>
                  </a:lnTo>
                  <a:cubicBezTo>
                    <a:pt x="554" y="2837"/>
                    <a:pt x="108" y="3872"/>
                    <a:pt x="1" y="5014"/>
                  </a:cubicBezTo>
                  <a:lnTo>
                    <a:pt x="1339" y="5014"/>
                  </a:lnTo>
                  <a:cubicBezTo>
                    <a:pt x="1589" y="5014"/>
                    <a:pt x="1803" y="5175"/>
                    <a:pt x="1874" y="5407"/>
                  </a:cubicBezTo>
                  <a:cubicBezTo>
                    <a:pt x="1945" y="5764"/>
                    <a:pt x="1678" y="6085"/>
                    <a:pt x="1339" y="6085"/>
                  </a:cubicBezTo>
                  <a:lnTo>
                    <a:pt x="1" y="6085"/>
                  </a:lnTo>
                  <a:cubicBezTo>
                    <a:pt x="108" y="7245"/>
                    <a:pt x="554" y="8297"/>
                    <a:pt x="1250" y="9136"/>
                  </a:cubicBezTo>
                  <a:lnTo>
                    <a:pt x="1821" y="8583"/>
                  </a:lnTo>
                  <a:cubicBezTo>
                    <a:pt x="1919" y="8476"/>
                    <a:pt x="2057" y="8422"/>
                    <a:pt x="2195" y="8422"/>
                  </a:cubicBezTo>
                  <a:cubicBezTo>
                    <a:pt x="2334" y="8422"/>
                    <a:pt x="2472" y="8476"/>
                    <a:pt x="2570" y="8583"/>
                  </a:cubicBezTo>
                  <a:cubicBezTo>
                    <a:pt x="2784" y="8779"/>
                    <a:pt x="2784" y="9136"/>
                    <a:pt x="2570" y="9332"/>
                  </a:cubicBezTo>
                  <a:lnTo>
                    <a:pt x="2017" y="9903"/>
                  </a:lnTo>
                  <a:cubicBezTo>
                    <a:pt x="2873" y="10599"/>
                    <a:pt x="3926" y="11045"/>
                    <a:pt x="5068" y="11170"/>
                  </a:cubicBezTo>
                  <a:lnTo>
                    <a:pt x="5068" y="9814"/>
                  </a:lnTo>
                  <a:cubicBezTo>
                    <a:pt x="5068" y="9564"/>
                    <a:pt x="5228" y="9350"/>
                    <a:pt x="5478" y="9279"/>
                  </a:cubicBezTo>
                  <a:cubicBezTo>
                    <a:pt x="5518" y="9271"/>
                    <a:pt x="5556" y="9267"/>
                    <a:pt x="5594" y="9267"/>
                  </a:cubicBezTo>
                  <a:cubicBezTo>
                    <a:pt x="5902" y="9267"/>
                    <a:pt x="6156" y="9512"/>
                    <a:pt x="6156" y="9814"/>
                  </a:cubicBezTo>
                  <a:lnTo>
                    <a:pt x="6156" y="11081"/>
                  </a:lnTo>
                  <a:cubicBezTo>
                    <a:pt x="7298" y="10974"/>
                    <a:pt x="8351" y="10510"/>
                    <a:pt x="9190" y="9832"/>
                  </a:cubicBezTo>
                  <a:lnTo>
                    <a:pt x="6138" y="6816"/>
                  </a:lnTo>
                  <a:cubicBezTo>
                    <a:pt x="5961" y="6875"/>
                    <a:pt x="5771" y="6910"/>
                    <a:pt x="5570" y="6910"/>
                  </a:cubicBezTo>
                  <a:cubicBezTo>
                    <a:pt x="5528" y="6910"/>
                    <a:pt x="5485" y="6909"/>
                    <a:pt x="5443" y="6905"/>
                  </a:cubicBezTo>
                  <a:cubicBezTo>
                    <a:pt x="4818" y="6834"/>
                    <a:pt x="4301" y="6335"/>
                    <a:pt x="4229" y="5692"/>
                  </a:cubicBezTo>
                  <a:cubicBezTo>
                    <a:pt x="4158" y="5068"/>
                    <a:pt x="4515" y="4497"/>
                    <a:pt x="5068" y="4265"/>
                  </a:cubicBezTo>
                  <a:lnTo>
                    <a:pt x="50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7"/>
            <p:cNvSpPr/>
            <p:nvPr/>
          </p:nvSpPr>
          <p:spPr>
            <a:xfrm>
              <a:off x="2684350" y="3414850"/>
              <a:ext cx="78975" cy="77200"/>
            </a:xfrm>
            <a:custGeom>
              <a:rect b="b" l="l" r="r" t="t"/>
              <a:pathLst>
                <a:path extrusionOk="0" h="3088" w="3159">
                  <a:moveTo>
                    <a:pt x="1778" y="0"/>
                  </a:moveTo>
                  <a:cubicBezTo>
                    <a:pt x="1642" y="0"/>
                    <a:pt x="1508" y="54"/>
                    <a:pt x="1410" y="161"/>
                  </a:cubicBezTo>
                  <a:lnTo>
                    <a:pt x="214" y="1339"/>
                  </a:lnTo>
                  <a:cubicBezTo>
                    <a:pt x="0" y="1553"/>
                    <a:pt x="0" y="1892"/>
                    <a:pt x="214" y="2088"/>
                  </a:cubicBezTo>
                  <a:lnTo>
                    <a:pt x="1196" y="3087"/>
                  </a:lnTo>
                  <a:cubicBezTo>
                    <a:pt x="1713" y="2302"/>
                    <a:pt x="2373" y="1642"/>
                    <a:pt x="3158" y="1160"/>
                  </a:cubicBezTo>
                  <a:lnTo>
                    <a:pt x="2159" y="161"/>
                  </a:lnTo>
                  <a:cubicBezTo>
                    <a:pt x="2052" y="54"/>
                    <a:pt x="1914" y="0"/>
                    <a:pt x="17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7"/>
            <p:cNvSpPr/>
            <p:nvPr/>
          </p:nvSpPr>
          <p:spPr>
            <a:xfrm>
              <a:off x="2933700" y="3414725"/>
              <a:ext cx="78975" cy="77325"/>
            </a:xfrm>
            <a:custGeom>
              <a:rect b="b" l="l" r="r" t="t"/>
              <a:pathLst>
                <a:path extrusionOk="0" h="3093" w="3159">
                  <a:moveTo>
                    <a:pt x="1385" y="1"/>
                  </a:moveTo>
                  <a:cubicBezTo>
                    <a:pt x="1249" y="1"/>
                    <a:pt x="1115" y="50"/>
                    <a:pt x="1017" y="148"/>
                  </a:cubicBezTo>
                  <a:lnTo>
                    <a:pt x="0" y="1165"/>
                  </a:lnTo>
                  <a:cubicBezTo>
                    <a:pt x="785" y="1647"/>
                    <a:pt x="1463" y="2307"/>
                    <a:pt x="1963" y="3092"/>
                  </a:cubicBezTo>
                  <a:lnTo>
                    <a:pt x="2962" y="2093"/>
                  </a:lnTo>
                  <a:cubicBezTo>
                    <a:pt x="3158" y="1897"/>
                    <a:pt x="3158" y="1558"/>
                    <a:pt x="2962" y="1344"/>
                  </a:cubicBezTo>
                  <a:lnTo>
                    <a:pt x="1767" y="148"/>
                  </a:lnTo>
                  <a:cubicBezTo>
                    <a:pt x="1659" y="50"/>
                    <a:pt x="1521" y="1"/>
                    <a:pt x="1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37"/>
          <p:cNvGrpSpPr/>
          <p:nvPr/>
        </p:nvGrpSpPr>
        <p:grpSpPr>
          <a:xfrm>
            <a:off x="1101699" y="3861360"/>
            <a:ext cx="399112" cy="404577"/>
            <a:chOff x="3873100" y="3355975"/>
            <a:chExt cx="356000" cy="360875"/>
          </a:xfrm>
        </p:grpSpPr>
        <p:sp>
          <p:nvSpPr>
            <p:cNvPr id="856" name="Google Shape;856;p37"/>
            <p:cNvSpPr/>
            <p:nvPr/>
          </p:nvSpPr>
          <p:spPr>
            <a:xfrm>
              <a:off x="3897650" y="3355975"/>
              <a:ext cx="36600" cy="37050"/>
            </a:xfrm>
            <a:custGeom>
              <a:rect b="b" l="l" r="r" t="t"/>
              <a:pathLst>
                <a:path extrusionOk="0" h="1482" w="1464">
                  <a:moveTo>
                    <a:pt x="732" y="0"/>
                  </a:moveTo>
                  <a:cubicBezTo>
                    <a:pt x="321" y="0"/>
                    <a:pt x="0" y="321"/>
                    <a:pt x="0" y="732"/>
                  </a:cubicBezTo>
                  <a:cubicBezTo>
                    <a:pt x="0" y="1142"/>
                    <a:pt x="321" y="1481"/>
                    <a:pt x="732" y="1481"/>
                  </a:cubicBezTo>
                  <a:cubicBezTo>
                    <a:pt x="1142" y="1481"/>
                    <a:pt x="1463" y="1142"/>
                    <a:pt x="1463" y="732"/>
                  </a:cubicBezTo>
                  <a:cubicBezTo>
                    <a:pt x="1463" y="321"/>
                    <a:pt x="1142"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7"/>
            <p:cNvSpPr/>
            <p:nvPr/>
          </p:nvSpPr>
          <p:spPr>
            <a:xfrm>
              <a:off x="4147425" y="3397450"/>
              <a:ext cx="36625" cy="37050"/>
            </a:xfrm>
            <a:custGeom>
              <a:rect b="b" l="l" r="r" t="t"/>
              <a:pathLst>
                <a:path extrusionOk="0" h="1482" w="1465">
                  <a:moveTo>
                    <a:pt x="733" y="1"/>
                  </a:moveTo>
                  <a:cubicBezTo>
                    <a:pt x="322" y="1"/>
                    <a:pt x="1" y="340"/>
                    <a:pt x="1" y="750"/>
                  </a:cubicBezTo>
                  <a:cubicBezTo>
                    <a:pt x="1" y="1142"/>
                    <a:pt x="322" y="1481"/>
                    <a:pt x="733" y="1481"/>
                  </a:cubicBezTo>
                  <a:cubicBezTo>
                    <a:pt x="1143" y="1481"/>
                    <a:pt x="1464" y="1142"/>
                    <a:pt x="1464" y="750"/>
                  </a:cubicBezTo>
                  <a:cubicBezTo>
                    <a:pt x="1464" y="340"/>
                    <a:pt x="1143" y="1"/>
                    <a:pt x="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7"/>
            <p:cNvSpPr/>
            <p:nvPr/>
          </p:nvSpPr>
          <p:spPr>
            <a:xfrm>
              <a:off x="4002900" y="3563375"/>
              <a:ext cx="96375" cy="37050"/>
            </a:xfrm>
            <a:custGeom>
              <a:rect b="b" l="l" r="r" t="t"/>
              <a:pathLst>
                <a:path extrusionOk="0" h="1482" w="3855">
                  <a:moveTo>
                    <a:pt x="1" y="1"/>
                  </a:moveTo>
                  <a:cubicBezTo>
                    <a:pt x="233" y="857"/>
                    <a:pt x="1000" y="1482"/>
                    <a:pt x="1928" y="1482"/>
                  </a:cubicBezTo>
                  <a:cubicBezTo>
                    <a:pt x="2856" y="1482"/>
                    <a:pt x="3641" y="857"/>
                    <a:pt x="38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7"/>
            <p:cNvSpPr/>
            <p:nvPr/>
          </p:nvSpPr>
          <p:spPr>
            <a:xfrm>
              <a:off x="4002900" y="3501825"/>
              <a:ext cx="96375" cy="37050"/>
            </a:xfrm>
            <a:custGeom>
              <a:rect b="b" l="l" r="r" t="t"/>
              <a:pathLst>
                <a:path extrusionOk="0" h="1482" w="3855">
                  <a:moveTo>
                    <a:pt x="1928" y="1"/>
                  </a:moveTo>
                  <a:cubicBezTo>
                    <a:pt x="1000" y="1"/>
                    <a:pt x="233" y="625"/>
                    <a:pt x="1" y="1482"/>
                  </a:cubicBezTo>
                  <a:lnTo>
                    <a:pt x="3855" y="1482"/>
                  </a:lnTo>
                  <a:cubicBezTo>
                    <a:pt x="3641" y="625"/>
                    <a:pt x="2856" y="1"/>
                    <a:pt x="19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7"/>
            <p:cNvSpPr/>
            <p:nvPr/>
          </p:nvSpPr>
          <p:spPr>
            <a:xfrm>
              <a:off x="4002025" y="3607100"/>
              <a:ext cx="99050" cy="108425"/>
            </a:xfrm>
            <a:custGeom>
              <a:rect b="b" l="l" r="r" t="t"/>
              <a:pathLst>
                <a:path extrusionOk="0" h="4337" w="3962">
                  <a:moveTo>
                    <a:pt x="0" y="1"/>
                  </a:moveTo>
                  <a:lnTo>
                    <a:pt x="0" y="4336"/>
                  </a:lnTo>
                  <a:lnTo>
                    <a:pt x="3961" y="4336"/>
                  </a:lnTo>
                  <a:lnTo>
                    <a:pt x="3961" y="1"/>
                  </a:lnTo>
                  <a:cubicBezTo>
                    <a:pt x="3444" y="464"/>
                    <a:pt x="2748" y="768"/>
                    <a:pt x="1981" y="768"/>
                  </a:cubicBezTo>
                  <a:cubicBezTo>
                    <a:pt x="1214" y="768"/>
                    <a:pt x="518" y="46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7"/>
            <p:cNvSpPr/>
            <p:nvPr/>
          </p:nvSpPr>
          <p:spPr>
            <a:xfrm>
              <a:off x="3873100" y="3430900"/>
              <a:ext cx="356000" cy="285950"/>
            </a:xfrm>
            <a:custGeom>
              <a:rect b="b" l="l" r="r" t="t"/>
              <a:pathLst>
                <a:path extrusionOk="0" h="11438" w="14240">
                  <a:moveTo>
                    <a:pt x="2552" y="6995"/>
                  </a:moveTo>
                  <a:cubicBezTo>
                    <a:pt x="2945" y="6995"/>
                    <a:pt x="3284" y="7316"/>
                    <a:pt x="3284" y="7727"/>
                  </a:cubicBezTo>
                  <a:cubicBezTo>
                    <a:pt x="3284" y="8137"/>
                    <a:pt x="2945" y="8458"/>
                    <a:pt x="2552" y="8458"/>
                  </a:cubicBezTo>
                  <a:cubicBezTo>
                    <a:pt x="2142" y="8458"/>
                    <a:pt x="1803" y="8137"/>
                    <a:pt x="1803" y="7727"/>
                  </a:cubicBezTo>
                  <a:cubicBezTo>
                    <a:pt x="1803" y="7316"/>
                    <a:pt x="2142" y="6995"/>
                    <a:pt x="2552" y="6995"/>
                  </a:cubicBezTo>
                  <a:close/>
                  <a:moveTo>
                    <a:pt x="7120" y="1"/>
                  </a:moveTo>
                  <a:cubicBezTo>
                    <a:pt x="3195" y="1"/>
                    <a:pt x="19" y="3195"/>
                    <a:pt x="1" y="7120"/>
                  </a:cubicBezTo>
                  <a:lnTo>
                    <a:pt x="1" y="10885"/>
                  </a:lnTo>
                  <a:cubicBezTo>
                    <a:pt x="19" y="11170"/>
                    <a:pt x="518" y="11384"/>
                    <a:pt x="518" y="11384"/>
                  </a:cubicBezTo>
                  <a:lnTo>
                    <a:pt x="4122" y="11384"/>
                  </a:lnTo>
                  <a:lnTo>
                    <a:pt x="4122" y="4818"/>
                  </a:lnTo>
                  <a:cubicBezTo>
                    <a:pt x="4122" y="3159"/>
                    <a:pt x="5461" y="1821"/>
                    <a:pt x="7120" y="1821"/>
                  </a:cubicBezTo>
                  <a:cubicBezTo>
                    <a:pt x="8779" y="1821"/>
                    <a:pt x="10118" y="3159"/>
                    <a:pt x="10100" y="4818"/>
                  </a:cubicBezTo>
                  <a:lnTo>
                    <a:pt x="10100" y="11438"/>
                  </a:lnTo>
                  <a:lnTo>
                    <a:pt x="13740" y="11438"/>
                  </a:lnTo>
                  <a:cubicBezTo>
                    <a:pt x="13740" y="11438"/>
                    <a:pt x="14239" y="11170"/>
                    <a:pt x="14239" y="10885"/>
                  </a:cubicBezTo>
                  <a:lnTo>
                    <a:pt x="14239" y="7120"/>
                  </a:lnTo>
                  <a:cubicBezTo>
                    <a:pt x="14239" y="3195"/>
                    <a:pt x="11045" y="1"/>
                    <a:pt x="7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37"/>
          <p:cNvCxnSpPr>
            <a:stCxn id="863" idx="3"/>
            <a:endCxn id="864" idx="1"/>
          </p:cNvCxnSpPr>
          <p:nvPr/>
        </p:nvCxnSpPr>
        <p:spPr>
          <a:xfrm>
            <a:off x="3580826" y="2463451"/>
            <a:ext cx="1328100" cy="0"/>
          </a:xfrm>
          <a:prstGeom prst="straightConnector1">
            <a:avLst/>
          </a:prstGeom>
          <a:noFill/>
          <a:ln cap="flat" cmpd="sng" w="38100">
            <a:solidFill>
              <a:schemeClr val="accent1"/>
            </a:solidFill>
            <a:prstDash val="solid"/>
            <a:round/>
            <a:headEnd len="med" w="med" type="none"/>
            <a:tailEnd len="med" w="med" type="none"/>
          </a:ln>
        </p:spPr>
      </p:cxnSp>
      <p:cxnSp>
        <p:nvCxnSpPr>
          <p:cNvPr id="865" name="Google Shape;865;p37"/>
          <p:cNvCxnSpPr>
            <a:stCxn id="866" idx="3"/>
            <a:endCxn id="867" idx="1"/>
          </p:cNvCxnSpPr>
          <p:nvPr/>
        </p:nvCxnSpPr>
        <p:spPr>
          <a:xfrm>
            <a:off x="3580826" y="3292800"/>
            <a:ext cx="1328100" cy="0"/>
          </a:xfrm>
          <a:prstGeom prst="straightConnector1">
            <a:avLst/>
          </a:prstGeom>
          <a:noFill/>
          <a:ln cap="flat" cmpd="sng" w="38100">
            <a:solidFill>
              <a:schemeClr val="accent1"/>
            </a:solidFill>
            <a:prstDash val="solid"/>
            <a:round/>
            <a:headEnd len="med" w="med" type="none"/>
            <a:tailEnd len="med" w="med" type="none"/>
          </a:ln>
        </p:spPr>
      </p:cxnSp>
      <p:cxnSp>
        <p:nvCxnSpPr>
          <p:cNvPr id="868" name="Google Shape;868;p37"/>
          <p:cNvCxnSpPr>
            <a:stCxn id="869" idx="3"/>
            <a:endCxn id="870" idx="1"/>
          </p:cNvCxnSpPr>
          <p:nvPr/>
        </p:nvCxnSpPr>
        <p:spPr>
          <a:xfrm>
            <a:off x="3580826" y="4063650"/>
            <a:ext cx="1328100" cy="0"/>
          </a:xfrm>
          <a:prstGeom prst="straightConnector1">
            <a:avLst/>
          </a:prstGeom>
          <a:noFill/>
          <a:ln cap="flat" cmpd="sng" w="38100">
            <a:solidFill>
              <a:schemeClr val="accent1"/>
            </a:solidFill>
            <a:prstDash val="solid"/>
            <a:round/>
            <a:headEnd len="med" w="med" type="none"/>
            <a:tailEnd len="med" w="med" type="none"/>
          </a:ln>
        </p:spPr>
      </p:cxnSp>
      <p:sp>
        <p:nvSpPr>
          <p:cNvPr id="871" name="Google Shape;871;p37"/>
          <p:cNvSpPr/>
          <p:nvPr/>
        </p:nvSpPr>
        <p:spPr>
          <a:xfrm>
            <a:off x="4058115" y="2339090"/>
            <a:ext cx="248700" cy="2487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872" name="Google Shape;872;p37"/>
          <p:cNvSpPr/>
          <p:nvPr/>
        </p:nvSpPr>
        <p:spPr>
          <a:xfrm>
            <a:off x="3651690" y="1568248"/>
            <a:ext cx="248700" cy="2487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873" name="Google Shape;873;p37"/>
          <p:cNvSpPr/>
          <p:nvPr/>
        </p:nvSpPr>
        <p:spPr>
          <a:xfrm>
            <a:off x="4463740" y="3168440"/>
            <a:ext cx="248700" cy="2487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sp>
        <p:nvSpPr>
          <p:cNvPr id="874" name="Google Shape;874;p37"/>
          <p:cNvSpPr/>
          <p:nvPr/>
        </p:nvSpPr>
        <p:spPr>
          <a:xfrm>
            <a:off x="3900390" y="3939298"/>
            <a:ext cx="248700" cy="2487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p>
        </p:txBody>
      </p:sp>
      <p:grpSp>
        <p:nvGrpSpPr>
          <p:cNvPr id="875" name="Google Shape;875;p37"/>
          <p:cNvGrpSpPr/>
          <p:nvPr/>
        </p:nvGrpSpPr>
        <p:grpSpPr>
          <a:xfrm>
            <a:off x="1645226" y="1461749"/>
            <a:ext cx="4887116" cy="461701"/>
            <a:chOff x="1645226" y="1461749"/>
            <a:chExt cx="4887116" cy="461701"/>
          </a:xfrm>
        </p:grpSpPr>
        <p:sp>
          <p:nvSpPr>
            <p:cNvPr id="839" name="Google Shape;839;p37"/>
            <p:cNvSpPr txBox="1"/>
            <p:nvPr/>
          </p:nvSpPr>
          <p:spPr>
            <a:xfrm>
              <a:off x="1645226" y="1461750"/>
              <a:ext cx="19356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JUPITER</a:t>
              </a:r>
              <a:endParaRPr>
                <a:solidFill>
                  <a:schemeClr val="lt1"/>
                </a:solidFill>
                <a:latin typeface="Roboto"/>
                <a:ea typeface="Roboto"/>
                <a:cs typeface="Roboto"/>
                <a:sym typeface="Roboto"/>
              </a:endParaRPr>
            </a:p>
          </p:txBody>
        </p:sp>
        <p:sp>
          <p:nvSpPr>
            <p:cNvPr id="840" name="Google Shape;840;p37"/>
            <p:cNvSpPr txBox="1"/>
            <p:nvPr/>
          </p:nvSpPr>
          <p:spPr>
            <a:xfrm>
              <a:off x="4909042" y="1461749"/>
              <a:ext cx="1623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10%</a:t>
              </a:r>
              <a:endParaRPr sz="3000">
                <a:solidFill>
                  <a:schemeClr val="lt1"/>
                </a:solidFill>
                <a:latin typeface="Roboto"/>
                <a:ea typeface="Roboto"/>
                <a:cs typeface="Roboto"/>
                <a:sym typeface="Roboto"/>
              </a:endParaRPr>
            </a:p>
          </p:txBody>
        </p:sp>
      </p:grpSp>
      <p:grpSp>
        <p:nvGrpSpPr>
          <p:cNvPr id="876" name="Google Shape;876;p37"/>
          <p:cNvGrpSpPr/>
          <p:nvPr/>
        </p:nvGrpSpPr>
        <p:grpSpPr>
          <a:xfrm>
            <a:off x="1645226" y="2232598"/>
            <a:ext cx="4887116" cy="461702"/>
            <a:chOff x="1645226" y="2232598"/>
            <a:chExt cx="4887116" cy="461702"/>
          </a:xfrm>
        </p:grpSpPr>
        <p:sp>
          <p:nvSpPr>
            <p:cNvPr id="863" name="Google Shape;863;p37"/>
            <p:cNvSpPr txBox="1"/>
            <p:nvPr/>
          </p:nvSpPr>
          <p:spPr>
            <a:xfrm>
              <a:off x="1645226" y="2232601"/>
              <a:ext cx="19356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EARTH</a:t>
              </a:r>
              <a:endParaRPr>
                <a:solidFill>
                  <a:schemeClr val="lt1"/>
                </a:solidFill>
                <a:latin typeface="Roboto"/>
                <a:ea typeface="Roboto"/>
                <a:cs typeface="Roboto"/>
                <a:sym typeface="Roboto"/>
              </a:endParaRPr>
            </a:p>
          </p:txBody>
        </p:sp>
        <p:sp>
          <p:nvSpPr>
            <p:cNvPr id="864" name="Google Shape;864;p37"/>
            <p:cNvSpPr txBox="1"/>
            <p:nvPr/>
          </p:nvSpPr>
          <p:spPr>
            <a:xfrm>
              <a:off x="4909042" y="2232598"/>
              <a:ext cx="1623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45%</a:t>
              </a:r>
              <a:endParaRPr sz="3000">
                <a:solidFill>
                  <a:schemeClr val="lt1"/>
                </a:solidFill>
                <a:latin typeface="Roboto"/>
                <a:ea typeface="Roboto"/>
                <a:cs typeface="Roboto"/>
                <a:sym typeface="Roboto"/>
              </a:endParaRPr>
            </a:p>
          </p:txBody>
        </p:sp>
      </p:grpSp>
      <p:grpSp>
        <p:nvGrpSpPr>
          <p:cNvPr id="877" name="Google Shape;877;p37"/>
          <p:cNvGrpSpPr/>
          <p:nvPr/>
        </p:nvGrpSpPr>
        <p:grpSpPr>
          <a:xfrm>
            <a:off x="1645226" y="3061948"/>
            <a:ext cx="4887116" cy="461702"/>
            <a:chOff x="1645226" y="3061948"/>
            <a:chExt cx="4887116" cy="461702"/>
          </a:xfrm>
        </p:grpSpPr>
        <p:sp>
          <p:nvSpPr>
            <p:cNvPr id="866" name="Google Shape;866;p37"/>
            <p:cNvSpPr txBox="1"/>
            <p:nvPr/>
          </p:nvSpPr>
          <p:spPr>
            <a:xfrm>
              <a:off x="1645226" y="3061950"/>
              <a:ext cx="19356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MARS</a:t>
              </a:r>
              <a:endParaRPr>
                <a:solidFill>
                  <a:schemeClr val="lt1"/>
                </a:solidFill>
                <a:latin typeface="Roboto"/>
                <a:ea typeface="Roboto"/>
                <a:cs typeface="Roboto"/>
                <a:sym typeface="Roboto"/>
              </a:endParaRPr>
            </a:p>
          </p:txBody>
        </p:sp>
        <p:sp>
          <p:nvSpPr>
            <p:cNvPr id="867" name="Google Shape;867;p37"/>
            <p:cNvSpPr txBox="1"/>
            <p:nvPr/>
          </p:nvSpPr>
          <p:spPr>
            <a:xfrm>
              <a:off x="4909042" y="3061948"/>
              <a:ext cx="1623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80%</a:t>
              </a:r>
              <a:endParaRPr sz="3000">
                <a:solidFill>
                  <a:schemeClr val="lt1"/>
                </a:solidFill>
                <a:latin typeface="Roboto"/>
                <a:ea typeface="Roboto"/>
                <a:cs typeface="Roboto"/>
                <a:sym typeface="Roboto"/>
              </a:endParaRPr>
            </a:p>
          </p:txBody>
        </p:sp>
      </p:grpSp>
      <p:grpSp>
        <p:nvGrpSpPr>
          <p:cNvPr id="878" name="Google Shape;878;p37"/>
          <p:cNvGrpSpPr/>
          <p:nvPr/>
        </p:nvGrpSpPr>
        <p:grpSpPr>
          <a:xfrm>
            <a:off x="1645226" y="3832798"/>
            <a:ext cx="4887116" cy="461702"/>
            <a:chOff x="1645226" y="3832798"/>
            <a:chExt cx="4887116" cy="461702"/>
          </a:xfrm>
        </p:grpSpPr>
        <p:sp>
          <p:nvSpPr>
            <p:cNvPr id="869" name="Google Shape;869;p37"/>
            <p:cNvSpPr txBox="1"/>
            <p:nvPr/>
          </p:nvSpPr>
          <p:spPr>
            <a:xfrm>
              <a:off x="1645226" y="3832800"/>
              <a:ext cx="19356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SATURN</a:t>
              </a:r>
              <a:endParaRPr>
                <a:solidFill>
                  <a:schemeClr val="lt1"/>
                </a:solidFill>
                <a:latin typeface="Roboto"/>
                <a:ea typeface="Roboto"/>
                <a:cs typeface="Roboto"/>
                <a:sym typeface="Roboto"/>
              </a:endParaRPr>
            </a:p>
          </p:txBody>
        </p:sp>
        <p:sp>
          <p:nvSpPr>
            <p:cNvPr id="870" name="Google Shape;870;p37"/>
            <p:cNvSpPr txBox="1"/>
            <p:nvPr/>
          </p:nvSpPr>
          <p:spPr>
            <a:xfrm>
              <a:off x="4909042" y="3832798"/>
              <a:ext cx="1623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30</a:t>
              </a:r>
              <a:r>
                <a:rPr lang="en" sz="3000">
                  <a:solidFill>
                    <a:schemeClr val="lt1"/>
                  </a:solidFill>
                  <a:latin typeface="Alfa Slab One"/>
                  <a:ea typeface="Alfa Slab One"/>
                  <a:cs typeface="Alfa Slab One"/>
                  <a:sym typeface="Alfa Slab One"/>
                </a:rPr>
                <a:t>%</a:t>
              </a:r>
              <a:endParaRPr sz="3000">
                <a:solidFill>
                  <a:schemeClr val="lt1"/>
                </a:solidFill>
                <a:latin typeface="Roboto"/>
                <a:ea typeface="Roboto"/>
                <a:cs typeface="Roboto"/>
                <a:sym typeface="Roboto"/>
              </a:endParaRPr>
            </a:p>
          </p:txBody>
        </p:sp>
      </p:grpSp>
      <p:sp>
        <p:nvSpPr>
          <p:cNvPr id="879" name="Google Shape;879;p37"/>
          <p:cNvSpPr txBox="1"/>
          <p:nvPr/>
        </p:nvSpPr>
        <p:spPr>
          <a:xfrm>
            <a:off x="6548695" y="1461748"/>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RESULT</a:t>
            </a:r>
            <a:endParaRPr>
              <a:solidFill>
                <a:schemeClr val="dk1"/>
              </a:solidFill>
              <a:latin typeface="Roboto"/>
              <a:ea typeface="Roboto"/>
              <a:cs typeface="Roboto"/>
              <a:sym typeface="Roboto"/>
            </a:endParaRPr>
          </a:p>
        </p:txBody>
      </p:sp>
      <p:sp>
        <p:nvSpPr>
          <p:cNvPr id="880" name="Google Shape;880;p37"/>
          <p:cNvSpPr txBox="1"/>
          <p:nvPr/>
        </p:nvSpPr>
        <p:spPr>
          <a:xfrm>
            <a:off x="6548695" y="2232606"/>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RESULT</a:t>
            </a:r>
            <a:endParaRPr sz="1800">
              <a:solidFill>
                <a:schemeClr val="dk1"/>
              </a:solidFill>
              <a:latin typeface="Alfa Slab One"/>
              <a:ea typeface="Alfa Slab One"/>
              <a:cs typeface="Alfa Slab One"/>
              <a:sym typeface="Alfa Slab One"/>
            </a:endParaRPr>
          </a:p>
        </p:txBody>
      </p:sp>
      <p:sp>
        <p:nvSpPr>
          <p:cNvPr id="881" name="Google Shape;881;p37"/>
          <p:cNvSpPr txBox="1"/>
          <p:nvPr/>
        </p:nvSpPr>
        <p:spPr>
          <a:xfrm>
            <a:off x="6548695" y="3061974"/>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RESULT</a:t>
            </a:r>
            <a:endParaRPr>
              <a:solidFill>
                <a:schemeClr val="dk1"/>
              </a:solidFill>
              <a:latin typeface="Roboto"/>
              <a:ea typeface="Roboto"/>
              <a:cs typeface="Roboto"/>
              <a:sym typeface="Roboto"/>
            </a:endParaRPr>
          </a:p>
        </p:txBody>
      </p:sp>
      <p:sp>
        <p:nvSpPr>
          <p:cNvPr id="882" name="Google Shape;882;p37"/>
          <p:cNvSpPr txBox="1"/>
          <p:nvPr/>
        </p:nvSpPr>
        <p:spPr>
          <a:xfrm>
            <a:off x="6548695" y="3832798"/>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RESULT</a:t>
            </a:r>
            <a:endParaRPr>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3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aphicFrame>
        <p:nvGraphicFramePr>
          <p:cNvPr id="888" name="Google Shape;888;p38"/>
          <p:cNvGraphicFramePr/>
          <p:nvPr/>
        </p:nvGraphicFramePr>
        <p:xfrm>
          <a:off x="719750" y="1112175"/>
          <a:ext cx="3000000" cy="3000000"/>
        </p:xfrm>
        <a:graphic>
          <a:graphicData uri="http://schemas.openxmlformats.org/drawingml/2006/table">
            <a:tbl>
              <a:tblPr>
                <a:noFill/>
                <a:tableStyleId>{AEACB189-FE55-4566-9B69-448111C20A33}</a:tableStyleId>
              </a:tblPr>
              <a:tblGrid>
                <a:gridCol w="515100"/>
                <a:gridCol w="431900"/>
                <a:gridCol w="431900"/>
                <a:gridCol w="431900"/>
                <a:gridCol w="431900"/>
                <a:gridCol w="431900"/>
                <a:gridCol w="431900"/>
                <a:gridCol w="431900"/>
                <a:gridCol w="431900"/>
                <a:gridCol w="431900"/>
                <a:gridCol w="431900"/>
                <a:gridCol w="870150"/>
                <a:gridCol w="1999450"/>
              </a:tblGrid>
              <a:tr h="581200">
                <a:tc>
                  <a:txBody>
                    <a:bodyPr/>
                    <a:lstStyle/>
                    <a:p>
                      <a:pPr indent="0" lvl="0" marL="0" rtl="0" algn="ctr">
                        <a:spcBef>
                          <a:spcPts val="0"/>
                        </a:spcBef>
                        <a:spcAft>
                          <a:spcPts val="0"/>
                        </a:spcAft>
                        <a:buNone/>
                      </a:pPr>
                      <a:r>
                        <a:rPr lang="en" sz="1800">
                          <a:solidFill>
                            <a:srgbClr val="FFFFFF"/>
                          </a:solidFill>
                          <a:latin typeface="Alfa Slab One"/>
                          <a:ea typeface="Alfa Slab One"/>
                          <a:cs typeface="Alfa Slab One"/>
                          <a:sym typeface="Alfa Slab One"/>
                        </a:rPr>
                        <a:t>A</a:t>
                      </a:r>
                      <a:endParaRPr sz="1800">
                        <a:solidFill>
                          <a:srgbClr val="FFFFFF"/>
                        </a:solidFill>
                        <a:latin typeface="Alfa Slab One"/>
                        <a:ea typeface="Alfa Slab One"/>
                        <a:cs typeface="Alfa Slab One"/>
                        <a:sym typeface="Alfa Slab One"/>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Alfa Slab One"/>
                          <a:ea typeface="Alfa Slab One"/>
                          <a:cs typeface="Alfa Slab One"/>
                          <a:sym typeface="Alfa Slab One"/>
                        </a:rPr>
                        <a:t>60%</a:t>
                      </a:r>
                      <a:endParaRPr sz="1800">
                        <a:solidFill>
                          <a:srgbClr val="FFFFFF"/>
                        </a:solidFill>
                        <a:latin typeface="Alfa Slab One"/>
                        <a:ea typeface="Alfa Slab One"/>
                        <a:cs typeface="Alfa Slab One"/>
                        <a:sym typeface="Alfa Slab One"/>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Jupiter is the biggest planet of them all</a:t>
                      </a:r>
                      <a:endParaRPr>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581200">
                <a:tc>
                  <a:txBody>
                    <a:bodyPr/>
                    <a:lstStyle/>
                    <a:p>
                      <a:pPr indent="0" lvl="0" marL="0" rtl="0" algn="ctr">
                        <a:spcBef>
                          <a:spcPts val="0"/>
                        </a:spcBef>
                        <a:spcAft>
                          <a:spcPts val="0"/>
                        </a:spcAft>
                        <a:buNone/>
                      </a:pPr>
                      <a:r>
                        <a:rPr lang="en" sz="1800">
                          <a:solidFill>
                            <a:srgbClr val="FFFFFF"/>
                          </a:solidFill>
                          <a:latin typeface="Alfa Slab One"/>
                          <a:ea typeface="Alfa Slab One"/>
                          <a:cs typeface="Alfa Slab One"/>
                          <a:sym typeface="Alfa Slab One"/>
                        </a:rPr>
                        <a:t>B</a:t>
                      </a:r>
                      <a:endParaRPr sz="1800">
                        <a:solidFill>
                          <a:srgbClr val="FFFFFF"/>
                        </a:solidFill>
                        <a:latin typeface="Alfa Slab One"/>
                        <a:ea typeface="Alfa Slab One"/>
                        <a:cs typeface="Alfa Slab One"/>
                        <a:sym typeface="Alfa Slab One"/>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Alfa Slab One"/>
                          <a:ea typeface="Alfa Slab One"/>
                          <a:cs typeface="Alfa Slab One"/>
                          <a:sym typeface="Alfa Slab One"/>
                        </a:rPr>
                        <a:t>30%</a:t>
                      </a:r>
                      <a:endParaRPr sz="1800">
                        <a:solidFill>
                          <a:srgbClr val="FFFFFF"/>
                        </a:solidFill>
                        <a:latin typeface="Alfa Slab One"/>
                        <a:ea typeface="Alfa Slab One"/>
                        <a:cs typeface="Alfa Slab One"/>
                        <a:sym typeface="Alfa Slab One"/>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Mercury is the closest planet to the Sun</a:t>
                      </a:r>
                      <a:endParaRPr>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581200">
                <a:tc>
                  <a:txBody>
                    <a:bodyPr/>
                    <a:lstStyle/>
                    <a:p>
                      <a:pPr indent="0" lvl="0" marL="0" rtl="0" algn="ctr">
                        <a:spcBef>
                          <a:spcPts val="0"/>
                        </a:spcBef>
                        <a:spcAft>
                          <a:spcPts val="0"/>
                        </a:spcAft>
                        <a:buClr>
                          <a:srgbClr val="000000"/>
                        </a:buClr>
                        <a:buSzPts val="1100"/>
                        <a:buFont typeface="Arial"/>
                        <a:buNone/>
                      </a:pPr>
                      <a:r>
                        <a:rPr lang="en" sz="1800">
                          <a:solidFill>
                            <a:srgbClr val="FFFFFF"/>
                          </a:solidFill>
                          <a:latin typeface="Alfa Slab One"/>
                          <a:ea typeface="Alfa Slab One"/>
                          <a:cs typeface="Alfa Slab One"/>
                          <a:sym typeface="Alfa Slab One"/>
                        </a:rPr>
                        <a:t>C</a:t>
                      </a:r>
                      <a:endParaRPr sz="1800">
                        <a:solidFill>
                          <a:srgbClr val="FFFFFF"/>
                        </a:solidFill>
                        <a:latin typeface="Alfa Slab One"/>
                        <a:ea typeface="Alfa Slab One"/>
                        <a:cs typeface="Alfa Slab One"/>
                        <a:sym typeface="Alfa Slab One"/>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Alfa Slab One"/>
                          <a:ea typeface="Alfa Slab One"/>
                          <a:cs typeface="Alfa Slab One"/>
                          <a:sym typeface="Alfa Slab One"/>
                        </a:rPr>
                        <a:t>80%</a:t>
                      </a:r>
                      <a:endParaRPr sz="1800">
                        <a:solidFill>
                          <a:srgbClr val="FFFFFF"/>
                        </a:solidFill>
                        <a:latin typeface="Alfa Slab One"/>
                        <a:ea typeface="Alfa Slab One"/>
                        <a:cs typeface="Alfa Slab One"/>
                        <a:sym typeface="Alfa Slab One"/>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Venus is the second planet from the Sun</a:t>
                      </a:r>
                      <a:endParaRPr>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581200">
                <a:tc>
                  <a:txBody>
                    <a:bodyPr/>
                    <a:lstStyle/>
                    <a:p>
                      <a:pPr indent="0" lvl="0" marL="0" rtl="0" algn="ctr">
                        <a:spcBef>
                          <a:spcPts val="0"/>
                        </a:spcBef>
                        <a:spcAft>
                          <a:spcPts val="0"/>
                        </a:spcAft>
                        <a:buClr>
                          <a:srgbClr val="000000"/>
                        </a:buClr>
                        <a:buSzPts val="1100"/>
                        <a:buFont typeface="Arial"/>
                        <a:buNone/>
                      </a:pPr>
                      <a:r>
                        <a:rPr lang="en" sz="1800">
                          <a:solidFill>
                            <a:srgbClr val="FFFFFF"/>
                          </a:solidFill>
                          <a:latin typeface="Alfa Slab One"/>
                          <a:ea typeface="Alfa Slab One"/>
                          <a:cs typeface="Alfa Slab One"/>
                          <a:sym typeface="Alfa Slab One"/>
                        </a:rPr>
                        <a:t>D</a:t>
                      </a:r>
                      <a:endParaRPr sz="1800">
                        <a:solidFill>
                          <a:srgbClr val="FFFFFF"/>
                        </a:solidFill>
                        <a:latin typeface="Alfa Slab One"/>
                        <a:ea typeface="Alfa Slab One"/>
                        <a:cs typeface="Alfa Slab One"/>
                        <a:sym typeface="Alfa Slab One"/>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Alfa Slab One"/>
                          <a:ea typeface="Alfa Slab One"/>
                          <a:cs typeface="Alfa Slab One"/>
                          <a:sym typeface="Alfa Slab One"/>
                        </a:rPr>
                        <a:t>50%</a:t>
                      </a:r>
                      <a:endParaRPr sz="1800">
                        <a:solidFill>
                          <a:srgbClr val="FFFFFF"/>
                        </a:solidFill>
                        <a:latin typeface="Alfa Slab One"/>
                        <a:ea typeface="Alfa Slab One"/>
                        <a:cs typeface="Alfa Slab One"/>
                        <a:sym typeface="Alfa Slab One"/>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Earth is the third planet from the Sun</a:t>
                      </a:r>
                      <a:endParaRPr>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581200">
                <a:tc>
                  <a:txBody>
                    <a:bodyPr/>
                    <a:lstStyle/>
                    <a:p>
                      <a:pPr indent="0" lvl="0" marL="0" rtl="0" algn="ctr">
                        <a:spcBef>
                          <a:spcPts val="0"/>
                        </a:spcBef>
                        <a:spcAft>
                          <a:spcPts val="0"/>
                        </a:spcAft>
                        <a:buClr>
                          <a:srgbClr val="000000"/>
                        </a:buClr>
                        <a:buSzPts val="1100"/>
                        <a:buFont typeface="Arial"/>
                        <a:buNone/>
                      </a:pPr>
                      <a:r>
                        <a:rPr lang="en" sz="1800">
                          <a:solidFill>
                            <a:srgbClr val="FFFFFF"/>
                          </a:solidFill>
                          <a:latin typeface="Alfa Slab One"/>
                          <a:ea typeface="Alfa Slab One"/>
                          <a:cs typeface="Alfa Slab One"/>
                          <a:sym typeface="Alfa Slab One"/>
                        </a:rPr>
                        <a:t>E</a:t>
                      </a:r>
                      <a:endParaRPr sz="1800">
                        <a:solidFill>
                          <a:srgbClr val="FFFFFF"/>
                        </a:solidFill>
                        <a:latin typeface="Alfa Slab One"/>
                        <a:ea typeface="Alfa Slab One"/>
                        <a:cs typeface="Alfa Slab One"/>
                        <a:sym typeface="Alfa Slab One"/>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Alfa Slab One"/>
                          <a:ea typeface="Alfa Slab One"/>
                          <a:cs typeface="Alfa Slab One"/>
                          <a:sym typeface="Alfa Slab One"/>
                        </a:rPr>
                        <a:t>9</a:t>
                      </a:r>
                      <a:r>
                        <a:rPr lang="en" sz="1800">
                          <a:solidFill>
                            <a:srgbClr val="FFFFFF"/>
                          </a:solidFill>
                          <a:latin typeface="Alfa Slab One"/>
                          <a:ea typeface="Alfa Slab One"/>
                          <a:cs typeface="Alfa Slab One"/>
                          <a:sym typeface="Alfa Slab One"/>
                        </a:rPr>
                        <a:t>0%</a:t>
                      </a:r>
                      <a:endParaRPr sz="1800">
                        <a:solidFill>
                          <a:srgbClr val="FFFFFF"/>
                        </a:solidFill>
                        <a:latin typeface="Alfa Slab One"/>
                        <a:ea typeface="Alfa Slab One"/>
                        <a:cs typeface="Alfa Slab One"/>
                        <a:sym typeface="Alfa Slab One"/>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Saturn is a gas giant and has rings</a:t>
                      </a:r>
                      <a:endParaRPr>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581200">
                <a:tc>
                  <a:txBody>
                    <a:bodyPr/>
                    <a:lstStyle/>
                    <a:p>
                      <a:pPr indent="0" lvl="0" marL="0" rtl="0" algn="ctr">
                        <a:spcBef>
                          <a:spcPts val="0"/>
                        </a:spcBef>
                        <a:spcAft>
                          <a:spcPts val="0"/>
                        </a:spcAft>
                        <a:buNone/>
                      </a:pPr>
                      <a:r>
                        <a:rPr lang="en" sz="1800">
                          <a:solidFill>
                            <a:srgbClr val="FFFFFF"/>
                          </a:solidFill>
                          <a:latin typeface="Alfa Slab One"/>
                          <a:ea typeface="Alfa Slab One"/>
                          <a:cs typeface="Alfa Slab One"/>
                          <a:sym typeface="Alfa Slab One"/>
                        </a:rPr>
                        <a:t>F</a:t>
                      </a:r>
                      <a:endParaRPr sz="1800">
                        <a:solidFill>
                          <a:srgbClr val="FFFFFF"/>
                        </a:solidFill>
                        <a:latin typeface="Alfa Slab One"/>
                        <a:ea typeface="Alfa Slab One"/>
                        <a:cs typeface="Alfa Slab One"/>
                        <a:sym typeface="Alfa Slab One"/>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500">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Alfa Slab One"/>
                          <a:ea typeface="Alfa Slab One"/>
                          <a:cs typeface="Alfa Slab One"/>
                          <a:sym typeface="Alfa Slab One"/>
                        </a:rPr>
                        <a:t>10%</a:t>
                      </a:r>
                      <a:endParaRPr sz="1800">
                        <a:solidFill>
                          <a:srgbClr val="FFFFFF"/>
                        </a:solidFill>
                        <a:latin typeface="Alfa Slab One"/>
                        <a:ea typeface="Alfa Slab One"/>
                        <a:cs typeface="Alfa Slab One"/>
                        <a:sym typeface="Alfa Slab One"/>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Mars is actually a very cold place</a:t>
                      </a:r>
                      <a:endParaRPr>
                        <a:solidFill>
                          <a:srgbClr val="FFFFFF"/>
                        </a:solidFill>
                        <a:latin typeface="Roboto"/>
                        <a:ea typeface="Roboto"/>
                        <a:cs typeface="Roboto"/>
                        <a:sym typeface="Roboto"/>
                      </a:endParaRPr>
                    </a:p>
                  </a:txBody>
                  <a:tcPr marT="64000" marB="64000"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bl>
          </a:graphicData>
        </a:graphic>
      </p:graphicFrame>
      <p:sp>
        <p:nvSpPr>
          <p:cNvPr id="889" name="Google Shape;889;p38"/>
          <p:cNvSpPr/>
          <p:nvPr/>
        </p:nvSpPr>
        <p:spPr>
          <a:xfrm>
            <a:off x="1234700" y="1098900"/>
            <a:ext cx="2591700" cy="5811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a:off x="1234700" y="1680115"/>
            <a:ext cx="1296000" cy="5811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8"/>
          <p:cNvSpPr/>
          <p:nvPr/>
        </p:nvSpPr>
        <p:spPr>
          <a:xfrm>
            <a:off x="1234700" y="2261309"/>
            <a:ext cx="3455400" cy="5811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8"/>
          <p:cNvSpPr/>
          <p:nvPr/>
        </p:nvSpPr>
        <p:spPr>
          <a:xfrm>
            <a:off x="1234700" y="2842545"/>
            <a:ext cx="2159700" cy="5811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8"/>
          <p:cNvSpPr/>
          <p:nvPr/>
        </p:nvSpPr>
        <p:spPr>
          <a:xfrm>
            <a:off x="1234700" y="3423719"/>
            <a:ext cx="3887400" cy="5811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8"/>
          <p:cNvSpPr/>
          <p:nvPr/>
        </p:nvSpPr>
        <p:spPr>
          <a:xfrm>
            <a:off x="1234700" y="4005000"/>
            <a:ext cx="432000" cy="5811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graphicFrame>
        <p:nvGraphicFramePr>
          <p:cNvPr id="899" name="Google Shape;899;p39"/>
          <p:cNvGraphicFramePr/>
          <p:nvPr/>
        </p:nvGraphicFramePr>
        <p:xfrm>
          <a:off x="719500" y="1112210"/>
          <a:ext cx="3000000" cy="3000000"/>
        </p:xfrm>
        <a:graphic>
          <a:graphicData uri="http://schemas.openxmlformats.org/drawingml/2006/table">
            <a:tbl>
              <a:tblPr>
                <a:noFill/>
                <a:tableStyleId>{AEACB189-FE55-4566-9B69-448111C20A33}</a:tableStyleId>
              </a:tblPr>
              <a:tblGrid>
                <a:gridCol w="1972450"/>
                <a:gridCol w="1910475"/>
                <a:gridCol w="1910475"/>
                <a:gridCol w="1910475"/>
              </a:tblGrid>
              <a:tr h="695525">
                <a:tc>
                  <a:txBody>
                    <a:bodyPr/>
                    <a:lstStyle/>
                    <a:p>
                      <a:pPr indent="0" lvl="0" marL="0" rtl="0" algn="ctr">
                        <a:spcBef>
                          <a:spcPts val="0"/>
                        </a:spcBef>
                        <a:spcAft>
                          <a:spcPts val="0"/>
                        </a:spcAft>
                        <a:buNone/>
                      </a:pPr>
                      <a:r>
                        <a:t/>
                      </a:r>
                      <a:endParaRPr sz="1800">
                        <a:solidFill>
                          <a:srgbClr val="000000"/>
                        </a:solidFill>
                        <a:latin typeface="Josefin Sans"/>
                        <a:ea typeface="Josefin Sans"/>
                        <a:cs typeface="Josefin Sans"/>
                        <a:sym typeface="Josefin Sans"/>
                      </a:endParaRPr>
                    </a:p>
                  </a:txBody>
                  <a:tcPr marT="91425" marB="91425" marR="91425" marL="91425" anchor="ctr">
                    <a:lnL cap="flat" cmpd="sng" w="38100">
                      <a:solidFill>
                        <a:schemeClr val="accent1">
                          <a:alpha val="0"/>
                        </a:schemeClr>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alpha val="0"/>
                        </a:schemeClr>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Alfa Slab One"/>
                          <a:ea typeface="Alfa Slab One"/>
                          <a:cs typeface="Alfa Slab One"/>
                          <a:sym typeface="Alfa Slab One"/>
                        </a:rPr>
                        <a:t>ACTIVITY 1</a:t>
                      </a:r>
                      <a:endParaRPr sz="1800">
                        <a:solidFill>
                          <a:schemeClr val="dk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Alfa Slab One"/>
                          <a:ea typeface="Alfa Slab One"/>
                          <a:cs typeface="Alfa Slab One"/>
                          <a:sym typeface="Alfa Slab One"/>
                        </a:rPr>
                        <a:t>ACTIVITY 2</a:t>
                      </a:r>
                      <a:endParaRPr sz="1800">
                        <a:solidFill>
                          <a:schemeClr val="dk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Alfa Slab One"/>
                          <a:ea typeface="Alfa Slab One"/>
                          <a:cs typeface="Alfa Slab One"/>
                          <a:sym typeface="Alfa Slab One"/>
                        </a:rPr>
                        <a:t>ACTIVITY 3</a:t>
                      </a:r>
                      <a:endParaRPr sz="1800">
                        <a:solidFill>
                          <a:schemeClr val="dk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accent2"/>
                    </a:solidFill>
                  </a:tcPr>
                </a:tc>
              </a:tr>
              <a:tr h="695525">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Venus is the second planet from the Sun</a:t>
                      </a:r>
                      <a:endParaRPr>
                        <a:solidFill>
                          <a:srgbClr val="FFFFFF"/>
                        </a:solidFill>
                        <a:latin typeface="Roboto Medium"/>
                        <a:ea typeface="Roboto Medium"/>
                        <a:cs typeface="Roboto Medium"/>
                        <a:sym typeface="Roboto Medium"/>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00"/>
                        </a:solidFill>
                        <a:latin typeface="Roboto Medium"/>
                        <a:ea typeface="Roboto Medium"/>
                        <a:cs typeface="Roboto Medium"/>
                        <a:sym typeface="Roboto Medium"/>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00"/>
                        </a:solidFill>
                        <a:latin typeface="Roboto Medium"/>
                        <a:ea typeface="Roboto Medium"/>
                        <a:cs typeface="Roboto Medium"/>
                        <a:sym typeface="Roboto Medium"/>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00"/>
                        </a:solidFill>
                        <a:latin typeface="Roboto Medium"/>
                        <a:ea typeface="Roboto Medium"/>
                        <a:cs typeface="Roboto Medium"/>
                        <a:sym typeface="Roboto Medium"/>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695525">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Mars is actually a very cold place</a:t>
                      </a:r>
                      <a:endParaRPr>
                        <a:solidFill>
                          <a:srgbClr val="FFFFFF"/>
                        </a:solidFill>
                        <a:latin typeface="Roboto Medium"/>
                        <a:ea typeface="Roboto Medium"/>
                        <a:cs typeface="Roboto Medium"/>
                        <a:sym typeface="Roboto Medium"/>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00"/>
                        </a:solidFill>
                        <a:latin typeface="Roboto Medium"/>
                        <a:ea typeface="Roboto Medium"/>
                        <a:cs typeface="Roboto Medium"/>
                        <a:sym typeface="Roboto Medium"/>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00"/>
                        </a:solidFill>
                        <a:latin typeface="Roboto Medium"/>
                        <a:ea typeface="Roboto Medium"/>
                        <a:cs typeface="Roboto Medium"/>
                        <a:sym typeface="Roboto Medium"/>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00"/>
                        </a:solidFill>
                        <a:latin typeface="Roboto Medium"/>
                        <a:ea typeface="Roboto Medium"/>
                        <a:cs typeface="Roboto Medium"/>
                        <a:sym typeface="Roboto Medium"/>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695525">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Mercury is the closest planet to the Sun</a:t>
                      </a:r>
                      <a:endParaRPr>
                        <a:solidFill>
                          <a:srgbClr val="FFFFFF"/>
                        </a:solidFill>
                        <a:latin typeface="Roboto"/>
                        <a:ea typeface="Roboto"/>
                        <a:cs typeface="Roboto"/>
                        <a:sym typeface="Roboto"/>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00"/>
                        </a:solidFill>
                        <a:latin typeface="Roboto Medium"/>
                        <a:ea typeface="Roboto Medium"/>
                        <a:cs typeface="Roboto Medium"/>
                        <a:sym typeface="Roboto Medium"/>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00"/>
                        </a:solidFill>
                        <a:latin typeface="Roboto Medium"/>
                        <a:ea typeface="Roboto Medium"/>
                        <a:cs typeface="Roboto Medium"/>
                        <a:sym typeface="Roboto Medium"/>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00"/>
                        </a:solidFill>
                        <a:latin typeface="Roboto Medium"/>
                        <a:ea typeface="Roboto Medium"/>
                        <a:cs typeface="Roboto Medium"/>
                        <a:sym typeface="Roboto Medium"/>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695525">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Earth is the third planet from the Sun</a:t>
                      </a:r>
                      <a:endParaRPr>
                        <a:solidFill>
                          <a:srgbClr val="FFFFFF"/>
                        </a:solidFill>
                        <a:latin typeface="Roboto"/>
                        <a:ea typeface="Roboto"/>
                        <a:cs typeface="Roboto"/>
                        <a:sym typeface="Roboto"/>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00"/>
                        </a:solidFill>
                        <a:latin typeface="Roboto Medium"/>
                        <a:ea typeface="Roboto Medium"/>
                        <a:cs typeface="Roboto Medium"/>
                        <a:sym typeface="Roboto Medium"/>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00"/>
                        </a:solidFill>
                        <a:latin typeface="Roboto Medium"/>
                        <a:ea typeface="Roboto Medium"/>
                        <a:cs typeface="Roboto Medium"/>
                        <a:sym typeface="Roboto Medium"/>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00"/>
                        </a:solidFill>
                        <a:latin typeface="Roboto Medium"/>
                        <a:ea typeface="Roboto Medium"/>
                        <a:cs typeface="Roboto Medium"/>
                        <a:sym typeface="Roboto Medium"/>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bl>
          </a:graphicData>
        </a:graphic>
      </p:graphicFrame>
      <p:sp>
        <p:nvSpPr>
          <p:cNvPr id="900" name="Google Shape;900;p3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sp>
        <p:nvSpPr>
          <p:cNvPr id="901" name="Google Shape;901;p39"/>
          <p:cNvSpPr/>
          <p:nvPr/>
        </p:nvSpPr>
        <p:spPr>
          <a:xfrm>
            <a:off x="3431300" y="2635163"/>
            <a:ext cx="431700" cy="4317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2" name="Google Shape;902;p39"/>
          <p:cNvGrpSpPr/>
          <p:nvPr/>
        </p:nvGrpSpPr>
        <p:grpSpPr>
          <a:xfrm>
            <a:off x="3431303" y="1939578"/>
            <a:ext cx="431694" cy="431694"/>
            <a:chOff x="3365800" y="1183425"/>
            <a:chExt cx="261300" cy="261300"/>
          </a:xfrm>
        </p:grpSpPr>
        <p:cxnSp>
          <p:nvCxnSpPr>
            <p:cNvPr id="903" name="Google Shape;903;p39"/>
            <p:cNvCxnSpPr/>
            <p:nvPr/>
          </p:nvCxnSpPr>
          <p:spPr>
            <a:xfrm>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904" name="Google Shape;904;p39"/>
            <p:cNvCxnSpPr/>
            <p:nvPr/>
          </p:nvCxnSpPr>
          <p:spPr>
            <a:xfrm flipH="1">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grpSp>
      <p:grpSp>
        <p:nvGrpSpPr>
          <p:cNvPr id="905" name="Google Shape;905;p39"/>
          <p:cNvGrpSpPr/>
          <p:nvPr/>
        </p:nvGrpSpPr>
        <p:grpSpPr>
          <a:xfrm>
            <a:off x="3431303" y="3330766"/>
            <a:ext cx="431694" cy="431694"/>
            <a:chOff x="3365800" y="1183425"/>
            <a:chExt cx="261300" cy="261300"/>
          </a:xfrm>
        </p:grpSpPr>
        <p:cxnSp>
          <p:nvCxnSpPr>
            <p:cNvPr id="906" name="Google Shape;906;p39"/>
            <p:cNvCxnSpPr/>
            <p:nvPr/>
          </p:nvCxnSpPr>
          <p:spPr>
            <a:xfrm>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907" name="Google Shape;907;p39"/>
            <p:cNvCxnSpPr/>
            <p:nvPr/>
          </p:nvCxnSpPr>
          <p:spPr>
            <a:xfrm flipH="1">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grpSp>
      <p:sp>
        <p:nvSpPr>
          <p:cNvPr id="908" name="Google Shape;908;p39"/>
          <p:cNvSpPr/>
          <p:nvPr/>
        </p:nvSpPr>
        <p:spPr>
          <a:xfrm>
            <a:off x="3431300" y="4026363"/>
            <a:ext cx="431700" cy="4317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9"/>
          <p:cNvSpPr/>
          <p:nvPr/>
        </p:nvSpPr>
        <p:spPr>
          <a:xfrm>
            <a:off x="5341775" y="1939575"/>
            <a:ext cx="431700" cy="4317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39"/>
          <p:cNvGrpSpPr/>
          <p:nvPr/>
        </p:nvGrpSpPr>
        <p:grpSpPr>
          <a:xfrm>
            <a:off x="5341778" y="2635166"/>
            <a:ext cx="431694" cy="431694"/>
            <a:chOff x="3365800" y="1183425"/>
            <a:chExt cx="261300" cy="261300"/>
          </a:xfrm>
        </p:grpSpPr>
        <p:cxnSp>
          <p:nvCxnSpPr>
            <p:cNvPr id="911" name="Google Shape;911;p39"/>
            <p:cNvCxnSpPr/>
            <p:nvPr/>
          </p:nvCxnSpPr>
          <p:spPr>
            <a:xfrm>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912" name="Google Shape;912;p39"/>
            <p:cNvCxnSpPr/>
            <p:nvPr/>
          </p:nvCxnSpPr>
          <p:spPr>
            <a:xfrm flipH="1">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grpSp>
      <p:sp>
        <p:nvSpPr>
          <p:cNvPr id="913" name="Google Shape;913;p39"/>
          <p:cNvSpPr/>
          <p:nvPr/>
        </p:nvSpPr>
        <p:spPr>
          <a:xfrm>
            <a:off x="5341775" y="3330763"/>
            <a:ext cx="431700" cy="4317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9"/>
          <p:cNvSpPr/>
          <p:nvPr/>
        </p:nvSpPr>
        <p:spPr>
          <a:xfrm>
            <a:off x="5341775" y="4026363"/>
            <a:ext cx="431700" cy="4317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5" name="Google Shape;915;p39"/>
          <p:cNvGrpSpPr/>
          <p:nvPr/>
        </p:nvGrpSpPr>
        <p:grpSpPr>
          <a:xfrm>
            <a:off x="7252178" y="1939578"/>
            <a:ext cx="431694" cy="431694"/>
            <a:chOff x="3365800" y="1183425"/>
            <a:chExt cx="261300" cy="261300"/>
          </a:xfrm>
        </p:grpSpPr>
        <p:cxnSp>
          <p:nvCxnSpPr>
            <p:cNvPr id="916" name="Google Shape;916;p39"/>
            <p:cNvCxnSpPr/>
            <p:nvPr/>
          </p:nvCxnSpPr>
          <p:spPr>
            <a:xfrm>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917" name="Google Shape;917;p39"/>
            <p:cNvCxnSpPr/>
            <p:nvPr/>
          </p:nvCxnSpPr>
          <p:spPr>
            <a:xfrm flipH="1">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grpSp>
      <p:grpSp>
        <p:nvGrpSpPr>
          <p:cNvPr id="918" name="Google Shape;918;p39"/>
          <p:cNvGrpSpPr/>
          <p:nvPr/>
        </p:nvGrpSpPr>
        <p:grpSpPr>
          <a:xfrm>
            <a:off x="7252178" y="2635166"/>
            <a:ext cx="431694" cy="431694"/>
            <a:chOff x="3365800" y="1183425"/>
            <a:chExt cx="261300" cy="261300"/>
          </a:xfrm>
        </p:grpSpPr>
        <p:cxnSp>
          <p:nvCxnSpPr>
            <p:cNvPr id="919" name="Google Shape;919;p39"/>
            <p:cNvCxnSpPr/>
            <p:nvPr/>
          </p:nvCxnSpPr>
          <p:spPr>
            <a:xfrm>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920" name="Google Shape;920;p39"/>
            <p:cNvCxnSpPr/>
            <p:nvPr/>
          </p:nvCxnSpPr>
          <p:spPr>
            <a:xfrm flipH="1">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grpSp>
      <p:grpSp>
        <p:nvGrpSpPr>
          <p:cNvPr id="921" name="Google Shape;921;p39"/>
          <p:cNvGrpSpPr/>
          <p:nvPr/>
        </p:nvGrpSpPr>
        <p:grpSpPr>
          <a:xfrm>
            <a:off x="7252178" y="4026366"/>
            <a:ext cx="431694" cy="431694"/>
            <a:chOff x="3365800" y="1183425"/>
            <a:chExt cx="261300" cy="261300"/>
          </a:xfrm>
        </p:grpSpPr>
        <p:cxnSp>
          <p:nvCxnSpPr>
            <p:cNvPr id="922" name="Google Shape;922;p39"/>
            <p:cNvCxnSpPr/>
            <p:nvPr/>
          </p:nvCxnSpPr>
          <p:spPr>
            <a:xfrm>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923" name="Google Shape;923;p39"/>
            <p:cNvCxnSpPr/>
            <p:nvPr/>
          </p:nvCxnSpPr>
          <p:spPr>
            <a:xfrm flipH="1">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grpSp>
      <p:sp>
        <p:nvSpPr>
          <p:cNvPr id="924" name="Google Shape;924;p39"/>
          <p:cNvSpPr/>
          <p:nvPr/>
        </p:nvSpPr>
        <p:spPr>
          <a:xfrm>
            <a:off x="7252175" y="3330763"/>
            <a:ext cx="431700" cy="4317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4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930" name="Google Shape;930;p40"/>
          <p:cNvGrpSpPr/>
          <p:nvPr/>
        </p:nvGrpSpPr>
        <p:grpSpPr>
          <a:xfrm>
            <a:off x="1014515" y="2067762"/>
            <a:ext cx="1619400" cy="1619400"/>
            <a:chOff x="1070425" y="2053025"/>
            <a:chExt cx="1619400" cy="1619400"/>
          </a:xfrm>
        </p:grpSpPr>
        <p:sp>
          <p:nvSpPr>
            <p:cNvPr id="931" name="Google Shape;931;p40"/>
            <p:cNvSpPr/>
            <p:nvPr/>
          </p:nvSpPr>
          <p:spPr>
            <a:xfrm>
              <a:off x="1070425" y="2053025"/>
              <a:ext cx="1619400" cy="1619400"/>
            </a:xfrm>
            <a:prstGeom prst="donut">
              <a:avLst>
                <a:gd fmla="val 25000" name="adj"/>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0"/>
            <p:cNvSpPr/>
            <p:nvPr/>
          </p:nvSpPr>
          <p:spPr>
            <a:xfrm flipH="1">
              <a:off x="1070425" y="2053025"/>
              <a:ext cx="1619400" cy="1619400"/>
            </a:xfrm>
            <a:prstGeom prst="blockArc">
              <a:avLst>
                <a:gd fmla="val 10800000" name="adj1"/>
                <a:gd fmla="val 16203189" name="adj2"/>
                <a:gd fmla="val 25035" name="adj3"/>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0"/>
            <p:cNvSpPr/>
            <p:nvPr/>
          </p:nvSpPr>
          <p:spPr>
            <a:xfrm flipH="1" rot="5400000">
              <a:off x="1070425" y="2053025"/>
              <a:ext cx="1619400" cy="1619400"/>
            </a:xfrm>
            <a:prstGeom prst="blockArc">
              <a:avLst>
                <a:gd fmla="val 7879983" name="adj1"/>
                <a:gd fmla="val 16203189" name="adj2"/>
                <a:gd fmla="val 25035" name="adj3"/>
              </a:avLst>
            </a:prstGeom>
            <a:solidFill>
              <a:schemeClr val="accent3"/>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40"/>
          <p:cNvGrpSpPr/>
          <p:nvPr/>
        </p:nvGrpSpPr>
        <p:grpSpPr>
          <a:xfrm>
            <a:off x="3688640" y="1427325"/>
            <a:ext cx="2678050" cy="572700"/>
            <a:chOff x="3744550" y="1427325"/>
            <a:chExt cx="2678050" cy="572700"/>
          </a:xfrm>
        </p:grpSpPr>
        <p:sp>
          <p:nvSpPr>
            <p:cNvPr id="935" name="Google Shape;935;p40"/>
            <p:cNvSpPr txBox="1"/>
            <p:nvPr/>
          </p:nvSpPr>
          <p:spPr>
            <a:xfrm>
              <a:off x="3744550" y="1427325"/>
              <a:ext cx="1382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JUPITER</a:t>
              </a:r>
              <a:endParaRPr>
                <a:solidFill>
                  <a:schemeClr val="lt1"/>
                </a:solidFill>
                <a:latin typeface="Roboto"/>
                <a:ea typeface="Roboto"/>
                <a:cs typeface="Roboto"/>
                <a:sym typeface="Roboto"/>
              </a:endParaRPr>
            </a:p>
          </p:txBody>
        </p:sp>
        <p:sp>
          <p:nvSpPr>
            <p:cNvPr id="936" name="Google Shape;936;p40"/>
            <p:cNvSpPr txBox="1"/>
            <p:nvPr/>
          </p:nvSpPr>
          <p:spPr>
            <a:xfrm>
              <a:off x="5039900" y="1427325"/>
              <a:ext cx="1382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huge gas giant</a:t>
              </a:r>
              <a:endParaRPr sz="1800">
                <a:solidFill>
                  <a:schemeClr val="lt1"/>
                </a:solidFill>
                <a:latin typeface="Alfa Slab One"/>
                <a:ea typeface="Alfa Slab One"/>
                <a:cs typeface="Alfa Slab One"/>
                <a:sym typeface="Alfa Slab One"/>
              </a:endParaRPr>
            </a:p>
          </p:txBody>
        </p:sp>
      </p:grpSp>
      <p:grpSp>
        <p:nvGrpSpPr>
          <p:cNvPr id="937" name="Google Shape;937;p40"/>
          <p:cNvGrpSpPr/>
          <p:nvPr/>
        </p:nvGrpSpPr>
        <p:grpSpPr>
          <a:xfrm>
            <a:off x="3688640" y="2591108"/>
            <a:ext cx="2678050" cy="572707"/>
            <a:chOff x="3806325" y="2507265"/>
            <a:chExt cx="2678050" cy="572707"/>
          </a:xfrm>
        </p:grpSpPr>
        <p:sp>
          <p:nvSpPr>
            <p:cNvPr id="938" name="Google Shape;938;p40"/>
            <p:cNvSpPr txBox="1"/>
            <p:nvPr/>
          </p:nvSpPr>
          <p:spPr>
            <a:xfrm>
              <a:off x="3806325" y="2507265"/>
              <a:ext cx="1382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VENUS</a:t>
              </a:r>
              <a:endParaRPr>
                <a:solidFill>
                  <a:schemeClr val="lt1"/>
                </a:solidFill>
                <a:latin typeface="Roboto"/>
                <a:ea typeface="Roboto"/>
                <a:cs typeface="Roboto"/>
                <a:sym typeface="Roboto"/>
              </a:endParaRPr>
            </a:p>
          </p:txBody>
        </p:sp>
        <p:sp>
          <p:nvSpPr>
            <p:cNvPr id="939" name="Google Shape;939;p40"/>
            <p:cNvSpPr txBox="1"/>
            <p:nvPr/>
          </p:nvSpPr>
          <p:spPr>
            <a:xfrm>
              <a:off x="5101675" y="2507272"/>
              <a:ext cx="1382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grpSp>
      <p:grpSp>
        <p:nvGrpSpPr>
          <p:cNvPr id="940" name="Google Shape;940;p40"/>
          <p:cNvGrpSpPr/>
          <p:nvPr/>
        </p:nvGrpSpPr>
        <p:grpSpPr>
          <a:xfrm>
            <a:off x="3688640" y="3754899"/>
            <a:ext cx="2678050" cy="572723"/>
            <a:chOff x="3806325" y="3587202"/>
            <a:chExt cx="2678050" cy="572723"/>
          </a:xfrm>
        </p:grpSpPr>
        <p:sp>
          <p:nvSpPr>
            <p:cNvPr id="941" name="Google Shape;941;p40"/>
            <p:cNvSpPr txBox="1"/>
            <p:nvPr/>
          </p:nvSpPr>
          <p:spPr>
            <a:xfrm>
              <a:off x="3806325" y="3587202"/>
              <a:ext cx="1382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lang="en" sz="1800">
                  <a:solidFill>
                    <a:schemeClr val="lt1"/>
                  </a:solidFill>
                  <a:latin typeface="Alfa Slab One"/>
                  <a:ea typeface="Alfa Slab One"/>
                  <a:cs typeface="Alfa Slab One"/>
                  <a:sym typeface="Alfa Slab One"/>
                </a:rPr>
                <a:t>SATURN</a:t>
              </a:r>
              <a:endParaRPr>
                <a:solidFill>
                  <a:schemeClr val="lt1"/>
                </a:solidFill>
                <a:latin typeface="Roboto"/>
                <a:ea typeface="Roboto"/>
                <a:cs typeface="Roboto"/>
                <a:sym typeface="Roboto"/>
              </a:endParaRPr>
            </a:p>
          </p:txBody>
        </p:sp>
        <p:sp>
          <p:nvSpPr>
            <p:cNvPr id="942" name="Google Shape;942;p40"/>
            <p:cNvSpPr txBox="1"/>
            <p:nvPr/>
          </p:nvSpPr>
          <p:spPr>
            <a:xfrm>
              <a:off x="5101675" y="3587225"/>
              <a:ext cx="1382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Saturn has several rings</a:t>
              </a:r>
              <a:endParaRPr>
                <a:solidFill>
                  <a:schemeClr val="lt1"/>
                </a:solidFill>
                <a:latin typeface="Roboto"/>
                <a:ea typeface="Roboto"/>
                <a:cs typeface="Roboto"/>
                <a:sym typeface="Roboto"/>
              </a:endParaRPr>
            </a:p>
          </p:txBody>
        </p:sp>
      </p:grpSp>
      <p:sp>
        <p:nvSpPr>
          <p:cNvPr id="943" name="Google Shape;943;p40"/>
          <p:cNvSpPr/>
          <p:nvPr/>
        </p:nvSpPr>
        <p:spPr>
          <a:xfrm>
            <a:off x="3157002" y="1454625"/>
            <a:ext cx="518100" cy="518100"/>
          </a:xfrm>
          <a:prstGeom prst="ellipse">
            <a:avLst/>
          </a:prstGeom>
          <a:solidFill>
            <a:schemeClr val="accent2"/>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01</a:t>
            </a:r>
            <a:endParaRPr sz="1800"/>
          </a:p>
        </p:txBody>
      </p:sp>
      <p:sp>
        <p:nvSpPr>
          <p:cNvPr id="944" name="Google Shape;944;p40"/>
          <p:cNvSpPr/>
          <p:nvPr/>
        </p:nvSpPr>
        <p:spPr>
          <a:xfrm>
            <a:off x="3157002" y="2618418"/>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02</a:t>
            </a:r>
            <a:endParaRPr/>
          </a:p>
        </p:txBody>
      </p:sp>
      <p:sp>
        <p:nvSpPr>
          <p:cNvPr id="945" name="Google Shape;945;p40"/>
          <p:cNvSpPr/>
          <p:nvPr/>
        </p:nvSpPr>
        <p:spPr>
          <a:xfrm>
            <a:off x="3157002" y="3782210"/>
            <a:ext cx="518100" cy="518100"/>
          </a:xfrm>
          <a:prstGeom prst="ellipse">
            <a:avLst/>
          </a:prstGeom>
          <a:solidFill>
            <a:schemeClr val="accent3"/>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03</a:t>
            </a:r>
            <a:endParaRPr/>
          </a:p>
        </p:txBody>
      </p:sp>
      <p:sp>
        <p:nvSpPr>
          <p:cNvPr id="946" name="Google Shape;946;p40"/>
          <p:cNvSpPr txBox="1"/>
          <p:nvPr/>
        </p:nvSpPr>
        <p:spPr>
          <a:xfrm>
            <a:off x="6741615" y="1427325"/>
            <a:ext cx="1396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25</a:t>
            </a:r>
            <a:r>
              <a:rPr lang="en" sz="3000">
                <a:solidFill>
                  <a:schemeClr val="lt1"/>
                </a:solidFill>
                <a:latin typeface="Alfa Slab One"/>
                <a:ea typeface="Alfa Slab One"/>
                <a:cs typeface="Alfa Slab One"/>
                <a:sym typeface="Alfa Slab One"/>
              </a:rPr>
              <a:t>%</a:t>
            </a:r>
            <a:endParaRPr sz="3000">
              <a:solidFill>
                <a:schemeClr val="lt1"/>
              </a:solidFill>
              <a:latin typeface="Roboto"/>
              <a:ea typeface="Roboto"/>
              <a:cs typeface="Roboto"/>
              <a:sym typeface="Roboto"/>
            </a:endParaRPr>
          </a:p>
        </p:txBody>
      </p:sp>
      <p:sp>
        <p:nvSpPr>
          <p:cNvPr id="947" name="Google Shape;947;p40"/>
          <p:cNvSpPr txBox="1"/>
          <p:nvPr/>
        </p:nvSpPr>
        <p:spPr>
          <a:xfrm>
            <a:off x="6741615" y="2591102"/>
            <a:ext cx="1396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37</a:t>
            </a:r>
            <a:r>
              <a:rPr lang="en" sz="3000">
                <a:solidFill>
                  <a:schemeClr val="lt1"/>
                </a:solidFill>
                <a:latin typeface="Alfa Slab One"/>
                <a:ea typeface="Alfa Slab One"/>
                <a:cs typeface="Alfa Slab One"/>
                <a:sym typeface="Alfa Slab One"/>
              </a:rPr>
              <a:t>%</a:t>
            </a:r>
            <a:endParaRPr sz="3000">
              <a:solidFill>
                <a:schemeClr val="lt1"/>
              </a:solidFill>
              <a:latin typeface="Roboto"/>
              <a:ea typeface="Roboto"/>
              <a:cs typeface="Roboto"/>
              <a:sym typeface="Roboto"/>
            </a:endParaRPr>
          </a:p>
        </p:txBody>
      </p:sp>
      <p:sp>
        <p:nvSpPr>
          <p:cNvPr id="948" name="Google Shape;948;p40"/>
          <p:cNvSpPr txBox="1"/>
          <p:nvPr/>
        </p:nvSpPr>
        <p:spPr>
          <a:xfrm>
            <a:off x="6741615" y="3754900"/>
            <a:ext cx="1396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38</a:t>
            </a:r>
            <a:r>
              <a:rPr lang="en" sz="3000">
                <a:solidFill>
                  <a:schemeClr val="lt1"/>
                </a:solidFill>
                <a:latin typeface="Alfa Slab One"/>
                <a:ea typeface="Alfa Slab One"/>
                <a:cs typeface="Alfa Slab One"/>
                <a:sym typeface="Alfa Slab One"/>
              </a:rPr>
              <a:t>%</a:t>
            </a:r>
            <a:endParaRPr sz="3000">
              <a:solidFill>
                <a:schemeClr val="lt1"/>
              </a:solidFill>
              <a:latin typeface="Roboto"/>
              <a:ea typeface="Roboto"/>
              <a:cs typeface="Roboto"/>
              <a:sym typeface="Roboto"/>
            </a:endParaRPr>
          </a:p>
        </p:txBody>
      </p:sp>
      <p:cxnSp>
        <p:nvCxnSpPr>
          <p:cNvPr id="949" name="Google Shape;949;p40"/>
          <p:cNvCxnSpPr>
            <a:stCxn id="936" idx="3"/>
            <a:endCxn id="946" idx="1"/>
          </p:cNvCxnSpPr>
          <p:nvPr/>
        </p:nvCxnSpPr>
        <p:spPr>
          <a:xfrm>
            <a:off x="6366690" y="1713675"/>
            <a:ext cx="375000" cy="600"/>
          </a:xfrm>
          <a:prstGeom prst="bentConnector3">
            <a:avLst>
              <a:gd fmla="val 49990" name="adj1"/>
            </a:avLst>
          </a:prstGeom>
          <a:noFill/>
          <a:ln cap="flat" cmpd="sng" w="38100">
            <a:solidFill>
              <a:schemeClr val="accent1"/>
            </a:solidFill>
            <a:prstDash val="dash"/>
            <a:round/>
            <a:headEnd len="med" w="med" type="none"/>
            <a:tailEnd len="med" w="med" type="none"/>
          </a:ln>
        </p:spPr>
      </p:cxnSp>
      <p:cxnSp>
        <p:nvCxnSpPr>
          <p:cNvPr id="950" name="Google Shape;950;p40"/>
          <p:cNvCxnSpPr>
            <a:stCxn id="939" idx="3"/>
            <a:endCxn id="947" idx="1"/>
          </p:cNvCxnSpPr>
          <p:nvPr/>
        </p:nvCxnSpPr>
        <p:spPr>
          <a:xfrm>
            <a:off x="6366690" y="2877466"/>
            <a:ext cx="375000" cy="600"/>
          </a:xfrm>
          <a:prstGeom prst="bentConnector3">
            <a:avLst>
              <a:gd fmla="val 49990" name="adj1"/>
            </a:avLst>
          </a:prstGeom>
          <a:noFill/>
          <a:ln cap="flat" cmpd="sng" w="38100">
            <a:solidFill>
              <a:schemeClr val="accent1"/>
            </a:solidFill>
            <a:prstDash val="dash"/>
            <a:round/>
            <a:headEnd len="med" w="med" type="none"/>
            <a:tailEnd len="med" w="med" type="none"/>
          </a:ln>
        </p:spPr>
      </p:cxnSp>
      <p:cxnSp>
        <p:nvCxnSpPr>
          <p:cNvPr id="951" name="Google Shape;951;p40"/>
          <p:cNvCxnSpPr>
            <a:stCxn id="942" idx="3"/>
            <a:endCxn id="948" idx="1"/>
          </p:cNvCxnSpPr>
          <p:nvPr/>
        </p:nvCxnSpPr>
        <p:spPr>
          <a:xfrm>
            <a:off x="6366690" y="4041272"/>
            <a:ext cx="375000" cy="600"/>
          </a:xfrm>
          <a:prstGeom prst="bentConnector3">
            <a:avLst>
              <a:gd fmla="val 49990" name="adj1"/>
            </a:avLst>
          </a:prstGeom>
          <a:noFill/>
          <a:ln cap="flat" cmpd="sng" w="38100">
            <a:solidFill>
              <a:schemeClr val="accent1"/>
            </a:solidFill>
            <a:prstDash val="dash"/>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4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cxnSp>
        <p:nvCxnSpPr>
          <p:cNvPr id="957" name="Google Shape;957;p41"/>
          <p:cNvCxnSpPr/>
          <p:nvPr/>
        </p:nvCxnSpPr>
        <p:spPr>
          <a:xfrm>
            <a:off x="4572000" y="1112225"/>
            <a:ext cx="0" cy="3491400"/>
          </a:xfrm>
          <a:prstGeom prst="straightConnector1">
            <a:avLst/>
          </a:prstGeom>
          <a:noFill/>
          <a:ln cap="flat" cmpd="sng" w="38100">
            <a:solidFill>
              <a:schemeClr val="accent1"/>
            </a:solidFill>
            <a:prstDash val="solid"/>
            <a:round/>
            <a:headEnd len="med" w="med" type="none"/>
            <a:tailEnd len="med" w="med" type="none"/>
          </a:ln>
        </p:spPr>
      </p:cxnSp>
      <p:sp>
        <p:nvSpPr>
          <p:cNvPr id="958" name="Google Shape;958;p41"/>
          <p:cNvSpPr/>
          <p:nvPr/>
        </p:nvSpPr>
        <p:spPr>
          <a:xfrm>
            <a:off x="3681472" y="1902600"/>
            <a:ext cx="1811400" cy="18114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9" name="Google Shape;959;p41"/>
          <p:cNvGrpSpPr/>
          <p:nvPr/>
        </p:nvGrpSpPr>
        <p:grpSpPr>
          <a:xfrm>
            <a:off x="1166562" y="1270825"/>
            <a:ext cx="2600410" cy="779300"/>
            <a:chOff x="771040" y="1513450"/>
            <a:chExt cx="2600410" cy="779300"/>
          </a:xfrm>
        </p:grpSpPr>
        <p:sp>
          <p:nvSpPr>
            <p:cNvPr id="960" name="Google Shape;960;p41"/>
            <p:cNvSpPr txBox="1"/>
            <p:nvPr/>
          </p:nvSpPr>
          <p:spPr>
            <a:xfrm>
              <a:off x="771040" y="1513450"/>
              <a:ext cx="26004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JUPITER</a:t>
              </a:r>
              <a:endParaRPr>
                <a:solidFill>
                  <a:schemeClr val="lt1"/>
                </a:solidFill>
                <a:latin typeface="Roboto"/>
                <a:ea typeface="Roboto"/>
                <a:cs typeface="Roboto"/>
                <a:sym typeface="Roboto"/>
              </a:endParaRPr>
            </a:p>
          </p:txBody>
        </p:sp>
        <p:sp>
          <p:nvSpPr>
            <p:cNvPr id="961" name="Google Shape;961;p41"/>
            <p:cNvSpPr txBox="1"/>
            <p:nvPr/>
          </p:nvSpPr>
          <p:spPr>
            <a:xfrm>
              <a:off x="771050" y="1938750"/>
              <a:ext cx="2600400" cy="35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huge gas giant</a:t>
              </a:r>
              <a:endParaRPr sz="1800">
                <a:solidFill>
                  <a:schemeClr val="lt1"/>
                </a:solidFill>
                <a:latin typeface="Alfa Slab One"/>
                <a:ea typeface="Alfa Slab One"/>
                <a:cs typeface="Alfa Slab One"/>
                <a:sym typeface="Alfa Slab One"/>
              </a:endParaRPr>
            </a:p>
          </p:txBody>
        </p:sp>
      </p:grpSp>
      <p:grpSp>
        <p:nvGrpSpPr>
          <p:cNvPr id="962" name="Google Shape;962;p41"/>
          <p:cNvGrpSpPr/>
          <p:nvPr/>
        </p:nvGrpSpPr>
        <p:grpSpPr>
          <a:xfrm>
            <a:off x="1166561" y="3613625"/>
            <a:ext cx="2600412" cy="779299"/>
            <a:chOff x="771038" y="3195101"/>
            <a:chExt cx="2600413" cy="779299"/>
          </a:xfrm>
        </p:grpSpPr>
        <p:sp>
          <p:nvSpPr>
            <p:cNvPr id="963" name="Google Shape;963;p41"/>
            <p:cNvSpPr txBox="1"/>
            <p:nvPr/>
          </p:nvSpPr>
          <p:spPr>
            <a:xfrm>
              <a:off x="771038" y="3195101"/>
              <a:ext cx="26004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VENUS</a:t>
              </a:r>
              <a:endParaRPr>
                <a:solidFill>
                  <a:schemeClr val="lt1"/>
                </a:solidFill>
                <a:latin typeface="Roboto"/>
                <a:ea typeface="Roboto"/>
                <a:cs typeface="Roboto"/>
                <a:sym typeface="Roboto"/>
              </a:endParaRPr>
            </a:p>
          </p:txBody>
        </p:sp>
        <p:sp>
          <p:nvSpPr>
            <p:cNvPr id="964" name="Google Shape;964;p41"/>
            <p:cNvSpPr txBox="1"/>
            <p:nvPr/>
          </p:nvSpPr>
          <p:spPr>
            <a:xfrm>
              <a:off x="771050" y="3620400"/>
              <a:ext cx="2600400" cy="35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grpSp>
      <p:grpSp>
        <p:nvGrpSpPr>
          <p:cNvPr id="965" name="Google Shape;965;p41"/>
          <p:cNvGrpSpPr/>
          <p:nvPr/>
        </p:nvGrpSpPr>
        <p:grpSpPr>
          <a:xfrm>
            <a:off x="5377027" y="3613625"/>
            <a:ext cx="2600412" cy="779300"/>
            <a:chOff x="5772550" y="3195100"/>
            <a:chExt cx="2600412" cy="779300"/>
          </a:xfrm>
        </p:grpSpPr>
        <p:sp>
          <p:nvSpPr>
            <p:cNvPr id="966" name="Google Shape;966;p41"/>
            <p:cNvSpPr txBox="1"/>
            <p:nvPr/>
          </p:nvSpPr>
          <p:spPr>
            <a:xfrm>
              <a:off x="5772562" y="3195100"/>
              <a:ext cx="26004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MARS</a:t>
              </a:r>
              <a:endParaRPr>
                <a:solidFill>
                  <a:schemeClr val="lt1"/>
                </a:solidFill>
                <a:latin typeface="Roboto"/>
                <a:ea typeface="Roboto"/>
                <a:cs typeface="Roboto"/>
                <a:sym typeface="Roboto"/>
              </a:endParaRPr>
            </a:p>
          </p:txBody>
        </p:sp>
        <p:sp>
          <p:nvSpPr>
            <p:cNvPr id="967" name="Google Shape;967;p41"/>
            <p:cNvSpPr txBox="1"/>
            <p:nvPr/>
          </p:nvSpPr>
          <p:spPr>
            <a:xfrm>
              <a:off x="5772550" y="3620400"/>
              <a:ext cx="2600400" cy="35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Mars is actually a cold place</a:t>
              </a:r>
              <a:endParaRPr sz="1800">
                <a:solidFill>
                  <a:schemeClr val="lt1"/>
                </a:solidFill>
                <a:latin typeface="Alfa Slab One"/>
                <a:ea typeface="Alfa Slab One"/>
                <a:cs typeface="Alfa Slab One"/>
                <a:sym typeface="Alfa Slab One"/>
              </a:endParaRPr>
            </a:p>
          </p:txBody>
        </p:sp>
      </p:grpSp>
      <p:grpSp>
        <p:nvGrpSpPr>
          <p:cNvPr id="968" name="Google Shape;968;p41"/>
          <p:cNvGrpSpPr/>
          <p:nvPr/>
        </p:nvGrpSpPr>
        <p:grpSpPr>
          <a:xfrm>
            <a:off x="5374007" y="1270825"/>
            <a:ext cx="2600407" cy="779300"/>
            <a:chOff x="5508993" y="1270825"/>
            <a:chExt cx="2600407" cy="779300"/>
          </a:xfrm>
        </p:grpSpPr>
        <p:sp>
          <p:nvSpPr>
            <p:cNvPr id="969" name="Google Shape;969;p41"/>
            <p:cNvSpPr txBox="1"/>
            <p:nvPr/>
          </p:nvSpPr>
          <p:spPr>
            <a:xfrm>
              <a:off x="5508993" y="1270825"/>
              <a:ext cx="26004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MERCURY</a:t>
              </a:r>
              <a:endParaRPr>
                <a:solidFill>
                  <a:schemeClr val="lt1"/>
                </a:solidFill>
                <a:latin typeface="Roboto"/>
                <a:ea typeface="Roboto"/>
                <a:cs typeface="Roboto"/>
                <a:sym typeface="Roboto"/>
              </a:endParaRPr>
            </a:p>
          </p:txBody>
        </p:sp>
        <p:sp>
          <p:nvSpPr>
            <p:cNvPr id="970" name="Google Shape;970;p41"/>
            <p:cNvSpPr txBox="1"/>
            <p:nvPr/>
          </p:nvSpPr>
          <p:spPr>
            <a:xfrm>
              <a:off x="5509000" y="1696125"/>
              <a:ext cx="2600400" cy="35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Mercury is a small planet</a:t>
              </a:r>
              <a:endParaRPr sz="1800">
                <a:solidFill>
                  <a:schemeClr val="lt1"/>
                </a:solidFill>
                <a:latin typeface="Alfa Slab One"/>
                <a:ea typeface="Alfa Slab One"/>
                <a:cs typeface="Alfa Slab One"/>
                <a:sym typeface="Alfa Slab One"/>
              </a:endParaRPr>
            </a:p>
          </p:txBody>
        </p:sp>
      </p:grpSp>
      <p:cxnSp>
        <p:nvCxnSpPr>
          <p:cNvPr id="971" name="Google Shape;971;p41"/>
          <p:cNvCxnSpPr/>
          <p:nvPr/>
        </p:nvCxnSpPr>
        <p:spPr>
          <a:xfrm>
            <a:off x="5227600" y="2167875"/>
            <a:ext cx="3198900" cy="0"/>
          </a:xfrm>
          <a:prstGeom prst="straightConnector1">
            <a:avLst/>
          </a:prstGeom>
          <a:noFill/>
          <a:ln cap="flat" cmpd="sng" w="38100">
            <a:solidFill>
              <a:schemeClr val="accent1"/>
            </a:solidFill>
            <a:prstDash val="solid"/>
            <a:round/>
            <a:headEnd len="med" w="med" type="none"/>
            <a:tailEnd len="med" w="med" type="none"/>
          </a:ln>
        </p:spPr>
      </p:cxnSp>
      <p:grpSp>
        <p:nvGrpSpPr>
          <p:cNvPr id="972" name="Google Shape;972;p41"/>
          <p:cNvGrpSpPr/>
          <p:nvPr/>
        </p:nvGrpSpPr>
        <p:grpSpPr>
          <a:xfrm>
            <a:off x="5183357" y="2549262"/>
            <a:ext cx="518085" cy="518076"/>
            <a:chOff x="206610" y="1727680"/>
            <a:chExt cx="910679" cy="910662"/>
          </a:xfrm>
        </p:grpSpPr>
        <p:sp>
          <p:nvSpPr>
            <p:cNvPr id="973" name="Google Shape;973;p41"/>
            <p:cNvSpPr/>
            <p:nvPr/>
          </p:nvSpPr>
          <p:spPr>
            <a:xfrm>
              <a:off x="206610" y="1727680"/>
              <a:ext cx="910679" cy="910662"/>
            </a:xfrm>
            <a:custGeom>
              <a:rect b="b" l="l" r="r" t="t"/>
              <a:pathLst>
                <a:path extrusionOk="0" h="54547" w="54548">
                  <a:moveTo>
                    <a:pt x="27274" y="0"/>
                  </a:moveTo>
                  <a:cubicBezTo>
                    <a:pt x="23027" y="0"/>
                    <a:pt x="19014" y="972"/>
                    <a:pt x="15425" y="2696"/>
                  </a:cubicBezTo>
                  <a:cubicBezTo>
                    <a:pt x="14829" y="2994"/>
                    <a:pt x="14249" y="3292"/>
                    <a:pt x="13685" y="3621"/>
                  </a:cubicBezTo>
                  <a:cubicBezTo>
                    <a:pt x="9327" y="6129"/>
                    <a:pt x="5722" y="9812"/>
                    <a:pt x="3324" y="14232"/>
                  </a:cubicBezTo>
                  <a:cubicBezTo>
                    <a:pt x="2995" y="14812"/>
                    <a:pt x="2713" y="15408"/>
                    <a:pt x="2431" y="16019"/>
                  </a:cubicBezTo>
                  <a:cubicBezTo>
                    <a:pt x="879" y="19452"/>
                    <a:pt x="1" y="23261"/>
                    <a:pt x="1" y="27273"/>
                  </a:cubicBezTo>
                  <a:cubicBezTo>
                    <a:pt x="1" y="28214"/>
                    <a:pt x="48" y="29139"/>
                    <a:pt x="142" y="30063"/>
                  </a:cubicBezTo>
                  <a:cubicBezTo>
                    <a:pt x="299" y="31584"/>
                    <a:pt x="581" y="33057"/>
                    <a:pt x="973" y="34499"/>
                  </a:cubicBezTo>
                  <a:cubicBezTo>
                    <a:pt x="3355" y="43167"/>
                    <a:pt x="9907" y="50111"/>
                    <a:pt x="18340" y="53042"/>
                  </a:cubicBezTo>
                  <a:cubicBezTo>
                    <a:pt x="19641" y="53496"/>
                    <a:pt x="20989" y="53841"/>
                    <a:pt x="22368" y="54092"/>
                  </a:cubicBezTo>
                  <a:cubicBezTo>
                    <a:pt x="23967" y="54390"/>
                    <a:pt x="25597" y="54547"/>
                    <a:pt x="27274" y="54547"/>
                  </a:cubicBezTo>
                  <a:cubicBezTo>
                    <a:pt x="29892" y="54547"/>
                    <a:pt x="32431" y="54170"/>
                    <a:pt x="34814" y="53481"/>
                  </a:cubicBezTo>
                  <a:cubicBezTo>
                    <a:pt x="35503" y="53293"/>
                    <a:pt x="36193" y="53058"/>
                    <a:pt x="36851" y="52807"/>
                  </a:cubicBezTo>
                  <a:cubicBezTo>
                    <a:pt x="41319" y="51145"/>
                    <a:pt x="45206" y="48340"/>
                    <a:pt x="48215" y="44750"/>
                  </a:cubicBezTo>
                  <a:cubicBezTo>
                    <a:pt x="48638" y="44233"/>
                    <a:pt x="49046" y="43716"/>
                    <a:pt x="49438" y="43167"/>
                  </a:cubicBezTo>
                  <a:cubicBezTo>
                    <a:pt x="52651" y="38700"/>
                    <a:pt x="54548" y="33198"/>
                    <a:pt x="54548" y="27273"/>
                  </a:cubicBezTo>
                  <a:cubicBezTo>
                    <a:pt x="54548" y="20486"/>
                    <a:pt x="52087" y="14295"/>
                    <a:pt x="47996" y="9530"/>
                  </a:cubicBezTo>
                  <a:cubicBezTo>
                    <a:pt x="47306" y="8731"/>
                    <a:pt x="46585" y="7978"/>
                    <a:pt x="45817" y="7273"/>
                  </a:cubicBezTo>
                  <a:cubicBezTo>
                    <a:pt x="42729" y="4404"/>
                    <a:pt x="38983" y="2241"/>
                    <a:pt x="34814" y="1050"/>
                  </a:cubicBezTo>
                  <a:cubicBezTo>
                    <a:pt x="33481" y="658"/>
                    <a:pt x="32102" y="376"/>
                    <a:pt x="30691" y="204"/>
                  </a:cubicBezTo>
                  <a:cubicBezTo>
                    <a:pt x="29563" y="63"/>
                    <a:pt x="28434" y="0"/>
                    <a:pt x="272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4" name="Google Shape;974;p41"/>
            <p:cNvGrpSpPr/>
            <p:nvPr/>
          </p:nvGrpSpPr>
          <p:grpSpPr>
            <a:xfrm>
              <a:off x="208980" y="1731069"/>
              <a:ext cx="822996" cy="899694"/>
              <a:chOff x="208980" y="1731069"/>
              <a:chExt cx="822996" cy="899694"/>
            </a:xfrm>
          </p:grpSpPr>
          <p:sp>
            <p:nvSpPr>
              <p:cNvPr id="975" name="Google Shape;975;p41"/>
              <p:cNvSpPr/>
              <p:nvPr/>
            </p:nvSpPr>
            <p:spPr>
              <a:xfrm>
                <a:off x="335360" y="1731069"/>
                <a:ext cx="452468" cy="899694"/>
              </a:xfrm>
              <a:custGeom>
                <a:rect b="b" l="l" r="r" t="t"/>
                <a:pathLst>
                  <a:path extrusionOk="0" h="53890" w="27102">
                    <a:moveTo>
                      <a:pt x="22979" y="1"/>
                    </a:moveTo>
                    <a:cubicBezTo>
                      <a:pt x="21772" y="314"/>
                      <a:pt x="20612" y="690"/>
                      <a:pt x="19468" y="1145"/>
                    </a:cubicBezTo>
                    <a:cubicBezTo>
                      <a:pt x="16224" y="2415"/>
                      <a:pt x="13261" y="4217"/>
                      <a:pt x="10659" y="6459"/>
                    </a:cubicBezTo>
                    <a:cubicBezTo>
                      <a:pt x="10189" y="6866"/>
                      <a:pt x="9735" y="7289"/>
                      <a:pt x="9280" y="7713"/>
                    </a:cubicBezTo>
                    <a:cubicBezTo>
                      <a:pt x="7509" y="9452"/>
                      <a:pt x="5926" y="11396"/>
                      <a:pt x="4609" y="13512"/>
                    </a:cubicBezTo>
                    <a:cubicBezTo>
                      <a:pt x="4296" y="14029"/>
                      <a:pt x="3998" y="14531"/>
                      <a:pt x="3700" y="15064"/>
                    </a:cubicBezTo>
                    <a:cubicBezTo>
                      <a:pt x="2650" y="16992"/>
                      <a:pt x="1819" y="19029"/>
                      <a:pt x="1192" y="21177"/>
                    </a:cubicBezTo>
                    <a:cubicBezTo>
                      <a:pt x="1035" y="21710"/>
                      <a:pt x="894" y="22258"/>
                      <a:pt x="769" y="22807"/>
                    </a:cubicBezTo>
                    <a:cubicBezTo>
                      <a:pt x="267" y="25001"/>
                      <a:pt x="1" y="27305"/>
                      <a:pt x="1" y="29657"/>
                    </a:cubicBezTo>
                    <a:cubicBezTo>
                      <a:pt x="1" y="31726"/>
                      <a:pt x="205" y="33732"/>
                      <a:pt x="596" y="35676"/>
                    </a:cubicBezTo>
                    <a:cubicBezTo>
                      <a:pt x="973" y="37619"/>
                      <a:pt x="1553" y="39484"/>
                      <a:pt x="2289" y="41271"/>
                    </a:cubicBezTo>
                    <a:cubicBezTo>
                      <a:pt x="4123" y="45754"/>
                      <a:pt x="7007" y="49720"/>
                      <a:pt x="10628" y="52839"/>
                    </a:cubicBezTo>
                    <a:cubicBezTo>
                      <a:pt x="11929" y="53293"/>
                      <a:pt x="13277" y="53638"/>
                      <a:pt x="14656" y="53889"/>
                    </a:cubicBezTo>
                    <a:cubicBezTo>
                      <a:pt x="9656" y="50582"/>
                      <a:pt x="5722" y="45770"/>
                      <a:pt x="3527" y="40096"/>
                    </a:cubicBezTo>
                    <a:cubicBezTo>
                      <a:pt x="3308" y="39531"/>
                      <a:pt x="3120" y="38967"/>
                      <a:pt x="2932" y="38403"/>
                    </a:cubicBezTo>
                    <a:cubicBezTo>
                      <a:pt x="2070" y="35644"/>
                      <a:pt x="1600" y="32713"/>
                      <a:pt x="1600" y="29657"/>
                    </a:cubicBezTo>
                    <a:cubicBezTo>
                      <a:pt x="1600" y="27290"/>
                      <a:pt x="1882" y="24986"/>
                      <a:pt x="2415" y="22776"/>
                    </a:cubicBezTo>
                    <a:cubicBezTo>
                      <a:pt x="2540" y="22258"/>
                      <a:pt x="2697" y="21725"/>
                      <a:pt x="2853" y="21208"/>
                    </a:cubicBezTo>
                    <a:cubicBezTo>
                      <a:pt x="3496" y="19092"/>
                      <a:pt x="4390" y="17054"/>
                      <a:pt x="5487" y="15158"/>
                    </a:cubicBezTo>
                    <a:cubicBezTo>
                      <a:pt x="5769" y="14641"/>
                      <a:pt x="6098" y="14139"/>
                      <a:pt x="6427" y="13637"/>
                    </a:cubicBezTo>
                    <a:cubicBezTo>
                      <a:pt x="7760" y="11631"/>
                      <a:pt x="9343" y="9797"/>
                      <a:pt x="11130" y="8167"/>
                    </a:cubicBezTo>
                    <a:cubicBezTo>
                      <a:pt x="11647" y="7697"/>
                      <a:pt x="12195" y="7227"/>
                      <a:pt x="12760" y="6788"/>
                    </a:cubicBezTo>
                    <a:cubicBezTo>
                      <a:pt x="15769" y="4437"/>
                      <a:pt x="19249" y="2665"/>
                      <a:pt x="23042" y="1647"/>
                    </a:cubicBezTo>
                    <a:cubicBezTo>
                      <a:pt x="24359" y="1286"/>
                      <a:pt x="25707" y="1020"/>
                      <a:pt x="27102" y="847"/>
                    </a:cubicBezTo>
                    <a:cubicBezTo>
                      <a:pt x="25769" y="455"/>
                      <a:pt x="24390" y="173"/>
                      <a:pt x="22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1"/>
              <p:cNvSpPr/>
              <p:nvPr/>
            </p:nvSpPr>
            <p:spPr>
              <a:xfrm>
                <a:off x="247178" y="1955598"/>
                <a:ext cx="784799" cy="519198"/>
              </a:xfrm>
              <a:custGeom>
                <a:rect b="b" l="l" r="r" t="t"/>
                <a:pathLst>
                  <a:path extrusionOk="0" h="31099" w="47008">
                    <a:moveTo>
                      <a:pt x="7728" y="0"/>
                    </a:moveTo>
                    <a:cubicBezTo>
                      <a:pt x="6396" y="0"/>
                      <a:pt x="5079" y="63"/>
                      <a:pt x="3778" y="188"/>
                    </a:cubicBezTo>
                    <a:cubicBezTo>
                      <a:pt x="2806" y="282"/>
                      <a:pt x="1834" y="408"/>
                      <a:pt x="894" y="580"/>
                    </a:cubicBezTo>
                    <a:cubicBezTo>
                      <a:pt x="565" y="1160"/>
                      <a:pt x="283" y="1756"/>
                      <a:pt x="1" y="2367"/>
                    </a:cubicBezTo>
                    <a:cubicBezTo>
                      <a:pt x="1004" y="2163"/>
                      <a:pt x="2038" y="1991"/>
                      <a:pt x="3073" y="1881"/>
                    </a:cubicBezTo>
                    <a:cubicBezTo>
                      <a:pt x="4593" y="1693"/>
                      <a:pt x="6145" y="1599"/>
                      <a:pt x="7728" y="1599"/>
                    </a:cubicBezTo>
                    <a:cubicBezTo>
                      <a:pt x="8151" y="1599"/>
                      <a:pt x="8574" y="1599"/>
                      <a:pt x="8982" y="1615"/>
                    </a:cubicBezTo>
                    <a:cubicBezTo>
                      <a:pt x="9578" y="1630"/>
                      <a:pt x="10173" y="1677"/>
                      <a:pt x="10769" y="1709"/>
                    </a:cubicBezTo>
                    <a:cubicBezTo>
                      <a:pt x="17305" y="2210"/>
                      <a:pt x="23418" y="4342"/>
                      <a:pt x="28685" y="7665"/>
                    </a:cubicBezTo>
                    <a:cubicBezTo>
                      <a:pt x="34061" y="11082"/>
                      <a:pt x="38575" y="15769"/>
                      <a:pt x="41773" y="21286"/>
                    </a:cubicBezTo>
                    <a:cubicBezTo>
                      <a:pt x="43528" y="24327"/>
                      <a:pt x="44876" y="27619"/>
                      <a:pt x="45785" y="31098"/>
                    </a:cubicBezTo>
                    <a:cubicBezTo>
                      <a:pt x="46208" y="30581"/>
                      <a:pt x="46616" y="30064"/>
                      <a:pt x="47008" y="29515"/>
                    </a:cubicBezTo>
                    <a:cubicBezTo>
                      <a:pt x="45989" y="26051"/>
                      <a:pt x="44531" y="22759"/>
                      <a:pt x="42697" y="19734"/>
                    </a:cubicBezTo>
                    <a:cubicBezTo>
                      <a:pt x="39468" y="14421"/>
                      <a:pt x="35080" y="9907"/>
                      <a:pt x="29860" y="6537"/>
                    </a:cubicBezTo>
                    <a:cubicBezTo>
                      <a:pt x="24531" y="3088"/>
                      <a:pt x="18339" y="831"/>
                      <a:pt x="11709" y="188"/>
                    </a:cubicBezTo>
                    <a:cubicBezTo>
                      <a:pt x="11098" y="141"/>
                      <a:pt x="10502" y="94"/>
                      <a:pt x="9891" y="63"/>
                    </a:cubicBezTo>
                    <a:cubicBezTo>
                      <a:pt x="9186" y="16"/>
                      <a:pt x="8449" y="0"/>
                      <a:pt x="7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1"/>
              <p:cNvSpPr/>
              <p:nvPr/>
            </p:nvSpPr>
            <p:spPr>
              <a:xfrm>
                <a:off x="208980" y="2084348"/>
                <a:ext cx="612873" cy="536193"/>
              </a:xfrm>
              <a:custGeom>
                <a:rect b="b" l="l" r="r" t="t"/>
                <a:pathLst>
                  <a:path extrusionOk="0" h="32117" w="36710">
                    <a:moveTo>
                      <a:pt x="9123" y="0"/>
                    </a:moveTo>
                    <a:cubicBezTo>
                      <a:pt x="8997" y="0"/>
                      <a:pt x="8887" y="0"/>
                      <a:pt x="8762" y="16"/>
                    </a:cubicBezTo>
                    <a:cubicBezTo>
                      <a:pt x="6975" y="78"/>
                      <a:pt x="5361" y="690"/>
                      <a:pt x="4013" y="1787"/>
                    </a:cubicBezTo>
                    <a:cubicBezTo>
                      <a:pt x="3339" y="2336"/>
                      <a:pt x="2727" y="2994"/>
                      <a:pt x="2194" y="3762"/>
                    </a:cubicBezTo>
                    <a:cubicBezTo>
                      <a:pt x="1254" y="5110"/>
                      <a:pt x="533" y="6771"/>
                      <a:pt x="0" y="8699"/>
                    </a:cubicBezTo>
                    <a:cubicBezTo>
                      <a:pt x="157" y="10220"/>
                      <a:pt x="439" y="11693"/>
                      <a:pt x="831" y="13135"/>
                    </a:cubicBezTo>
                    <a:cubicBezTo>
                      <a:pt x="1191" y="9608"/>
                      <a:pt x="2085" y="6709"/>
                      <a:pt x="3511" y="4671"/>
                    </a:cubicBezTo>
                    <a:cubicBezTo>
                      <a:pt x="3699" y="4405"/>
                      <a:pt x="3903" y="4138"/>
                      <a:pt x="4122" y="3903"/>
                    </a:cubicBezTo>
                    <a:cubicBezTo>
                      <a:pt x="5267" y="2571"/>
                      <a:pt x="6693" y="1818"/>
                      <a:pt x="8339" y="1646"/>
                    </a:cubicBezTo>
                    <a:cubicBezTo>
                      <a:pt x="8605" y="1615"/>
                      <a:pt x="8856" y="1599"/>
                      <a:pt x="9123" y="1599"/>
                    </a:cubicBezTo>
                    <a:cubicBezTo>
                      <a:pt x="9420" y="1599"/>
                      <a:pt x="9718" y="1599"/>
                      <a:pt x="9985" y="1615"/>
                    </a:cubicBezTo>
                    <a:cubicBezTo>
                      <a:pt x="14891" y="1881"/>
                      <a:pt x="16787" y="4436"/>
                      <a:pt x="19107" y="11270"/>
                    </a:cubicBezTo>
                    <a:cubicBezTo>
                      <a:pt x="19248" y="11677"/>
                      <a:pt x="19389" y="12085"/>
                      <a:pt x="19530" y="12524"/>
                    </a:cubicBezTo>
                    <a:cubicBezTo>
                      <a:pt x="20502" y="15486"/>
                      <a:pt x="21787" y="19436"/>
                      <a:pt x="24813" y="23480"/>
                    </a:cubicBezTo>
                    <a:cubicBezTo>
                      <a:pt x="27007" y="26411"/>
                      <a:pt x="30110" y="29405"/>
                      <a:pt x="34672" y="32117"/>
                    </a:cubicBezTo>
                    <a:cubicBezTo>
                      <a:pt x="35361" y="31929"/>
                      <a:pt x="36051" y="31694"/>
                      <a:pt x="36709" y="31443"/>
                    </a:cubicBezTo>
                    <a:cubicBezTo>
                      <a:pt x="32226" y="28951"/>
                      <a:pt x="29107" y="26208"/>
                      <a:pt x="26866" y="23480"/>
                    </a:cubicBezTo>
                    <a:cubicBezTo>
                      <a:pt x="23402" y="19264"/>
                      <a:pt x="22054" y="15110"/>
                      <a:pt x="21051" y="12022"/>
                    </a:cubicBezTo>
                    <a:cubicBezTo>
                      <a:pt x="20816" y="11333"/>
                      <a:pt x="20596" y="10690"/>
                      <a:pt x="20377" y="10063"/>
                    </a:cubicBezTo>
                    <a:cubicBezTo>
                      <a:pt x="18057" y="3495"/>
                      <a:pt x="15800" y="455"/>
                      <a:pt x="10423" y="47"/>
                    </a:cubicBezTo>
                    <a:cubicBezTo>
                      <a:pt x="10000" y="16"/>
                      <a:pt x="9577" y="0"/>
                      <a:pt x="9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1"/>
              <p:cNvSpPr/>
              <p:nvPr/>
            </p:nvSpPr>
            <p:spPr>
              <a:xfrm>
                <a:off x="434544" y="1772672"/>
                <a:ext cx="573356" cy="114110"/>
              </a:xfrm>
              <a:custGeom>
                <a:rect b="b" l="l" r="r" t="t"/>
                <a:pathLst>
                  <a:path extrusionOk="0" h="6835" w="34343">
                    <a:moveTo>
                      <a:pt x="1772" y="1"/>
                    </a:moveTo>
                    <a:cubicBezTo>
                      <a:pt x="1176" y="299"/>
                      <a:pt x="596" y="597"/>
                      <a:pt x="32" y="926"/>
                    </a:cubicBezTo>
                    <a:cubicBezTo>
                      <a:pt x="0" y="1427"/>
                      <a:pt x="47" y="1882"/>
                      <a:pt x="173" y="2289"/>
                    </a:cubicBezTo>
                    <a:cubicBezTo>
                      <a:pt x="251" y="2587"/>
                      <a:pt x="361" y="2869"/>
                      <a:pt x="502" y="3136"/>
                    </a:cubicBezTo>
                    <a:cubicBezTo>
                      <a:pt x="1019" y="4061"/>
                      <a:pt x="1928" y="4750"/>
                      <a:pt x="3339" y="5221"/>
                    </a:cubicBezTo>
                    <a:cubicBezTo>
                      <a:pt x="3872" y="5409"/>
                      <a:pt x="4483" y="5550"/>
                      <a:pt x="5189" y="5675"/>
                    </a:cubicBezTo>
                    <a:cubicBezTo>
                      <a:pt x="6709" y="5942"/>
                      <a:pt x="8653" y="6067"/>
                      <a:pt x="11066" y="6067"/>
                    </a:cubicBezTo>
                    <a:cubicBezTo>
                      <a:pt x="14671" y="6067"/>
                      <a:pt x="19311" y="5785"/>
                      <a:pt x="23778" y="5487"/>
                    </a:cubicBezTo>
                    <a:cubicBezTo>
                      <a:pt x="24405" y="5440"/>
                      <a:pt x="25017" y="5424"/>
                      <a:pt x="25644" y="5424"/>
                    </a:cubicBezTo>
                    <a:cubicBezTo>
                      <a:pt x="26521" y="5424"/>
                      <a:pt x="27368" y="5471"/>
                      <a:pt x="28214" y="5550"/>
                    </a:cubicBezTo>
                    <a:cubicBezTo>
                      <a:pt x="29076" y="5628"/>
                      <a:pt x="29938" y="5753"/>
                      <a:pt x="30769" y="5910"/>
                    </a:cubicBezTo>
                    <a:cubicBezTo>
                      <a:pt x="32007" y="6145"/>
                      <a:pt x="33183" y="6459"/>
                      <a:pt x="34343" y="6835"/>
                    </a:cubicBezTo>
                    <a:cubicBezTo>
                      <a:pt x="33653" y="6036"/>
                      <a:pt x="32932" y="5283"/>
                      <a:pt x="32164" y="4578"/>
                    </a:cubicBezTo>
                    <a:cubicBezTo>
                      <a:pt x="30361" y="4155"/>
                      <a:pt x="28449" y="3888"/>
                      <a:pt x="26427" y="3841"/>
                    </a:cubicBezTo>
                    <a:cubicBezTo>
                      <a:pt x="26161" y="3826"/>
                      <a:pt x="25910" y="3826"/>
                      <a:pt x="25644" y="3826"/>
                    </a:cubicBezTo>
                    <a:cubicBezTo>
                      <a:pt x="24985" y="3826"/>
                      <a:pt x="24327" y="3841"/>
                      <a:pt x="23669" y="3888"/>
                    </a:cubicBezTo>
                    <a:cubicBezTo>
                      <a:pt x="19217" y="4202"/>
                      <a:pt x="14624" y="4468"/>
                      <a:pt x="11066" y="4468"/>
                    </a:cubicBezTo>
                    <a:cubicBezTo>
                      <a:pt x="9421" y="4468"/>
                      <a:pt x="8010" y="4421"/>
                      <a:pt x="6819" y="4296"/>
                    </a:cubicBezTo>
                    <a:cubicBezTo>
                      <a:pt x="6019" y="4217"/>
                      <a:pt x="5330" y="4108"/>
                      <a:pt x="4718" y="3967"/>
                    </a:cubicBezTo>
                    <a:cubicBezTo>
                      <a:pt x="3214" y="3622"/>
                      <a:pt x="2304" y="3089"/>
                      <a:pt x="1897" y="2352"/>
                    </a:cubicBezTo>
                    <a:cubicBezTo>
                      <a:pt x="1740" y="2086"/>
                      <a:pt x="1646" y="1772"/>
                      <a:pt x="1630" y="1396"/>
                    </a:cubicBezTo>
                    <a:cubicBezTo>
                      <a:pt x="1599" y="988"/>
                      <a:pt x="1646" y="534"/>
                      <a:pt x="17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79" name="Google Shape;979;p41"/>
          <p:cNvGrpSpPr/>
          <p:nvPr/>
        </p:nvGrpSpPr>
        <p:grpSpPr>
          <a:xfrm>
            <a:off x="3442557" y="2549262"/>
            <a:ext cx="518085" cy="518076"/>
            <a:chOff x="206610" y="1727680"/>
            <a:chExt cx="910679" cy="910662"/>
          </a:xfrm>
        </p:grpSpPr>
        <p:sp>
          <p:nvSpPr>
            <p:cNvPr id="980" name="Google Shape;980;p41"/>
            <p:cNvSpPr/>
            <p:nvPr/>
          </p:nvSpPr>
          <p:spPr>
            <a:xfrm>
              <a:off x="206610" y="1727680"/>
              <a:ext cx="910679" cy="910662"/>
            </a:xfrm>
            <a:custGeom>
              <a:rect b="b" l="l" r="r" t="t"/>
              <a:pathLst>
                <a:path extrusionOk="0" h="54547" w="54548">
                  <a:moveTo>
                    <a:pt x="27274" y="0"/>
                  </a:moveTo>
                  <a:cubicBezTo>
                    <a:pt x="23027" y="0"/>
                    <a:pt x="19014" y="972"/>
                    <a:pt x="15425" y="2696"/>
                  </a:cubicBezTo>
                  <a:cubicBezTo>
                    <a:pt x="14829" y="2994"/>
                    <a:pt x="14249" y="3292"/>
                    <a:pt x="13685" y="3621"/>
                  </a:cubicBezTo>
                  <a:cubicBezTo>
                    <a:pt x="9327" y="6129"/>
                    <a:pt x="5722" y="9812"/>
                    <a:pt x="3324" y="14232"/>
                  </a:cubicBezTo>
                  <a:cubicBezTo>
                    <a:pt x="2995" y="14812"/>
                    <a:pt x="2713" y="15408"/>
                    <a:pt x="2431" y="16019"/>
                  </a:cubicBezTo>
                  <a:cubicBezTo>
                    <a:pt x="879" y="19452"/>
                    <a:pt x="1" y="23261"/>
                    <a:pt x="1" y="27273"/>
                  </a:cubicBezTo>
                  <a:cubicBezTo>
                    <a:pt x="1" y="28214"/>
                    <a:pt x="48" y="29139"/>
                    <a:pt x="142" y="30063"/>
                  </a:cubicBezTo>
                  <a:cubicBezTo>
                    <a:pt x="299" y="31584"/>
                    <a:pt x="581" y="33057"/>
                    <a:pt x="973" y="34499"/>
                  </a:cubicBezTo>
                  <a:cubicBezTo>
                    <a:pt x="3355" y="43167"/>
                    <a:pt x="9907" y="50111"/>
                    <a:pt x="18340" y="53042"/>
                  </a:cubicBezTo>
                  <a:cubicBezTo>
                    <a:pt x="19641" y="53496"/>
                    <a:pt x="20989" y="53841"/>
                    <a:pt x="22368" y="54092"/>
                  </a:cubicBezTo>
                  <a:cubicBezTo>
                    <a:pt x="23967" y="54390"/>
                    <a:pt x="25597" y="54547"/>
                    <a:pt x="27274" y="54547"/>
                  </a:cubicBezTo>
                  <a:cubicBezTo>
                    <a:pt x="29892" y="54547"/>
                    <a:pt x="32431" y="54170"/>
                    <a:pt x="34814" y="53481"/>
                  </a:cubicBezTo>
                  <a:cubicBezTo>
                    <a:pt x="35503" y="53293"/>
                    <a:pt x="36193" y="53058"/>
                    <a:pt x="36851" y="52807"/>
                  </a:cubicBezTo>
                  <a:cubicBezTo>
                    <a:pt x="41319" y="51145"/>
                    <a:pt x="45206" y="48340"/>
                    <a:pt x="48215" y="44750"/>
                  </a:cubicBezTo>
                  <a:cubicBezTo>
                    <a:pt x="48638" y="44233"/>
                    <a:pt x="49046" y="43716"/>
                    <a:pt x="49438" y="43167"/>
                  </a:cubicBezTo>
                  <a:cubicBezTo>
                    <a:pt x="52651" y="38700"/>
                    <a:pt x="54548" y="33198"/>
                    <a:pt x="54548" y="27273"/>
                  </a:cubicBezTo>
                  <a:cubicBezTo>
                    <a:pt x="54548" y="20486"/>
                    <a:pt x="52087" y="14295"/>
                    <a:pt x="47996" y="9530"/>
                  </a:cubicBezTo>
                  <a:cubicBezTo>
                    <a:pt x="47306" y="8731"/>
                    <a:pt x="46585" y="7978"/>
                    <a:pt x="45817" y="7273"/>
                  </a:cubicBezTo>
                  <a:cubicBezTo>
                    <a:pt x="42729" y="4404"/>
                    <a:pt x="38983" y="2241"/>
                    <a:pt x="34814" y="1050"/>
                  </a:cubicBezTo>
                  <a:cubicBezTo>
                    <a:pt x="33481" y="658"/>
                    <a:pt x="32102" y="376"/>
                    <a:pt x="30691" y="204"/>
                  </a:cubicBezTo>
                  <a:cubicBezTo>
                    <a:pt x="29563" y="63"/>
                    <a:pt x="28434" y="0"/>
                    <a:pt x="272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41"/>
            <p:cNvGrpSpPr/>
            <p:nvPr/>
          </p:nvGrpSpPr>
          <p:grpSpPr>
            <a:xfrm>
              <a:off x="208980" y="1731069"/>
              <a:ext cx="822996" cy="899694"/>
              <a:chOff x="208980" y="1731069"/>
              <a:chExt cx="822996" cy="899694"/>
            </a:xfrm>
          </p:grpSpPr>
          <p:sp>
            <p:nvSpPr>
              <p:cNvPr id="982" name="Google Shape;982;p41"/>
              <p:cNvSpPr/>
              <p:nvPr/>
            </p:nvSpPr>
            <p:spPr>
              <a:xfrm>
                <a:off x="335360" y="1731069"/>
                <a:ext cx="452468" cy="899694"/>
              </a:xfrm>
              <a:custGeom>
                <a:rect b="b" l="l" r="r" t="t"/>
                <a:pathLst>
                  <a:path extrusionOk="0" h="53890" w="27102">
                    <a:moveTo>
                      <a:pt x="22979" y="1"/>
                    </a:moveTo>
                    <a:cubicBezTo>
                      <a:pt x="21772" y="314"/>
                      <a:pt x="20612" y="690"/>
                      <a:pt x="19468" y="1145"/>
                    </a:cubicBezTo>
                    <a:cubicBezTo>
                      <a:pt x="16224" y="2415"/>
                      <a:pt x="13261" y="4217"/>
                      <a:pt x="10659" y="6459"/>
                    </a:cubicBezTo>
                    <a:cubicBezTo>
                      <a:pt x="10189" y="6866"/>
                      <a:pt x="9735" y="7289"/>
                      <a:pt x="9280" y="7713"/>
                    </a:cubicBezTo>
                    <a:cubicBezTo>
                      <a:pt x="7509" y="9452"/>
                      <a:pt x="5926" y="11396"/>
                      <a:pt x="4609" y="13512"/>
                    </a:cubicBezTo>
                    <a:cubicBezTo>
                      <a:pt x="4296" y="14029"/>
                      <a:pt x="3998" y="14531"/>
                      <a:pt x="3700" y="15064"/>
                    </a:cubicBezTo>
                    <a:cubicBezTo>
                      <a:pt x="2650" y="16992"/>
                      <a:pt x="1819" y="19029"/>
                      <a:pt x="1192" y="21177"/>
                    </a:cubicBezTo>
                    <a:cubicBezTo>
                      <a:pt x="1035" y="21710"/>
                      <a:pt x="894" y="22258"/>
                      <a:pt x="769" y="22807"/>
                    </a:cubicBezTo>
                    <a:cubicBezTo>
                      <a:pt x="267" y="25001"/>
                      <a:pt x="1" y="27305"/>
                      <a:pt x="1" y="29657"/>
                    </a:cubicBezTo>
                    <a:cubicBezTo>
                      <a:pt x="1" y="31726"/>
                      <a:pt x="205" y="33732"/>
                      <a:pt x="596" y="35676"/>
                    </a:cubicBezTo>
                    <a:cubicBezTo>
                      <a:pt x="973" y="37619"/>
                      <a:pt x="1553" y="39484"/>
                      <a:pt x="2289" y="41271"/>
                    </a:cubicBezTo>
                    <a:cubicBezTo>
                      <a:pt x="4123" y="45754"/>
                      <a:pt x="7007" y="49720"/>
                      <a:pt x="10628" y="52839"/>
                    </a:cubicBezTo>
                    <a:cubicBezTo>
                      <a:pt x="11929" y="53293"/>
                      <a:pt x="13277" y="53638"/>
                      <a:pt x="14656" y="53889"/>
                    </a:cubicBezTo>
                    <a:cubicBezTo>
                      <a:pt x="9656" y="50582"/>
                      <a:pt x="5722" y="45770"/>
                      <a:pt x="3527" y="40096"/>
                    </a:cubicBezTo>
                    <a:cubicBezTo>
                      <a:pt x="3308" y="39531"/>
                      <a:pt x="3120" y="38967"/>
                      <a:pt x="2932" y="38403"/>
                    </a:cubicBezTo>
                    <a:cubicBezTo>
                      <a:pt x="2070" y="35644"/>
                      <a:pt x="1600" y="32713"/>
                      <a:pt x="1600" y="29657"/>
                    </a:cubicBezTo>
                    <a:cubicBezTo>
                      <a:pt x="1600" y="27290"/>
                      <a:pt x="1882" y="24986"/>
                      <a:pt x="2415" y="22776"/>
                    </a:cubicBezTo>
                    <a:cubicBezTo>
                      <a:pt x="2540" y="22258"/>
                      <a:pt x="2697" y="21725"/>
                      <a:pt x="2853" y="21208"/>
                    </a:cubicBezTo>
                    <a:cubicBezTo>
                      <a:pt x="3496" y="19092"/>
                      <a:pt x="4390" y="17054"/>
                      <a:pt x="5487" y="15158"/>
                    </a:cubicBezTo>
                    <a:cubicBezTo>
                      <a:pt x="5769" y="14641"/>
                      <a:pt x="6098" y="14139"/>
                      <a:pt x="6427" y="13637"/>
                    </a:cubicBezTo>
                    <a:cubicBezTo>
                      <a:pt x="7760" y="11631"/>
                      <a:pt x="9343" y="9797"/>
                      <a:pt x="11130" y="8167"/>
                    </a:cubicBezTo>
                    <a:cubicBezTo>
                      <a:pt x="11647" y="7697"/>
                      <a:pt x="12195" y="7227"/>
                      <a:pt x="12760" y="6788"/>
                    </a:cubicBezTo>
                    <a:cubicBezTo>
                      <a:pt x="15769" y="4437"/>
                      <a:pt x="19249" y="2665"/>
                      <a:pt x="23042" y="1647"/>
                    </a:cubicBezTo>
                    <a:cubicBezTo>
                      <a:pt x="24359" y="1286"/>
                      <a:pt x="25707" y="1020"/>
                      <a:pt x="27102" y="847"/>
                    </a:cubicBezTo>
                    <a:cubicBezTo>
                      <a:pt x="25769" y="455"/>
                      <a:pt x="24390" y="173"/>
                      <a:pt x="22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1"/>
              <p:cNvSpPr/>
              <p:nvPr/>
            </p:nvSpPr>
            <p:spPr>
              <a:xfrm>
                <a:off x="247178" y="1955598"/>
                <a:ext cx="784799" cy="519198"/>
              </a:xfrm>
              <a:custGeom>
                <a:rect b="b" l="l" r="r" t="t"/>
                <a:pathLst>
                  <a:path extrusionOk="0" h="31099" w="47008">
                    <a:moveTo>
                      <a:pt x="7728" y="0"/>
                    </a:moveTo>
                    <a:cubicBezTo>
                      <a:pt x="6396" y="0"/>
                      <a:pt x="5079" y="63"/>
                      <a:pt x="3778" y="188"/>
                    </a:cubicBezTo>
                    <a:cubicBezTo>
                      <a:pt x="2806" y="282"/>
                      <a:pt x="1834" y="408"/>
                      <a:pt x="894" y="580"/>
                    </a:cubicBezTo>
                    <a:cubicBezTo>
                      <a:pt x="565" y="1160"/>
                      <a:pt x="283" y="1756"/>
                      <a:pt x="1" y="2367"/>
                    </a:cubicBezTo>
                    <a:cubicBezTo>
                      <a:pt x="1004" y="2163"/>
                      <a:pt x="2038" y="1991"/>
                      <a:pt x="3073" y="1881"/>
                    </a:cubicBezTo>
                    <a:cubicBezTo>
                      <a:pt x="4593" y="1693"/>
                      <a:pt x="6145" y="1599"/>
                      <a:pt x="7728" y="1599"/>
                    </a:cubicBezTo>
                    <a:cubicBezTo>
                      <a:pt x="8151" y="1599"/>
                      <a:pt x="8574" y="1599"/>
                      <a:pt x="8982" y="1615"/>
                    </a:cubicBezTo>
                    <a:cubicBezTo>
                      <a:pt x="9578" y="1630"/>
                      <a:pt x="10173" y="1677"/>
                      <a:pt x="10769" y="1709"/>
                    </a:cubicBezTo>
                    <a:cubicBezTo>
                      <a:pt x="17305" y="2210"/>
                      <a:pt x="23418" y="4342"/>
                      <a:pt x="28685" y="7665"/>
                    </a:cubicBezTo>
                    <a:cubicBezTo>
                      <a:pt x="34061" y="11082"/>
                      <a:pt x="38575" y="15769"/>
                      <a:pt x="41773" y="21286"/>
                    </a:cubicBezTo>
                    <a:cubicBezTo>
                      <a:pt x="43528" y="24327"/>
                      <a:pt x="44876" y="27619"/>
                      <a:pt x="45785" y="31098"/>
                    </a:cubicBezTo>
                    <a:cubicBezTo>
                      <a:pt x="46208" y="30581"/>
                      <a:pt x="46616" y="30064"/>
                      <a:pt x="47008" y="29515"/>
                    </a:cubicBezTo>
                    <a:cubicBezTo>
                      <a:pt x="45989" y="26051"/>
                      <a:pt x="44531" y="22759"/>
                      <a:pt x="42697" y="19734"/>
                    </a:cubicBezTo>
                    <a:cubicBezTo>
                      <a:pt x="39468" y="14421"/>
                      <a:pt x="35080" y="9907"/>
                      <a:pt x="29860" y="6537"/>
                    </a:cubicBezTo>
                    <a:cubicBezTo>
                      <a:pt x="24531" y="3088"/>
                      <a:pt x="18339" y="831"/>
                      <a:pt x="11709" y="188"/>
                    </a:cubicBezTo>
                    <a:cubicBezTo>
                      <a:pt x="11098" y="141"/>
                      <a:pt x="10502" y="94"/>
                      <a:pt x="9891" y="63"/>
                    </a:cubicBezTo>
                    <a:cubicBezTo>
                      <a:pt x="9186" y="16"/>
                      <a:pt x="8449" y="0"/>
                      <a:pt x="77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1"/>
              <p:cNvSpPr/>
              <p:nvPr/>
            </p:nvSpPr>
            <p:spPr>
              <a:xfrm>
                <a:off x="208980" y="2084348"/>
                <a:ext cx="612873" cy="536193"/>
              </a:xfrm>
              <a:custGeom>
                <a:rect b="b" l="l" r="r" t="t"/>
                <a:pathLst>
                  <a:path extrusionOk="0" h="32117" w="36710">
                    <a:moveTo>
                      <a:pt x="9123" y="0"/>
                    </a:moveTo>
                    <a:cubicBezTo>
                      <a:pt x="8997" y="0"/>
                      <a:pt x="8887" y="0"/>
                      <a:pt x="8762" y="16"/>
                    </a:cubicBezTo>
                    <a:cubicBezTo>
                      <a:pt x="6975" y="78"/>
                      <a:pt x="5361" y="690"/>
                      <a:pt x="4013" y="1787"/>
                    </a:cubicBezTo>
                    <a:cubicBezTo>
                      <a:pt x="3339" y="2336"/>
                      <a:pt x="2727" y="2994"/>
                      <a:pt x="2194" y="3762"/>
                    </a:cubicBezTo>
                    <a:cubicBezTo>
                      <a:pt x="1254" y="5110"/>
                      <a:pt x="533" y="6771"/>
                      <a:pt x="0" y="8699"/>
                    </a:cubicBezTo>
                    <a:cubicBezTo>
                      <a:pt x="157" y="10220"/>
                      <a:pt x="439" y="11693"/>
                      <a:pt x="831" y="13135"/>
                    </a:cubicBezTo>
                    <a:cubicBezTo>
                      <a:pt x="1191" y="9608"/>
                      <a:pt x="2085" y="6709"/>
                      <a:pt x="3511" y="4671"/>
                    </a:cubicBezTo>
                    <a:cubicBezTo>
                      <a:pt x="3699" y="4405"/>
                      <a:pt x="3903" y="4138"/>
                      <a:pt x="4122" y="3903"/>
                    </a:cubicBezTo>
                    <a:cubicBezTo>
                      <a:pt x="5267" y="2571"/>
                      <a:pt x="6693" y="1818"/>
                      <a:pt x="8339" y="1646"/>
                    </a:cubicBezTo>
                    <a:cubicBezTo>
                      <a:pt x="8605" y="1615"/>
                      <a:pt x="8856" y="1599"/>
                      <a:pt x="9123" y="1599"/>
                    </a:cubicBezTo>
                    <a:cubicBezTo>
                      <a:pt x="9420" y="1599"/>
                      <a:pt x="9718" y="1599"/>
                      <a:pt x="9985" y="1615"/>
                    </a:cubicBezTo>
                    <a:cubicBezTo>
                      <a:pt x="14891" y="1881"/>
                      <a:pt x="16787" y="4436"/>
                      <a:pt x="19107" y="11270"/>
                    </a:cubicBezTo>
                    <a:cubicBezTo>
                      <a:pt x="19248" y="11677"/>
                      <a:pt x="19389" y="12085"/>
                      <a:pt x="19530" y="12524"/>
                    </a:cubicBezTo>
                    <a:cubicBezTo>
                      <a:pt x="20502" y="15486"/>
                      <a:pt x="21787" y="19436"/>
                      <a:pt x="24813" y="23480"/>
                    </a:cubicBezTo>
                    <a:cubicBezTo>
                      <a:pt x="27007" y="26411"/>
                      <a:pt x="30110" y="29405"/>
                      <a:pt x="34672" y="32117"/>
                    </a:cubicBezTo>
                    <a:cubicBezTo>
                      <a:pt x="35361" y="31929"/>
                      <a:pt x="36051" y="31694"/>
                      <a:pt x="36709" y="31443"/>
                    </a:cubicBezTo>
                    <a:cubicBezTo>
                      <a:pt x="32226" y="28951"/>
                      <a:pt x="29107" y="26208"/>
                      <a:pt x="26866" y="23480"/>
                    </a:cubicBezTo>
                    <a:cubicBezTo>
                      <a:pt x="23402" y="19264"/>
                      <a:pt x="22054" y="15110"/>
                      <a:pt x="21051" y="12022"/>
                    </a:cubicBezTo>
                    <a:cubicBezTo>
                      <a:pt x="20816" y="11333"/>
                      <a:pt x="20596" y="10690"/>
                      <a:pt x="20377" y="10063"/>
                    </a:cubicBezTo>
                    <a:cubicBezTo>
                      <a:pt x="18057" y="3495"/>
                      <a:pt x="15800" y="455"/>
                      <a:pt x="10423" y="47"/>
                    </a:cubicBezTo>
                    <a:cubicBezTo>
                      <a:pt x="10000" y="16"/>
                      <a:pt x="9577" y="0"/>
                      <a:pt x="9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1"/>
              <p:cNvSpPr/>
              <p:nvPr/>
            </p:nvSpPr>
            <p:spPr>
              <a:xfrm>
                <a:off x="434544" y="1772672"/>
                <a:ext cx="573356" cy="114110"/>
              </a:xfrm>
              <a:custGeom>
                <a:rect b="b" l="l" r="r" t="t"/>
                <a:pathLst>
                  <a:path extrusionOk="0" h="6835" w="34343">
                    <a:moveTo>
                      <a:pt x="1772" y="1"/>
                    </a:moveTo>
                    <a:cubicBezTo>
                      <a:pt x="1176" y="299"/>
                      <a:pt x="596" y="597"/>
                      <a:pt x="32" y="926"/>
                    </a:cubicBezTo>
                    <a:cubicBezTo>
                      <a:pt x="0" y="1427"/>
                      <a:pt x="47" y="1882"/>
                      <a:pt x="173" y="2289"/>
                    </a:cubicBezTo>
                    <a:cubicBezTo>
                      <a:pt x="251" y="2587"/>
                      <a:pt x="361" y="2869"/>
                      <a:pt x="502" y="3136"/>
                    </a:cubicBezTo>
                    <a:cubicBezTo>
                      <a:pt x="1019" y="4061"/>
                      <a:pt x="1928" y="4750"/>
                      <a:pt x="3339" y="5221"/>
                    </a:cubicBezTo>
                    <a:cubicBezTo>
                      <a:pt x="3872" y="5409"/>
                      <a:pt x="4483" y="5550"/>
                      <a:pt x="5189" y="5675"/>
                    </a:cubicBezTo>
                    <a:cubicBezTo>
                      <a:pt x="6709" y="5942"/>
                      <a:pt x="8653" y="6067"/>
                      <a:pt x="11066" y="6067"/>
                    </a:cubicBezTo>
                    <a:cubicBezTo>
                      <a:pt x="14671" y="6067"/>
                      <a:pt x="19311" y="5785"/>
                      <a:pt x="23778" y="5487"/>
                    </a:cubicBezTo>
                    <a:cubicBezTo>
                      <a:pt x="24405" y="5440"/>
                      <a:pt x="25017" y="5424"/>
                      <a:pt x="25644" y="5424"/>
                    </a:cubicBezTo>
                    <a:cubicBezTo>
                      <a:pt x="26521" y="5424"/>
                      <a:pt x="27368" y="5471"/>
                      <a:pt x="28214" y="5550"/>
                    </a:cubicBezTo>
                    <a:cubicBezTo>
                      <a:pt x="29076" y="5628"/>
                      <a:pt x="29938" y="5753"/>
                      <a:pt x="30769" y="5910"/>
                    </a:cubicBezTo>
                    <a:cubicBezTo>
                      <a:pt x="32007" y="6145"/>
                      <a:pt x="33183" y="6459"/>
                      <a:pt x="34343" y="6835"/>
                    </a:cubicBezTo>
                    <a:cubicBezTo>
                      <a:pt x="33653" y="6036"/>
                      <a:pt x="32932" y="5283"/>
                      <a:pt x="32164" y="4578"/>
                    </a:cubicBezTo>
                    <a:cubicBezTo>
                      <a:pt x="30361" y="4155"/>
                      <a:pt x="28449" y="3888"/>
                      <a:pt x="26427" y="3841"/>
                    </a:cubicBezTo>
                    <a:cubicBezTo>
                      <a:pt x="26161" y="3826"/>
                      <a:pt x="25910" y="3826"/>
                      <a:pt x="25644" y="3826"/>
                    </a:cubicBezTo>
                    <a:cubicBezTo>
                      <a:pt x="24985" y="3826"/>
                      <a:pt x="24327" y="3841"/>
                      <a:pt x="23669" y="3888"/>
                    </a:cubicBezTo>
                    <a:cubicBezTo>
                      <a:pt x="19217" y="4202"/>
                      <a:pt x="14624" y="4468"/>
                      <a:pt x="11066" y="4468"/>
                    </a:cubicBezTo>
                    <a:cubicBezTo>
                      <a:pt x="9421" y="4468"/>
                      <a:pt x="8010" y="4421"/>
                      <a:pt x="6819" y="4296"/>
                    </a:cubicBezTo>
                    <a:cubicBezTo>
                      <a:pt x="6019" y="4217"/>
                      <a:pt x="5330" y="4108"/>
                      <a:pt x="4718" y="3967"/>
                    </a:cubicBezTo>
                    <a:cubicBezTo>
                      <a:pt x="3214" y="3622"/>
                      <a:pt x="2304" y="3089"/>
                      <a:pt x="1897" y="2352"/>
                    </a:cubicBezTo>
                    <a:cubicBezTo>
                      <a:pt x="1740" y="2086"/>
                      <a:pt x="1646" y="1772"/>
                      <a:pt x="1630" y="1396"/>
                    </a:cubicBezTo>
                    <a:cubicBezTo>
                      <a:pt x="1599" y="988"/>
                      <a:pt x="1646" y="534"/>
                      <a:pt x="1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986" name="Google Shape;986;p41"/>
          <p:cNvCxnSpPr/>
          <p:nvPr/>
        </p:nvCxnSpPr>
        <p:spPr>
          <a:xfrm>
            <a:off x="712153" y="2167875"/>
            <a:ext cx="3234600" cy="0"/>
          </a:xfrm>
          <a:prstGeom prst="straightConnector1">
            <a:avLst/>
          </a:prstGeom>
          <a:noFill/>
          <a:ln cap="flat" cmpd="sng" w="38100">
            <a:solidFill>
              <a:schemeClr val="accent1"/>
            </a:solidFill>
            <a:prstDash val="solid"/>
            <a:round/>
            <a:headEnd len="med" w="med" type="none"/>
            <a:tailEnd len="med" w="med" type="none"/>
          </a:ln>
        </p:spPr>
      </p:cxnSp>
      <p:grpSp>
        <p:nvGrpSpPr>
          <p:cNvPr id="987" name="Google Shape;987;p41"/>
          <p:cNvGrpSpPr/>
          <p:nvPr/>
        </p:nvGrpSpPr>
        <p:grpSpPr>
          <a:xfrm>
            <a:off x="4858857" y="1777693"/>
            <a:ext cx="518085" cy="518076"/>
            <a:chOff x="206610" y="1727680"/>
            <a:chExt cx="910679" cy="910662"/>
          </a:xfrm>
        </p:grpSpPr>
        <p:sp>
          <p:nvSpPr>
            <p:cNvPr id="988" name="Google Shape;988;p41"/>
            <p:cNvSpPr/>
            <p:nvPr/>
          </p:nvSpPr>
          <p:spPr>
            <a:xfrm>
              <a:off x="206610" y="1727680"/>
              <a:ext cx="910679" cy="910662"/>
            </a:xfrm>
            <a:custGeom>
              <a:rect b="b" l="l" r="r" t="t"/>
              <a:pathLst>
                <a:path extrusionOk="0" h="54547" w="54548">
                  <a:moveTo>
                    <a:pt x="27274" y="0"/>
                  </a:moveTo>
                  <a:cubicBezTo>
                    <a:pt x="23027" y="0"/>
                    <a:pt x="19014" y="972"/>
                    <a:pt x="15425" y="2696"/>
                  </a:cubicBezTo>
                  <a:cubicBezTo>
                    <a:pt x="14829" y="2994"/>
                    <a:pt x="14249" y="3292"/>
                    <a:pt x="13685" y="3621"/>
                  </a:cubicBezTo>
                  <a:cubicBezTo>
                    <a:pt x="9327" y="6129"/>
                    <a:pt x="5722" y="9812"/>
                    <a:pt x="3324" y="14232"/>
                  </a:cubicBezTo>
                  <a:cubicBezTo>
                    <a:pt x="2995" y="14812"/>
                    <a:pt x="2713" y="15408"/>
                    <a:pt x="2431" y="16019"/>
                  </a:cubicBezTo>
                  <a:cubicBezTo>
                    <a:pt x="879" y="19452"/>
                    <a:pt x="1" y="23261"/>
                    <a:pt x="1" y="27273"/>
                  </a:cubicBezTo>
                  <a:cubicBezTo>
                    <a:pt x="1" y="28214"/>
                    <a:pt x="48" y="29139"/>
                    <a:pt x="142" y="30063"/>
                  </a:cubicBezTo>
                  <a:cubicBezTo>
                    <a:pt x="299" y="31584"/>
                    <a:pt x="581" y="33057"/>
                    <a:pt x="973" y="34499"/>
                  </a:cubicBezTo>
                  <a:cubicBezTo>
                    <a:pt x="3355" y="43167"/>
                    <a:pt x="9907" y="50111"/>
                    <a:pt x="18340" y="53042"/>
                  </a:cubicBezTo>
                  <a:cubicBezTo>
                    <a:pt x="19641" y="53496"/>
                    <a:pt x="20989" y="53841"/>
                    <a:pt x="22368" y="54092"/>
                  </a:cubicBezTo>
                  <a:cubicBezTo>
                    <a:pt x="23967" y="54390"/>
                    <a:pt x="25597" y="54547"/>
                    <a:pt x="27274" y="54547"/>
                  </a:cubicBezTo>
                  <a:cubicBezTo>
                    <a:pt x="29892" y="54547"/>
                    <a:pt x="32431" y="54170"/>
                    <a:pt x="34814" y="53481"/>
                  </a:cubicBezTo>
                  <a:cubicBezTo>
                    <a:pt x="35503" y="53293"/>
                    <a:pt x="36193" y="53058"/>
                    <a:pt x="36851" y="52807"/>
                  </a:cubicBezTo>
                  <a:cubicBezTo>
                    <a:pt x="41319" y="51145"/>
                    <a:pt x="45206" y="48340"/>
                    <a:pt x="48215" y="44750"/>
                  </a:cubicBezTo>
                  <a:cubicBezTo>
                    <a:pt x="48638" y="44233"/>
                    <a:pt x="49046" y="43716"/>
                    <a:pt x="49438" y="43167"/>
                  </a:cubicBezTo>
                  <a:cubicBezTo>
                    <a:pt x="52651" y="38700"/>
                    <a:pt x="54548" y="33198"/>
                    <a:pt x="54548" y="27273"/>
                  </a:cubicBezTo>
                  <a:cubicBezTo>
                    <a:pt x="54548" y="20486"/>
                    <a:pt x="52087" y="14295"/>
                    <a:pt x="47996" y="9530"/>
                  </a:cubicBezTo>
                  <a:cubicBezTo>
                    <a:pt x="47306" y="8731"/>
                    <a:pt x="46585" y="7978"/>
                    <a:pt x="45817" y="7273"/>
                  </a:cubicBezTo>
                  <a:cubicBezTo>
                    <a:pt x="42729" y="4404"/>
                    <a:pt x="38983" y="2241"/>
                    <a:pt x="34814" y="1050"/>
                  </a:cubicBezTo>
                  <a:cubicBezTo>
                    <a:pt x="33481" y="658"/>
                    <a:pt x="32102" y="376"/>
                    <a:pt x="30691" y="204"/>
                  </a:cubicBezTo>
                  <a:cubicBezTo>
                    <a:pt x="29563" y="63"/>
                    <a:pt x="28434" y="0"/>
                    <a:pt x="27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41"/>
            <p:cNvGrpSpPr/>
            <p:nvPr/>
          </p:nvGrpSpPr>
          <p:grpSpPr>
            <a:xfrm>
              <a:off x="208980" y="1731069"/>
              <a:ext cx="822996" cy="899694"/>
              <a:chOff x="208980" y="1731069"/>
              <a:chExt cx="822996" cy="899694"/>
            </a:xfrm>
          </p:grpSpPr>
          <p:sp>
            <p:nvSpPr>
              <p:cNvPr id="990" name="Google Shape;990;p41"/>
              <p:cNvSpPr/>
              <p:nvPr/>
            </p:nvSpPr>
            <p:spPr>
              <a:xfrm>
                <a:off x="335360" y="1731069"/>
                <a:ext cx="452468" cy="899694"/>
              </a:xfrm>
              <a:custGeom>
                <a:rect b="b" l="l" r="r" t="t"/>
                <a:pathLst>
                  <a:path extrusionOk="0" h="53890" w="27102">
                    <a:moveTo>
                      <a:pt x="22979" y="1"/>
                    </a:moveTo>
                    <a:cubicBezTo>
                      <a:pt x="21772" y="314"/>
                      <a:pt x="20612" y="690"/>
                      <a:pt x="19468" y="1145"/>
                    </a:cubicBezTo>
                    <a:cubicBezTo>
                      <a:pt x="16224" y="2415"/>
                      <a:pt x="13261" y="4217"/>
                      <a:pt x="10659" y="6459"/>
                    </a:cubicBezTo>
                    <a:cubicBezTo>
                      <a:pt x="10189" y="6866"/>
                      <a:pt x="9735" y="7289"/>
                      <a:pt x="9280" y="7713"/>
                    </a:cubicBezTo>
                    <a:cubicBezTo>
                      <a:pt x="7509" y="9452"/>
                      <a:pt x="5926" y="11396"/>
                      <a:pt x="4609" y="13512"/>
                    </a:cubicBezTo>
                    <a:cubicBezTo>
                      <a:pt x="4296" y="14029"/>
                      <a:pt x="3998" y="14531"/>
                      <a:pt x="3700" y="15064"/>
                    </a:cubicBezTo>
                    <a:cubicBezTo>
                      <a:pt x="2650" y="16992"/>
                      <a:pt x="1819" y="19029"/>
                      <a:pt x="1192" y="21177"/>
                    </a:cubicBezTo>
                    <a:cubicBezTo>
                      <a:pt x="1035" y="21710"/>
                      <a:pt x="894" y="22258"/>
                      <a:pt x="769" y="22807"/>
                    </a:cubicBezTo>
                    <a:cubicBezTo>
                      <a:pt x="267" y="25001"/>
                      <a:pt x="1" y="27305"/>
                      <a:pt x="1" y="29657"/>
                    </a:cubicBezTo>
                    <a:cubicBezTo>
                      <a:pt x="1" y="31726"/>
                      <a:pt x="205" y="33732"/>
                      <a:pt x="596" y="35676"/>
                    </a:cubicBezTo>
                    <a:cubicBezTo>
                      <a:pt x="973" y="37619"/>
                      <a:pt x="1553" y="39484"/>
                      <a:pt x="2289" y="41271"/>
                    </a:cubicBezTo>
                    <a:cubicBezTo>
                      <a:pt x="4123" y="45754"/>
                      <a:pt x="7007" y="49720"/>
                      <a:pt x="10628" y="52839"/>
                    </a:cubicBezTo>
                    <a:cubicBezTo>
                      <a:pt x="11929" y="53293"/>
                      <a:pt x="13277" y="53638"/>
                      <a:pt x="14656" y="53889"/>
                    </a:cubicBezTo>
                    <a:cubicBezTo>
                      <a:pt x="9656" y="50582"/>
                      <a:pt x="5722" y="45770"/>
                      <a:pt x="3527" y="40096"/>
                    </a:cubicBezTo>
                    <a:cubicBezTo>
                      <a:pt x="3308" y="39531"/>
                      <a:pt x="3120" y="38967"/>
                      <a:pt x="2932" y="38403"/>
                    </a:cubicBezTo>
                    <a:cubicBezTo>
                      <a:pt x="2070" y="35644"/>
                      <a:pt x="1600" y="32713"/>
                      <a:pt x="1600" y="29657"/>
                    </a:cubicBezTo>
                    <a:cubicBezTo>
                      <a:pt x="1600" y="27290"/>
                      <a:pt x="1882" y="24986"/>
                      <a:pt x="2415" y="22776"/>
                    </a:cubicBezTo>
                    <a:cubicBezTo>
                      <a:pt x="2540" y="22258"/>
                      <a:pt x="2697" y="21725"/>
                      <a:pt x="2853" y="21208"/>
                    </a:cubicBezTo>
                    <a:cubicBezTo>
                      <a:pt x="3496" y="19092"/>
                      <a:pt x="4390" y="17054"/>
                      <a:pt x="5487" y="15158"/>
                    </a:cubicBezTo>
                    <a:cubicBezTo>
                      <a:pt x="5769" y="14641"/>
                      <a:pt x="6098" y="14139"/>
                      <a:pt x="6427" y="13637"/>
                    </a:cubicBezTo>
                    <a:cubicBezTo>
                      <a:pt x="7760" y="11631"/>
                      <a:pt x="9343" y="9797"/>
                      <a:pt x="11130" y="8167"/>
                    </a:cubicBezTo>
                    <a:cubicBezTo>
                      <a:pt x="11647" y="7697"/>
                      <a:pt x="12195" y="7227"/>
                      <a:pt x="12760" y="6788"/>
                    </a:cubicBezTo>
                    <a:cubicBezTo>
                      <a:pt x="15769" y="4437"/>
                      <a:pt x="19249" y="2665"/>
                      <a:pt x="23042" y="1647"/>
                    </a:cubicBezTo>
                    <a:cubicBezTo>
                      <a:pt x="24359" y="1286"/>
                      <a:pt x="25707" y="1020"/>
                      <a:pt x="27102" y="847"/>
                    </a:cubicBezTo>
                    <a:cubicBezTo>
                      <a:pt x="25769" y="455"/>
                      <a:pt x="24390" y="173"/>
                      <a:pt x="22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1"/>
              <p:cNvSpPr/>
              <p:nvPr/>
            </p:nvSpPr>
            <p:spPr>
              <a:xfrm>
                <a:off x="247178" y="1955598"/>
                <a:ext cx="784799" cy="519198"/>
              </a:xfrm>
              <a:custGeom>
                <a:rect b="b" l="l" r="r" t="t"/>
                <a:pathLst>
                  <a:path extrusionOk="0" h="31099" w="47008">
                    <a:moveTo>
                      <a:pt x="7728" y="0"/>
                    </a:moveTo>
                    <a:cubicBezTo>
                      <a:pt x="6396" y="0"/>
                      <a:pt x="5079" y="63"/>
                      <a:pt x="3778" y="188"/>
                    </a:cubicBezTo>
                    <a:cubicBezTo>
                      <a:pt x="2806" y="282"/>
                      <a:pt x="1834" y="408"/>
                      <a:pt x="894" y="580"/>
                    </a:cubicBezTo>
                    <a:cubicBezTo>
                      <a:pt x="565" y="1160"/>
                      <a:pt x="283" y="1756"/>
                      <a:pt x="1" y="2367"/>
                    </a:cubicBezTo>
                    <a:cubicBezTo>
                      <a:pt x="1004" y="2163"/>
                      <a:pt x="2038" y="1991"/>
                      <a:pt x="3073" y="1881"/>
                    </a:cubicBezTo>
                    <a:cubicBezTo>
                      <a:pt x="4593" y="1693"/>
                      <a:pt x="6145" y="1599"/>
                      <a:pt x="7728" y="1599"/>
                    </a:cubicBezTo>
                    <a:cubicBezTo>
                      <a:pt x="8151" y="1599"/>
                      <a:pt x="8574" y="1599"/>
                      <a:pt x="8982" y="1615"/>
                    </a:cubicBezTo>
                    <a:cubicBezTo>
                      <a:pt x="9578" y="1630"/>
                      <a:pt x="10173" y="1677"/>
                      <a:pt x="10769" y="1709"/>
                    </a:cubicBezTo>
                    <a:cubicBezTo>
                      <a:pt x="17305" y="2210"/>
                      <a:pt x="23418" y="4342"/>
                      <a:pt x="28685" y="7665"/>
                    </a:cubicBezTo>
                    <a:cubicBezTo>
                      <a:pt x="34061" y="11082"/>
                      <a:pt x="38575" y="15769"/>
                      <a:pt x="41773" y="21286"/>
                    </a:cubicBezTo>
                    <a:cubicBezTo>
                      <a:pt x="43528" y="24327"/>
                      <a:pt x="44876" y="27619"/>
                      <a:pt x="45785" y="31098"/>
                    </a:cubicBezTo>
                    <a:cubicBezTo>
                      <a:pt x="46208" y="30581"/>
                      <a:pt x="46616" y="30064"/>
                      <a:pt x="47008" y="29515"/>
                    </a:cubicBezTo>
                    <a:cubicBezTo>
                      <a:pt x="45989" y="26051"/>
                      <a:pt x="44531" y="22759"/>
                      <a:pt x="42697" y="19734"/>
                    </a:cubicBezTo>
                    <a:cubicBezTo>
                      <a:pt x="39468" y="14421"/>
                      <a:pt x="35080" y="9907"/>
                      <a:pt x="29860" y="6537"/>
                    </a:cubicBezTo>
                    <a:cubicBezTo>
                      <a:pt x="24531" y="3088"/>
                      <a:pt x="18339" y="831"/>
                      <a:pt x="11709" y="188"/>
                    </a:cubicBezTo>
                    <a:cubicBezTo>
                      <a:pt x="11098" y="141"/>
                      <a:pt x="10502" y="94"/>
                      <a:pt x="9891" y="63"/>
                    </a:cubicBezTo>
                    <a:cubicBezTo>
                      <a:pt x="9186" y="16"/>
                      <a:pt x="8449" y="0"/>
                      <a:pt x="7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1"/>
              <p:cNvSpPr/>
              <p:nvPr/>
            </p:nvSpPr>
            <p:spPr>
              <a:xfrm>
                <a:off x="208980" y="2084348"/>
                <a:ext cx="612873" cy="536193"/>
              </a:xfrm>
              <a:custGeom>
                <a:rect b="b" l="l" r="r" t="t"/>
                <a:pathLst>
                  <a:path extrusionOk="0" h="32117" w="36710">
                    <a:moveTo>
                      <a:pt x="9123" y="0"/>
                    </a:moveTo>
                    <a:cubicBezTo>
                      <a:pt x="8997" y="0"/>
                      <a:pt x="8887" y="0"/>
                      <a:pt x="8762" y="16"/>
                    </a:cubicBezTo>
                    <a:cubicBezTo>
                      <a:pt x="6975" y="78"/>
                      <a:pt x="5361" y="690"/>
                      <a:pt x="4013" y="1787"/>
                    </a:cubicBezTo>
                    <a:cubicBezTo>
                      <a:pt x="3339" y="2336"/>
                      <a:pt x="2727" y="2994"/>
                      <a:pt x="2194" y="3762"/>
                    </a:cubicBezTo>
                    <a:cubicBezTo>
                      <a:pt x="1254" y="5110"/>
                      <a:pt x="533" y="6771"/>
                      <a:pt x="0" y="8699"/>
                    </a:cubicBezTo>
                    <a:cubicBezTo>
                      <a:pt x="157" y="10220"/>
                      <a:pt x="439" y="11693"/>
                      <a:pt x="831" y="13135"/>
                    </a:cubicBezTo>
                    <a:cubicBezTo>
                      <a:pt x="1191" y="9608"/>
                      <a:pt x="2085" y="6709"/>
                      <a:pt x="3511" y="4671"/>
                    </a:cubicBezTo>
                    <a:cubicBezTo>
                      <a:pt x="3699" y="4405"/>
                      <a:pt x="3903" y="4138"/>
                      <a:pt x="4122" y="3903"/>
                    </a:cubicBezTo>
                    <a:cubicBezTo>
                      <a:pt x="5267" y="2571"/>
                      <a:pt x="6693" y="1818"/>
                      <a:pt x="8339" y="1646"/>
                    </a:cubicBezTo>
                    <a:cubicBezTo>
                      <a:pt x="8605" y="1615"/>
                      <a:pt x="8856" y="1599"/>
                      <a:pt x="9123" y="1599"/>
                    </a:cubicBezTo>
                    <a:cubicBezTo>
                      <a:pt x="9420" y="1599"/>
                      <a:pt x="9718" y="1599"/>
                      <a:pt x="9985" y="1615"/>
                    </a:cubicBezTo>
                    <a:cubicBezTo>
                      <a:pt x="14891" y="1881"/>
                      <a:pt x="16787" y="4436"/>
                      <a:pt x="19107" y="11270"/>
                    </a:cubicBezTo>
                    <a:cubicBezTo>
                      <a:pt x="19248" y="11677"/>
                      <a:pt x="19389" y="12085"/>
                      <a:pt x="19530" y="12524"/>
                    </a:cubicBezTo>
                    <a:cubicBezTo>
                      <a:pt x="20502" y="15486"/>
                      <a:pt x="21787" y="19436"/>
                      <a:pt x="24813" y="23480"/>
                    </a:cubicBezTo>
                    <a:cubicBezTo>
                      <a:pt x="27007" y="26411"/>
                      <a:pt x="30110" y="29405"/>
                      <a:pt x="34672" y="32117"/>
                    </a:cubicBezTo>
                    <a:cubicBezTo>
                      <a:pt x="35361" y="31929"/>
                      <a:pt x="36051" y="31694"/>
                      <a:pt x="36709" y="31443"/>
                    </a:cubicBezTo>
                    <a:cubicBezTo>
                      <a:pt x="32226" y="28951"/>
                      <a:pt x="29107" y="26208"/>
                      <a:pt x="26866" y="23480"/>
                    </a:cubicBezTo>
                    <a:cubicBezTo>
                      <a:pt x="23402" y="19264"/>
                      <a:pt x="22054" y="15110"/>
                      <a:pt x="21051" y="12022"/>
                    </a:cubicBezTo>
                    <a:cubicBezTo>
                      <a:pt x="20816" y="11333"/>
                      <a:pt x="20596" y="10690"/>
                      <a:pt x="20377" y="10063"/>
                    </a:cubicBezTo>
                    <a:cubicBezTo>
                      <a:pt x="18057" y="3495"/>
                      <a:pt x="15800" y="455"/>
                      <a:pt x="10423" y="47"/>
                    </a:cubicBezTo>
                    <a:cubicBezTo>
                      <a:pt x="10000" y="16"/>
                      <a:pt x="9577" y="0"/>
                      <a:pt x="9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1"/>
              <p:cNvSpPr/>
              <p:nvPr/>
            </p:nvSpPr>
            <p:spPr>
              <a:xfrm>
                <a:off x="434544" y="1772672"/>
                <a:ext cx="573356" cy="114110"/>
              </a:xfrm>
              <a:custGeom>
                <a:rect b="b" l="l" r="r" t="t"/>
                <a:pathLst>
                  <a:path extrusionOk="0" h="6835" w="34343">
                    <a:moveTo>
                      <a:pt x="1772" y="1"/>
                    </a:moveTo>
                    <a:cubicBezTo>
                      <a:pt x="1176" y="299"/>
                      <a:pt x="596" y="597"/>
                      <a:pt x="32" y="926"/>
                    </a:cubicBezTo>
                    <a:cubicBezTo>
                      <a:pt x="0" y="1427"/>
                      <a:pt x="47" y="1882"/>
                      <a:pt x="173" y="2289"/>
                    </a:cubicBezTo>
                    <a:cubicBezTo>
                      <a:pt x="251" y="2587"/>
                      <a:pt x="361" y="2869"/>
                      <a:pt x="502" y="3136"/>
                    </a:cubicBezTo>
                    <a:cubicBezTo>
                      <a:pt x="1019" y="4061"/>
                      <a:pt x="1928" y="4750"/>
                      <a:pt x="3339" y="5221"/>
                    </a:cubicBezTo>
                    <a:cubicBezTo>
                      <a:pt x="3872" y="5409"/>
                      <a:pt x="4483" y="5550"/>
                      <a:pt x="5189" y="5675"/>
                    </a:cubicBezTo>
                    <a:cubicBezTo>
                      <a:pt x="6709" y="5942"/>
                      <a:pt x="8653" y="6067"/>
                      <a:pt x="11066" y="6067"/>
                    </a:cubicBezTo>
                    <a:cubicBezTo>
                      <a:pt x="14671" y="6067"/>
                      <a:pt x="19311" y="5785"/>
                      <a:pt x="23778" y="5487"/>
                    </a:cubicBezTo>
                    <a:cubicBezTo>
                      <a:pt x="24405" y="5440"/>
                      <a:pt x="25017" y="5424"/>
                      <a:pt x="25644" y="5424"/>
                    </a:cubicBezTo>
                    <a:cubicBezTo>
                      <a:pt x="26521" y="5424"/>
                      <a:pt x="27368" y="5471"/>
                      <a:pt x="28214" y="5550"/>
                    </a:cubicBezTo>
                    <a:cubicBezTo>
                      <a:pt x="29076" y="5628"/>
                      <a:pt x="29938" y="5753"/>
                      <a:pt x="30769" y="5910"/>
                    </a:cubicBezTo>
                    <a:cubicBezTo>
                      <a:pt x="32007" y="6145"/>
                      <a:pt x="33183" y="6459"/>
                      <a:pt x="34343" y="6835"/>
                    </a:cubicBezTo>
                    <a:cubicBezTo>
                      <a:pt x="33653" y="6036"/>
                      <a:pt x="32932" y="5283"/>
                      <a:pt x="32164" y="4578"/>
                    </a:cubicBezTo>
                    <a:cubicBezTo>
                      <a:pt x="30361" y="4155"/>
                      <a:pt x="28449" y="3888"/>
                      <a:pt x="26427" y="3841"/>
                    </a:cubicBezTo>
                    <a:cubicBezTo>
                      <a:pt x="26161" y="3826"/>
                      <a:pt x="25910" y="3826"/>
                      <a:pt x="25644" y="3826"/>
                    </a:cubicBezTo>
                    <a:cubicBezTo>
                      <a:pt x="24985" y="3826"/>
                      <a:pt x="24327" y="3841"/>
                      <a:pt x="23669" y="3888"/>
                    </a:cubicBezTo>
                    <a:cubicBezTo>
                      <a:pt x="19217" y="4202"/>
                      <a:pt x="14624" y="4468"/>
                      <a:pt x="11066" y="4468"/>
                    </a:cubicBezTo>
                    <a:cubicBezTo>
                      <a:pt x="9421" y="4468"/>
                      <a:pt x="8010" y="4421"/>
                      <a:pt x="6819" y="4296"/>
                    </a:cubicBezTo>
                    <a:cubicBezTo>
                      <a:pt x="6019" y="4217"/>
                      <a:pt x="5330" y="4108"/>
                      <a:pt x="4718" y="3967"/>
                    </a:cubicBezTo>
                    <a:cubicBezTo>
                      <a:pt x="3214" y="3622"/>
                      <a:pt x="2304" y="3089"/>
                      <a:pt x="1897" y="2352"/>
                    </a:cubicBezTo>
                    <a:cubicBezTo>
                      <a:pt x="1740" y="2086"/>
                      <a:pt x="1646" y="1772"/>
                      <a:pt x="1630" y="1396"/>
                    </a:cubicBezTo>
                    <a:cubicBezTo>
                      <a:pt x="1599" y="988"/>
                      <a:pt x="1646" y="534"/>
                      <a:pt x="17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4" name="Google Shape;994;p41"/>
          <p:cNvGrpSpPr/>
          <p:nvPr/>
        </p:nvGrpSpPr>
        <p:grpSpPr>
          <a:xfrm>
            <a:off x="3767057" y="1777693"/>
            <a:ext cx="518085" cy="518076"/>
            <a:chOff x="206610" y="1727680"/>
            <a:chExt cx="910679" cy="910662"/>
          </a:xfrm>
        </p:grpSpPr>
        <p:sp>
          <p:nvSpPr>
            <p:cNvPr id="995" name="Google Shape;995;p41"/>
            <p:cNvSpPr/>
            <p:nvPr/>
          </p:nvSpPr>
          <p:spPr>
            <a:xfrm>
              <a:off x="206610" y="1727680"/>
              <a:ext cx="910679" cy="910662"/>
            </a:xfrm>
            <a:custGeom>
              <a:rect b="b" l="l" r="r" t="t"/>
              <a:pathLst>
                <a:path extrusionOk="0" h="54547" w="54548">
                  <a:moveTo>
                    <a:pt x="27274" y="0"/>
                  </a:moveTo>
                  <a:cubicBezTo>
                    <a:pt x="23027" y="0"/>
                    <a:pt x="19014" y="972"/>
                    <a:pt x="15425" y="2696"/>
                  </a:cubicBezTo>
                  <a:cubicBezTo>
                    <a:pt x="14829" y="2994"/>
                    <a:pt x="14249" y="3292"/>
                    <a:pt x="13685" y="3621"/>
                  </a:cubicBezTo>
                  <a:cubicBezTo>
                    <a:pt x="9327" y="6129"/>
                    <a:pt x="5722" y="9812"/>
                    <a:pt x="3324" y="14232"/>
                  </a:cubicBezTo>
                  <a:cubicBezTo>
                    <a:pt x="2995" y="14812"/>
                    <a:pt x="2713" y="15408"/>
                    <a:pt x="2431" y="16019"/>
                  </a:cubicBezTo>
                  <a:cubicBezTo>
                    <a:pt x="879" y="19452"/>
                    <a:pt x="1" y="23261"/>
                    <a:pt x="1" y="27273"/>
                  </a:cubicBezTo>
                  <a:cubicBezTo>
                    <a:pt x="1" y="28214"/>
                    <a:pt x="48" y="29139"/>
                    <a:pt x="142" y="30063"/>
                  </a:cubicBezTo>
                  <a:cubicBezTo>
                    <a:pt x="299" y="31584"/>
                    <a:pt x="581" y="33057"/>
                    <a:pt x="973" y="34499"/>
                  </a:cubicBezTo>
                  <a:cubicBezTo>
                    <a:pt x="3355" y="43167"/>
                    <a:pt x="9907" y="50111"/>
                    <a:pt x="18340" y="53042"/>
                  </a:cubicBezTo>
                  <a:cubicBezTo>
                    <a:pt x="19641" y="53496"/>
                    <a:pt x="20989" y="53841"/>
                    <a:pt x="22368" y="54092"/>
                  </a:cubicBezTo>
                  <a:cubicBezTo>
                    <a:pt x="23967" y="54390"/>
                    <a:pt x="25597" y="54547"/>
                    <a:pt x="27274" y="54547"/>
                  </a:cubicBezTo>
                  <a:cubicBezTo>
                    <a:pt x="29892" y="54547"/>
                    <a:pt x="32431" y="54170"/>
                    <a:pt x="34814" y="53481"/>
                  </a:cubicBezTo>
                  <a:cubicBezTo>
                    <a:pt x="35503" y="53293"/>
                    <a:pt x="36193" y="53058"/>
                    <a:pt x="36851" y="52807"/>
                  </a:cubicBezTo>
                  <a:cubicBezTo>
                    <a:pt x="41319" y="51145"/>
                    <a:pt x="45206" y="48340"/>
                    <a:pt x="48215" y="44750"/>
                  </a:cubicBezTo>
                  <a:cubicBezTo>
                    <a:pt x="48638" y="44233"/>
                    <a:pt x="49046" y="43716"/>
                    <a:pt x="49438" y="43167"/>
                  </a:cubicBezTo>
                  <a:cubicBezTo>
                    <a:pt x="52651" y="38700"/>
                    <a:pt x="54548" y="33198"/>
                    <a:pt x="54548" y="27273"/>
                  </a:cubicBezTo>
                  <a:cubicBezTo>
                    <a:pt x="54548" y="20486"/>
                    <a:pt x="52087" y="14295"/>
                    <a:pt x="47996" y="9530"/>
                  </a:cubicBezTo>
                  <a:cubicBezTo>
                    <a:pt x="47306" y="8731"/>
                    <a:pt x="46585" y="7978"/>
                    <a:pt x="45817" y="7273"/>
                  </a:cubicBezTo>
                  <a:cubicBezTo>
                    <a:pt x="42729" y="4404"/>
                    <a:pt x="38983" y="2241"/>
                    <a:pt x="34814" y="1050"/>
                  </a:cubicBezTo>
                  <a:cubicBezTo>
                    <a:pt x="33481" y="658"/>
                    <a:pt x="32102" y="376"/>
                    <a:pt x="30691" y="204"/>
                  </a:cubicBezTo>
                  <a:cubicBezTo>
                    <a:pt x="29563" y="63"/>
                    <a:pt x="28434" y="0"/>
                    <a:pt x="272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6" name="Google Shape;996;p41"/>
            <p:cNvGrpSpPr/>
            <p:nvPr/>
          </p:nvGrpSpPr>
          <p:grpSpPr>
            <a:xfrm>
              <a:off x="208980" y="1731069"/>
              <a:ext cx="822996" cy="899694"/>
              <a:chOff x="208980" y="1731069"/>
              <a:chExt cx="822996" cy="899694"/>
            </a:xfrm>
          </p:grpSpPr>
          <p:sp>
            <p:nvSpPr>
              <p:cNvPr id="997" name="Google Shape;997;p41"/>
              <p:cNvSpPr/>
              <p:nvPr/>
            </p:nvSpPr>
            <p:spPr>
              <a:xfrm>
                <a:off x="335360" y="1731069"/>
                <a:ext cx="452468" cy="899694"/>
              </a:xfrm>
              <a:custGeom>
                <a:rect b="b" l="l" r="r" t="t"/>
                <a:pathLst>
                  <a:path extrusionOk="0" h="53890" w="27102">
                    <a:moveTo>
                      <a:pt x="22979" y="1"/>
                    </a:moveTo>
                    <a:cubicBezTo>
                      <a:pt x="21772" y="314"/>
                      <a:pt x="20612" y="690"/>
                      <a:pt x="19468" y="1145"/>
                    </a:cubicBezTo>
                    <a:cubicBezTo>
                      <a:pt x="16224" y="2415"/>
                      <a:pt x="13261" y="4217"/>
                      <a:pt x="10659" y="6459"/>
                    </a:cubicBezTo>
                    <a:cubicBezTo>
                      <a:pt x="10189" y="6866"/>
                      <a:pt x="9735" y="7289"/>
                      <a:pt x="9280" y="7713"/>
                    </a:cubicBezTo>
                    <a:cubicBezTo>
                      <a:pt x="7509" y="9452"/>
                      <a:pt x="5926" y="11396"/>
                      <a:pt x="4609" y="13512"/>
                    </a:cubicBezTo>
                    <a:cubicBezTo>
                      <a:pt x="4296" y="14029"/>
                      <a:pt x="3998" y="14531"/>
                      <a:pt x="3700" y="15064"/>
                    </a:cubicBezTo>
                    <a:cubicBezTo>
                      <a:pt x="2650" y="16992"/>
                      <a:pt x="1819" y="19029"/>
                      <a:pt x="1192" y="21177"/>
                    </a:cubicBezTo>
                    <a:cubicBezTo>
                      <a:pt x="1035" y="21710"/>
                      <a:pt x="894" y="22258"/>
                      <a:pt x="769" y="22807"/>
                    </a:cubicBezTo>
                    <a:cubicBezTo>
                      <a:pt x="267" y="25001"/>
                      <a:pt x="1" y="27305"/>
                      <a:pt x="1" y="29657"/>
                    </a:cubicBezTo>
                    <a:cubicBezTo>
                      <a:pt x="1" y="31726"/>
                      <a:pt x="205" y="33732"/>
                      <a:pt x="596" y="35676"/>
                    </a:cubicBezTo>
                    <a:cubicBezTo>
                      <a:pt x="973" y="37619"/>
                      <a:pt x="1553" y="39484"/>
                      <a:pt x="2289" y="41271"/>
                    </a:cubicBezTo>
                    <a:cubicBezTo>
                      <a:pt x="4123" y="45754"/>
                      <a:pt x="7007" y="49720"/>
                      <a:pt x="10628" y="52839"/>
                    </a:cubicBezTo>
                    <a:cubicBezTo>
                      <a:pt x="11929" y="53293"/>
                      <a:pt x="13277" y="53638"/>
                      <a:pt x="14656" y="53889"/>
                    </a:cubicBezTo>
                    <a:cubicBezTo>
                      <a:pt x="9656" y="50582"/>
                      <a:pt x="5722" y="45770"/>
                      <a:pt x="3527" y="40096"/>
                    </a:cubicBezTo>
                    <a:cubicBezTo>
                      <a:pt x="3308" y="39531"/>
                      <a:pt x="3120" y="38967"/>
                      <a:pt x="2932" y="38403"/>
                    </a:cubicBezTo>
                    <a:cubicBezTo>
                      <a:pt x="2070" y="35644"/>
                      <a:pt x="1600" y="32713"/>
                      <a:pt x="1600" y="29657"/>
                    </a:cubicBezTo>
                    <a:cubicBezTo>
                      <a:pt x="1600" y="27290"/>
                      <a:pt x="1882" y="24986"/>
                      <a:pt x="2415" y="22776"/>
                    </a:cubicBezTo>
                    <a:cubicBezTo>
                      <a:pt x="2540" y="22258"/>
                      <a:pt x="2697" y="21725"/>
                      <a:pt x="2853" y="21208"/>
                    </a:cubicBezTo>
                    <a:cubicBezTo>
                      <a:pt x="3496" y="19092"/>
                      <a:pt x="4390" y="17054"/>
                      <a:pt x="5487" y="15158"/>
                    </a:cubicBezTo>
                    <a:cubicBezTo>
                      <a:pt x="5769" y="14641"/>
                      <a:pt x="6098" y="14139"/>
                      <a:pt x="6427" y="13637"/>
                    </a:cubicBezTo>
                    <a:cubicBezTo>
                      <a:pt x="7760" y="11631"/>
                      <a:pt x="9343" y="9797"/>
                      <a:pt x="11130" y="8167"/>
                    </a:cubicBezTo>
                    <a:cubicBezTo>
                      <a:pt x="11647" y="7697"/>
                      <a:pt x="12195" y="7227"/>
                      <a:pt x="12760" y="6788"/>
                    </a:cubicBezTo>
                    <a:cubicBezTo>
                      <a:pt x="15769" y="4437"/>
                      <a:pt x="19249" y="2665"/>
                      <a:pt x="23042" y="1647"/>
                    </a:cubicBezTo>
                    <a:cubicBezTo>
                      <a:pt x="24359" y="1286"/>
                      <a:pt x="25707" y="1020"/>
                      <a:pt x="27102" y="847"/>
                    </a:cubicBezTo>
                    <a:cubicBezTo>
                      <a:pt x="25769" y="455"/>
                      <a:pt x="24390" y="173"/>
                      <a:pt x="229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1"/>
              <p:cNvSpPr/>
              <p:nvPr/>
            </p:nvSpPr>
            <p:spPr>
              <a:xfrm>
                <a:off x="247178" y="1955598"/>
                <a:ext cx="784799" cy="519198"/>
              </a:xfrm>
              <a:custGeom>
                <a:rect b="b" l="l" r="r" t="t"/>
                <a:pathLst>
                  <a:path extrusionOk="0" h="31099" w="47008">
                    <a:moveTo>
                      <a:pt x="7728" y="0"/>
                    </a:moveTo>
                    <a:cubicBezTo>
                      <a:pt x="6396" y="0"/>
                      <a:pt x="5079" y="63"/>
                      <a:pt x="3778" y="188"/>
                    </a:cubicBezTo>
                    <a:cubicBezTo>
                      <a:pt x="2806" y="282"/>
                      <a:pt x="1834" y="408"/>
                      <a:pt x="894" y="580"/>
                    </a:cubicBezTo>
                    <a:cubicBezTo>
                      <a:pt x="565" y="1160"/>
                      <a:pt x="283" y="1756"/>
                      <a:pt x="1" y="2367"/>
                    </a:cubicBezTo>
                    <a:cubicBezTo>
                      <a:pt x="1004" y="2163"/>
                      <a:pt x="2038" y="1991"/>
                      <a:pt x="3073" y="1881"/>
                    </a:cubicBezTo>
                    <a:cubicBezTo>
                      <a:pt x="4593" y="1693"/>
                      <a:pt x="6145" y="1599"/>
                      <a:pt x="7728" y="1599"/>
                    </a:cubicBezTo>
                    <a:cubicBezTo>
                      <a:pt x="8151" y="1599"/>
                      <a:pt x="8574" y="1599"/>
                      <a:pt x="8982" y="1615"/>
                    </a:cubicBezTo>
                    <a:cubicBezTo>
                      <a:pt x="9578" y="1630"/>
                      <a:pt x="10173" y="1677"/>
                      <a:pt x="10769" y="1709"/>
                    </a:cubicBezTo>
                    <a:cubicBezTo>
                      <a:pt x="17305" y="2210"/>
                      <a:pt x="23418" y="4342"/>
                      <a:pt x="28685" y="7665"/>
                    </a:cubicBezTo>
                    <a:cubicBezTo>
                      <a:pt x="34061" y="11082"/>
                      <a:pt x="38575" y="15769"/>
                      <a:pt x="41773" y="21286"/>
                    </a:cubicBezTo>
                    <a:cubicBezTo>
                      <a:pt x="43528" y="24327"/>
                      <a:pt x="44876" y="27619"/>
                      <a:pt x="45785" y="31098"/>
                    </a:cubicBezTo>
                    <a:cubicBezTo>
                      <a:pt x="46208" y="30581"/>
                      <a:pt x="46616" y="30064"/>
                      <a:pt x="47008" y="29515"/>
                    </a:cubicBezTo>
                    <a:cubicBezTo>
                      <a:pt x="45989" y="26051"/>
                      <a:pt x="44531" y="22759"/>
                      <a:pt x="42697" y="19734"/>
                    </a:cubicBezTo>
                    <a:cubicBezTo>
                      <a:pt x="39468" y="14421"/>
                      <a:pt x="35080" y="9907"/>
                      <a:pt x="29860" y="6537"/>
                    </a:cubicBezTo>
                    <a:cubicBezTo>
                      <a:pt x="24531" y="3088"/>
                      <a:pt x="18339" y="831"/>
                      <a:pt x="11709" y="188"/>
                    </a:cubicBezTo>
                    <a:cubicBezTo>
                      <a:pt x="11098" y="141"/>
                      <a:pt x="10502" y="94"/>
                      <a:pt x="9891" y="63"/>
                    </a:cubicBezTo>
                    <a:cubicBezTo>
                      <a:pt x="9186" y="16"/>
                      <a:pt x="8449" y="0"/>
                      <a:pt x="77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1"/>
              <p:cNvSpPr/>
              <p:nvPr/>
            </p:nvSpPr>
            <p:spPr>
              <a:xfrm>
                <a:off x="208980" y="2084348"/>
                <a:ext cx="612873" cy="536193"/>
              </a:xfrm>
              <a:custGeom>
                <a:rect b="b" l="l" r="r" t="t"/>
                <a:pathLst>
                  <a:path extrusionOk="0" h="32117" w="36710">
                    <a:moveTo>
                      <a:pt x="9123" y="0"/>
                    </a:moveTo>
                    <a:cubicBezTo>
                      <a:pt x="8997" y="0"/>
                      <a:pt x="8887" y="0"/>
                      <a:pt x="8762" y="16"/>
                    </a:cubicBezTo>
                    <a:cubicBezTo>
                      <a:pt x="6975" y="78"/>
                      <a:pt x="5361" y="690"/>
                      <a:pt x="4013" y="1787"/>
                    </a:cubicBezTo>
                    <a:cubicBezTo>
                      <a:pt x="3339" y="2336"/>
                      <a:pt x="2727" y="2994"/>
                      <a:pt x="2194" y="3762"/>
                    </a:cubicBezTo>
                    <a:cubicBezTo>
                      <a:pt x="1254" y="5110"/>
                      <a:pt x="533" y="6771"/>
                      <a:pt x="0" y="8699"/>
                    </a:cubicBezTo>
                    <a:cubicBezTo>
                      <a:pt x="157" y="10220"/>
                      <a:pt x="439" y="11693"/>
                      <a:pt x="831" y="13135"/>
                    </a:cubicBezTo>
                    <a:cubicBezTo>
                      <a:pt x="1191" y="9608"/>
                      <a:pt x="2085" y="6709"/>
                      <a:pt x="3511" y="4671"/>
                    </a:cubicBezTo>
                    <a:cubicBezTo>
                      <a:pt x="3699" y="4405"/>
                      <a:pt x="3903" y="4138"/>
                      <a:pt x="4122" y="3903"/>
                    </a:cubicBezTo>
                    <a:cubicBezTo>
                      <a:pt x="5267" y="2571"/>
                      <a:pt x="6693" y="1818"/>
                      <a:pt x="8339" y="1646"/>
                    </a:cubicBezTo>
                    <a:cubicBezTo>
                      <a:pt x="8605" y="1615"/>
                      <a:pt x="8856" y="1599"/>
                      <a:pt x="9123" y="1599"/>
                    </a:cubicBezTo>
                    <a:cubicBezTo>
                      <a:pt x="9420" y="1599"/>
                      <a:pt x="9718" y="1599"/>
                      <a:pt x="9985" y="1615"/>
                    </a:cubicBezTo>
                    <a:cubicBezTo>
                      <a:pt x="14891" y="1881"/>
                      <a:pt x="16787" y="4436"/>
                      <a:pt x="19107" y="11270"/>
                    </a:cubicBezTo>
                    <a:cubicBezTo>
                      <a:pt x="19248" y="11677"/>
                      <a:pt x="19389" y="12085"/>
                      <a:pt x="19530" y="12524"/>
                    </a:cubicBezTo>
                    <a:cubicBezTo>
                      <a:pt x="20502" y="15486"/>
                      <a:pt x="21787" y="19436"/>
                      <a:pt x="24813" y="23480"/>
                    </a:cubicBezTo>
                    <a:cubicBezTo>
                      <a:pt x="27007" y="26411"/>
                      <a:pt x="30110" y="29405"/>
                      <a:pt x="34672" y="32117"/>
                    </a:cubicBezTo>
                    <a:cubicBezTo>
                      <a:pt x="35361" y="31929"/>
                      <a:pt x="36051" y="31694"/>
                      <a:pt x="36709" y="31443"/>
                    </a:cubicBezTo>
                    <a:cubicBezTo>
                      <a:pt x="32226" y="28951"/>
                      <a:pt x="29107" y="26208"/>
                      <a:pt x="26866" y="23480"/>
                    </a:cubicBezTo>
                    <a:cubicBezTo>
                      <a:pt x="23402" y="19264"/>
                      <a:pt x="22054" y="15110"/>
                      <a:pt x="21051" y="12022"/>
                    </a:cubicBezTo>
                    <a:cubicBezTo>
                      <a:pt x="20816" y="11333"/>
                      <a:pt x="20596" y="10690"/>
                      <a:pt x="20377" y="10063"/>
                    </a:cubicBezTo>
                    <a:cubicBezTo>
                      <a:pt x="18057" y="3495"/>
                      <a:pt x="15800" y="455"/>
                      <a:pt x="10423" y="47"/>
                    </a:cubicBezTo>
                    <a:cubicBezTo>
                      <a:pt x="10000" y="16"/>
                      <a:pt x="9577" y="0"/>
                      <a:pt x="9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1"/>
              <p:cNvSpPr/>
              <p:nvPr/>
            </p:nvSpPr>
            <p:spPr>
              <a:xfrm>
                <a:off x="434544" y="1772672"/>
                <a:ext cx="573356" cy="114110"/>
              </a:xfrm>
              <a:custGeom>
                <a:rect b="b" l="l" r="r" t="t"/>
                <a:pathLst>
                  <a:path extrusionOk="0" h="6835" w="34343">
                    <a:moveTo>
                      <a:pt x="1772" y="1"/>
                    </a:moveTo>
                    <a:cubicBezTo>
                      <a:pt x="1176" y="299"/>
                      <a:pt x="596" y="597"/>
                      <a:pt x="32" y="926"/>
                    </a:cubicBezTo>
                    <a:cubicBezTo>
                      <a:pt x="0" y="1427"/>
                      <a:pt x="47" y="1882"/>
                      <a:pt x="173" y="2289"/>
                    </a:cubicBezTo>
                    <a:cubicBezTo>
                      <a:pt x="251" y="2587"/>
                      <a:pt x="361" y="2869"/>
                      <a:pt x="502" y="3136"/>
                    </a:cubicBezTo>
                    <a:cubicBezTo>
                      <a:pt x="1019" y="4061"/>
                      <a:pt x="1928" y="4750"/>
                      <a:pt x="3339" y="5221"/>
                    </a:cubicBezTo>
                    <a:cubicBezTo>
                      <a:pt x="3872" y="5409"/>
                      <a:pt x="4483" y="5550"/>
                      <a:pt x="5189" y="5675"/>
                    </a:cubicBezTo>
                    <a:cubicBezTo>
                      <a:pt x="6709" y="5942"/>
                      <a:pt x="8653" y="6067"/>
                      <a:pt x="11066" y="6067"/>
                    </a:cubicBezTo>
                    <a:cubicBezTo>
                      <a:pt x="14671" y="6067"/>
                      <a:pt x="19311" y="5785"/>
                      <a:pt x="23778" y="5487"/>
                    </a:cubicBezTo>
                    <a:cubicBezTo>
                      <a:pt x="24405" y="5440"/>
                      <a:pt x="25017" y="5424"/>
                      <a:pt x="25644" y="5424"/>
                    </a:cubicBezTo>
                    <a:cubicBezTo>
                      <a:pt x="26521" y="5424"/>
                      <a:pt x="27368" y="5471"/>
                      <a:pt x="28214" y="5550"/>
                    </a:cubicBezTo>
                    <a:cubicBezTo>
                      <a:pt x="29076" y="5628"/>
                      <a:pt x="29938" y="5753"/>
                      <a:pt x="30769" y="5910"/>
                    </a:cubicBezTo>
                    <a:cubicBezTo>
                      <a:pt x="32007" y="6145"/>
                      <a:pt x="33183" y="6459"/>
                      <a:pt x="34343" y="6835"/>
                    </a:cubicBezTo>
                    <a:cubicBezTo>
                      <a:pt x="33653" y="6036"/>
                      <a:pt x="32932" y="5283"/>
                      <a:pt x="32164" y="4578"/>
                    </a:cubicBezTo>
                    <a:cubicBezTo>
                      <a:pt x="30361" y="4155"/>
                      <a:pt x="28449" y="3888"/>
                      <a:pt x="26427" y="3841"/>
                    </a:cubicBezTo>
                    <a:cubicBezTo>
                      <a:pt x="26161" y="3826"/>
                      <a:pt x="25910" y="3826"/>
                      <a:pt x="25644" y="3826"/>
                    </a:cubicBezTo>
                    <a:cubicBezTo>
                      <a:pt x="24985" y="3826"/>
                      <a:pt x="24327" y="3841"/>
                      <a:pt x="23669" y="3888"/>
                    </a:cubicBezTo>
                    <a:cubicBezTo>
                      <a:pt x="19217" y="4202"/>
                      <a:pt x="14624" y="4468"/>
                      <a:pt x="11066" y="4468"/>
                    </a:cubicBezTo>
                    <a:cubicBezTo>
                      <a:pt x="9421" y="4468"/>
                      <a:pt x="8010" y="4421"/>
                      <a:pt x="6819" y="4296"/>
                    </a:cubicBezTo>
                    <a:cubicBezTo>
                      <a:pt x="6019" y="4217"/>
                      <a:pt x="5330" y="4108"/>
                      <a:pt x="4718" y="3967"/>
                    </a:cubicBezTo>
                    <a:cubicBezTo>
                      <a:pt x="3214" y="3622"/>
                      <a:pt x="2304" y="3089"/>
                      <a:pt x="1897" y="2352"/>
                    </a:cubicBezTo>
                    <a:cubicBezTo>
                      <a:pt x="1740" y="2086"/>
                      <a:pt x="1646" y="1772"/>
                      <a:pt x="1630" y="1396"/>
                    </a:cubicBezTo>
                    <a:cubicBezTo>
                      <a:pt x="1599" y="988"/>
                      <a:pt x="1646" y="534"/>
                      <a:pt x="17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001" name="Google Shape;1001;p41"/>
          <p:cNvCxnSpPr/>
          <p:nvPr/>
        </p:nvCxnSpPr>
        <p:spPr>
          <a:xfrm>
            <a:off x="5227600" y="3448725"/>
            <a:ext cx="3203100" cy="0"/>
          </a:xfrm>
          <a:prstGeom prst="straightConnector1">
            <a:avLst/>
          </a:prstGeom>
          <a:noFill/>
          <a:ln cap="flat" cmpd="sng" w="38100">
            <a:solidFill>
              <a:schemeClr val="accent1"/>
            </a:solidFill>
            <a:prstDash val="solid"/>
            <a:round/>
            <a:headEnd len="med" w="med" type="none"/>
            <a:tailEnd len="med" w="med" type="none"/>
          </a:ln>
        </p:spPr>
      </p:cxnSp>
      <p:cxnSp>
        <p:nvCxnSpPr>
          <p:cNvPr id="1002" name="Google Shape;1002;p41"/>
          <p:cNvCxnSpPr/>
          <p:nvPr/>
        </p:nvCxnSpPr>
        <p:spPr>
          <a:xfrm>
            <a:off x="711850" y="3448725"/>
            <a:ext cx="3234900" cy="0"/>
          </a:xfrm>
          <a:prstGeom prst="straightConnector1">
            <a:avLst/>
          </a:prstGeom>
          <a:noFill/>
          <a:ln cap="flat" cmpd="sng" w="38100">
            <a:solidFill>
              <a:schemeClr val="accent1"/>
            </a:solidFill>
            <a:prstDash val="solid"/>
            <a:round/>
            <a:headEnd len="med" w="med" type="none"/>
            <a:tailEnd len="med" w="med" type="none"/>
          </a:ln>
        </p:spPr>
      </p:cxnSp>
      <p:grpSp>
        <p:nvGrpSpPr>
          <p:cNvPr id="1003" name="Google Shape;1003;p41"/>
          <p:cNvGrpSpPr/>
          <p:nvPr/>
        </p:nvGrpSpPr>
        <p:grpSpPr>
          <a:xfrm>
            <a:off x="4858857" y="3240243"/>
            <a:ext cx="518085" cy="518076"/>
            <a:chOff x="206610" y="1727680"/>
            <a:chExt cx="910679" cy="910662"/>
          </a:xfrm>
        </p:grpSpPr>
        <p:sp>
          <p:nvSpPr>
            <p:cNvPr id="1004" name="Google Shape;1004;p41"/>
            <p:cNvSpPr/>
            <p:nvPr/>
          </p:nvSpPr>
          <p:spPr>
            <a:xfrm>
              <a:off x="206610" y="1727680"/>
              <a:ext cx="910679" cy="910662"/>
            </a:xfrm>
            <a:custGeom>
              <a:rect b="b" l="l" r="r" t="t"/>
              <a:pathLst>
                <a:path extrusionOk="0" h="54547" w="54548">
                  <a:moveTo>
                    <a:pt x="27274" y="0"/>
                  </a:moveTo>
                  <a:cubicBezTo>
                    <a:pt x="23027" y="0"/>
                    <a:pt x="19014" y="972"/>
                    <a:pt x="15425" y="2696"/>
                  </a:cubicBezTo>
                  <a:cubicBezTo>
                    <a:pt x="14829" y="2994"/>
                    <a:pt x="14249" y="3292"/>
                    <a:pt x="13685" y="3621"/>
                  </a:cubicBezTo>
                  <a:cubicBezTo>
                    <a:pt x="9327" y="6129"/>
                    <a:pt x="5722" y="9812"/>
                    <a:pt x="3324" y="14232"/>
                  </a:cubicBezTo>
                  <a:cubicBezTo>
                    <a:pt x="2995" y="14812"/>
                    <a:pt x="2713" y="15408"/>
                    <a:pt x="2431" y="16019"/>
                  </a:cubicBezTo>
                  <a:cubicBezTo>
                    <a:pt x="879" y="19452"/>
                    <a:pt x="1" y="23261"/>
                    <a:pt x="1" y="27273"/>
                  </a:cubicBezTo>
                  <a:cubicBezTo>
                    <a:pt x="1" y="28214"/>
                    <a:pt x="48" y="29139"/>
                    <a:pt x="142" y="30063"/>
                  </a:cubicBezTo>
                  <a:cubicBezTo>
                    <a:pt x="299" y="31584"/>
                    <a:pt x="581" y="33057"/>
                    <a:pt x="973" y="34499"/>
                  </a:cubicBezTo>
                  <a:cubicBezTo>
                    <a:pt x="3355" y="43167"/>
                    <a:pt x="9907" y="50111"/>
                    <a:pt x="18340" y="53042"/>
                  </a:cubicBezTo>
                  <a:cubicBezTo>
                    <a:pt x="19641" y="53496"/>
                    <a:pt x="20989" y="53841"/>
                    <a:pt x="22368" y="54092"/>
                  </a:cubicBezTo>
                  <a:cubicBezTo>
                    <a:pt x="23967" y="54390"/>
                    <a:pt x="25597" y="54547"/>
                    <a:pt x="27274" y="54547"/>
                  </a:cubicBezTo>
                  <a:cubicBezTo>
                    <a:pt x="29892" y="54547"/>
                    <a:pt x="32431" y="54170"/>
                    <a:pt x="34814" y="53481"/>
                  </a:cubicBezTo>
                  <a:cubicBezTo>
                    <a:pt x="35503" y="53293"/>
                    <a:pt x="36193" y="53058"/>
                    <a:pt x="36851" y="52807"/>
                  </a:cubicBezTo>
                  <a:cubicBezTo>
                    <a:pt x="41319" y="51145"/>
                    <a:pt x="45206" y="48340"/>
                    <a:pt x="48215" y="44750"/>
                  </a:cubicBezTo>
                  <a:cubicBezTo>
                    <a:pt x="48638" y="44233"/>
                    <a:pt x="49046" y="43716"/>
                    <a:pt x="49438" y="43167"/>
                  </a:cubicBezTo>
                  <a:cubicBezTo>
                    <a:pt x="52651" y="38700"/>
                    <a:pt x="54548" y="33198"/>
                    <a:pt x="54548" y="27273"/>
                  </a:cubicBezTo>
                  <a:cubicBezTo>
                    <a:pt x="54548" y="20486"/>
                    <a:pt x="52087" y="14295"/>
                    <a:pt x="47996" y="9530"/>
                  </a:cubicBezTo>
                  <a:cubicBezTo>
                    <a:pt x="47306" y="8731"/>
                    <a:pt x="46585" y="7978"/>
                    <a:pt x="45817" y="7273"/>
                  </a:cubicBezTo>
                  <a:cubicBezTo>
                    <a:pt x="42729" y="4404"/>
                    <a:pt x="38983" y="2241"/>
                    <a:pt x="34814" y="1050"/>
                  </a:cubicBezTo>
                  <a:cubicBezTo>
                    <a:pt x="33481" y="658"/>
                    <a:pt x="32102" y="376"/>
                    <a:pt x="30691" y="204"/>
                  </a:cubicBezTo>
                  <a:cubicBezTo>
                    <a:pt x="29563" y="63"/>
                    <a:pt x="28434" y="0"/>
                    <a:pt x="272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5" name="Google Shape;1005;p41"/>
            <p:cNvGrpSpPr/>
            <p:nvPr/>
          </p:nvGrpSpPr>
          <p:grpSpPr>
            <a:xfrm>
              <a:off x="208980" y="1731069"/>
              <a:ext cx="822996" cy="899694"/>
              <a:chOff x="208980" y="1731069"/>
              <a:chExt cx="822996" cy="899694"/>
            </a:xfrm>
          </p:grpSpPr>
          <p:sp>
            <p:nvSpPr>
              <p:cNvPr id="1006" name="Google Shape;1006;p41"/>
              <p:cNvSpPr/>
              <p:nvPr/>
            </p:nvSpPr>
            <p:spPr>
              <a:xfrm>
                <a:off x="335360" y="1731069"/>
                <a:ext cx="452468" cy="899694"/>
              </a:xfrm>
              <a:custGeom>
                <a:rect b="b" l="l" r="r" t="t"/>
                <a:pathLst>
                  <a:path extrusionOk="0" h="53890" w="27102">
                    <a:moveTo>
                      <a:pt x="22979" y="1"/>
                    </a:moveTo>
                    <a:cubicBezTo>
                      <a:pt x="21772" y="314"/>
                      <a:pt x="20612" y="690"/>
                      <a:pt x="19468" y="1145"/>
                    </a:cubicBezTo>
                    <a:cubicBezTo>
                      <a:pt x="16224" y="2415"/>
                      <a:pt x="13261" y="4217"/>
                      <a:pt x="10659" y="6459"/>
                    </a:cubicBezTo>
                    <a:cubicBezTo>
                      <a:pt x="10189" y="6866"/>
                      <a:pt x="9735" y="7289"/>
                      <a:pt x="9280" y="7713"/>
                    </a:cubicBezTo>
                    <a:cubicBezTo>
                      <a:pt x="7509" y="9452"/>
                      <a:pt x="5926" y="11396"/>
                      <a:pt x="4609" y="13512"/>
                    </a:cubicBezTo>
                    <a:cubicBezTo>
                      <a:pt x="4296" y="14029"/>
                      <a:pt x="3998" y="14531"/>
                      <a:pt x="3700" y="15064"/>
                    </a:cubicBezTo>
                    <a:cubicBezTo>
                      <a:pt x="2650" y="16992"/>
                      <a:pt x="1819" y="19029"/>
                      <a:pt x="1192" y="21177"/>
                    </a:cubicBezTo>
                    <a:cubicBezTo>
                      <a:pt x="1035" y="21710"/>
                      <a:pt x="894" y="22258"/>
                      <a:pt x="769" y="22807"/>
                    </a:cubicBezTo>
                    <a:cubicBezTo>
                      <a:pt x="267" y="25001"/>
                      <a:pt x="1" y="27305"/>
                      <a:pt x="1" y="29657"/>
                    </a:cubicBezTo>
                    <a:cubicBezTo>
                      <a:pt x="1" y="31726"/>
                      <a:pt x="205" y="33732"/>
                      <a:pt x="596" y="35676"/>
                    </a:cubicBezTo>
                    <a:cubicBezTo>
                      <a:pt x="973" y="37619"/>
                      <a:pt x="1553" y="39484"/>
                      <a:pt x="2289" y="41271"/>
                    </a:cubicBezTo>
                    <a:cubicBezTo>
                      <a:pt x="4123" y="45754"/>
                      <a:pt x="7007" y="49720"/>
                      <a:pt x="10628" y="52839"/>
                    </a:cubicBezTo>
                    <a:cubicBezTo>
                      <a:pt x="11929" y="53293"/>
                      <a:pt x="13277" y="53638"/>
                      <a:pt x="14656" y="53889"/>
                    </a:cubicBezTo>
                    <a:cubicBezTo>
                      <a:pt x="9656" y="50582"/>
                      <a:pt x="5722" y="45770"/>
                      <a:pt x="3527" y="40096"/>
                    </a:cubicBezTo>
                    <a:cubicBezTo>
                      <a:pt x="3308" y="39531"/>
                      <a:pt x="3120" y="38967"/>
                      <a:pt x="2932" y="38403"/>
                    </a:cubicBezTo>
                    <a:cubicBezTo>
                      <a:pt x="2070" y="35644"/>
                      <a:pt x="1600" y="32713"/>
                      <a:pt x="1600" y="29657"/>
                    </a:cubicBezTo>
                    <a:cubicBezTo>
                      <a:pt x="1600" y="27290"/>
                      <a:pt x="1882" y="24986"/>
                      <a:pt x="2415" y="22776"/>
                    </a:cubicBezTo>
                    <a:cubicBezTo>
                      <a:pt x="2540" y="22258"/>
                      <a:pt x="2697" y="21725"/>
                      <a:pt x="2853" y="21208"/>
                    </a:cubicBezTo>
                    <a:cubicBezTo>
                      <a:pt x="3496" y="19092"/>
                      <a:pt x="4390" y="17054"/>
                      <a:pt x="5487" y="15158"/>
                    </a:cubicBezTo>
                    <a:cubicBezTo>
                      <a:pt x="5769" y="14641"/>
                      <a:pt x="6098" y="14139"/>
                      <a:pt x="6427" y="13637"/>
                    </a:cubicBezTo>
                    <a:cubicBezTo>
                      <a:pt x="7760" y="11631"/>
                      <a:pt x="9343" y="9797"/>
                      <a:pt x="11130" y="8167"/>
                    </a:cubicBezTo>
                    <a:cubicBezTo>
                      <a:pt x="11647" y="7697"/>
                      <a:pt x="12195" y="7227"/>
                      <a:pt x="12760" y="6788"/>
                    </a:cubicBezTo>
                    <a:cubicBezTo>
                      <a:pt x="15769" y="4437"/>
                      <a:pt x="19249" y="2665"/>
                      <a:pt x="23042" y="1647"/>
                    </a:cubicBezTo>
                    <a:cubicBezTo>
                      <a:pt x="24359" y="1286"/>
                      <a:pt x="25707" y="1020"/>
                      <a:pt x="27102" y="847"/>
                    </a:cubicBezTo>
                    <a:cubicBezTo>
                      <a:pt x="25769" y="455"/>
                      <a:pt x="24390" y="173"/>
                      <a:pt x="22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1"/>
              <p:cNvSpPr/>
              <p:nvPr/>
            </p:nvSpPr>
            <p:spPr>
              <a:xfrm>
                <a:off x="247178" y="1955598"/>
                <a:ext cx="784799" cy="519198"/>
              </a:xfrm>
              <a:custGeom>
                <a:rect b="b" l="l" r="r" t="t"/>
                <a:pathLst>
                  <a:path extrusionOk="0" h="31099" w="47008">
                    <a:moveTo>
                      <a:pt x="7728" y="0"/>
                    </a:moveTo>
                    <a:cubicBezTo>
                      <a:pt x="6396" y="0"/>
                      <a:pt x="5079" y="63"/>
                      <a:pt x="3778" y="188"/>
                    </a:cubicBezTo>
                    <a:cubicBezTo>
                      <a:pt x="2806" y="282"/>
                      <a:pt x="1834" y="408"/>
                      <a:pt x="894" y="580"/>
                    </a:cubicBezTo>
                    <a:cubicBezTo>
                      <a:pt x="565" y="1160"/>
                      <a:pt x="283" y="1756"/>
                      <a:pt x="1" y="2367"/>
                    </a:cubicBezTo>
                    <a:cubicBezTo>
                      <a:pt x="1004" y="2163"/>
                      <a:pt x="2038" y="1991"/>
                      <a:pt x="3073" y="1881"/>
                    </a:cubicBezTo>
                    <a:cubicBezTo>
                      <a:pt x="4593" y="1693"/>
                      <a:pt x="6145" y="1599"/>
                      <a:pt x="7728" y="1599"/>
                    </a:cubicBezTo>
                    <a:cubicBezTo>
                      <a:pt x="8151" y="1599"/>
                      <a:pt x="8574" y="1599"/>
                      <a:pt x="8982" y="1615"/>
                    </a:cubicBezTo>
                    <a:cubicBezTo>
                      <a:pt x="9578" y="1630"/>
                      <a:pt x="10173" y="1677"/>
                      <a:pt x="10769" y="1709"/>
                    </a:cubicBezTo>
                    <a:cubicBezTo>
                      <a:pt x="17305" y="2210"/>
                      <a:pt x="23418" y="4342"/>
                      <a:pt x="28685" y="7665"/>
                    </a:cubicBezTo>
                    <a:cubicBezTo>
                      <a:pt x="34061" y="11082"/>
                      <a:pt x="38575" y="15769"/>
                      <a:pt x="41773" y="21286"/>
                    </a:cubicBezTo>
                    <a:cubicBezTo>
                      <a:pt x="43528" y="24327"/>
                      <a:pt x="44876" y="27619"/>
                      <a:pt x="45785" y="31098"/>
                    </a:cubicBezTo>
                    <a:cubicBezTo>
                      <a:pt x="46208" y="30581"/>
                      <a:pt x="46616" y="30064"/>
                      <a:pt x="47008" y="29515"/>
                    </a:cubicBezTo>
                    <a:cubicBezTo>
                      <a:pt x="45989" y="26051"/>
                      <a:pt x="44531" y="22759"/>
                      <a:pt x="42697" y="19734"/>
                    </a:cubicBezTo>
                    <a:cubicBezTo>
                      <a:pt x="39468" y="14421"/>
                      <a:pt x="35080" y="9907"/>
                      <a:pt x="29860" y="6537"/>
                    </a:cubicBezTo>
                    <a:cubicBezTo>
                      <a:pt x="24531" y="3088"/>
                      <a:pt x="18339" y="831"/>
                      <a:pt x="11709" y="188"/>
                    </a:cubicBezTo>
                    <a:cubicBezTo>
                      <a:pt x="11098" y="141"/>
                      <a:pt x="10502" y="94"/>
                      <a:pt x="9891" y="63"/>
                    </a:cubicBezTo>
                    <a:cubicBezTo>
                      <a:pt x="9186" y="16"/>
                      <a:pt x="8449" y="0"/>
                      <a:pt x="7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1"/>
              <p:cNvSpPr/>
              <p:nvPr/>
            </p:nvSpPr>
            <p:spPr>
              <a:xfrm>
                <a:off x="208980" y="2084348"/>
                <a:ext cx="612873" cy="536193"/>
              </a:xfrm>
              <a:custGeom>
                <a:rect b="b" l="l" r="r" t="t"/>
                <a:pathLst>
                  <a:path extrusionOk="0" h="32117" w="36710">
                    <a:moveTo>
                      <a:pt x="9123" y="0"/>
                    </a:moveTo>
                    <a:cubicBezTo>
                      <a:pt x="8997" y="0"/>
                      <a:pt x="8887" y="0"/>
                      <a:pt x="8762" y="16"/>
                    </a:cubicBezTo>
                    <a:cubicBezTo>
                      <a:pt x="6975" y="78"/>
                      <a:pt x="5361" y="690"/>
                      <a:pt x="4013" y="1787"/>
                    </a:cubicBezTo>
                    <a:cubicBezTo>
                      <a:pt x="3339" y="2336"/>
                      <a:pt x="2727" y="2994"/>
                      <a:pt x="2194" y="3762"/>
                    </a:cubicBezTo>
                    <a:cubicBezTo>
                      <a:pt x="1254" y="5110"/>
                      <a:pt x="533" y="6771"/>
                      <a:pt x="0" y="8699"/>
                    </a:cubicBezTo>
                    <a:cubicBezTo>
                      <a:pt x="157" y="10220"/>
                      <a:pt x="439" y="11693"/>
                      <a:pt x="831" y="13135"/>
                    </a:cubicBezTo>
                    <a:cubicBezTo>
                      <a:pt x="1191" y="9608"/>
                      <a:pt x="2085" y="6709"/>
                      <a:pt x="3511" y="4671"/>
                    </a:cubicBezTo>
                    <a:cubicBezTo>
                      <a:pt x="3699" y="4405"/>
                      <a:pt x="3903" y="4138"/>
                      <a:pt x="4122" y="3903"/>
                    </a:cubicBezTo>
                    <a:cubicBezTo>
                      <a:pt x="5267" y="2571"/>
                      <a:pt x="6693" y="1818"/>
                      <a:pt x="8339" y="1646"/>
                    </a:cubicBezTo>
                    <a:cubicBezTo>
                      <a:pt x="8605" y="1615"/>
                      <a:pt x="8856" y="1599"/>
                      <a:pt x="9123" y="1599"/>
                    </a:cubicBezTo>
                    <a:cubicBezTo>
                      <a:pt x="9420" y="1599"/>
                      <a:pt x="9718" y="1599"/>
                      <a:pt x="9985" y="1615"/>
                    </a:cubicBezTo>
                    <a:cubicBezTo>
                      <a:pt x="14891" y="1881"/>
                      <a:pt x="16787" y="4436"/>
                      <a:pt x="19107" y="11270"/>
                    </a:cubicBezTo>
                    <a:cubicBezTo>
                      <a:pt x="19248" y="11677"/>
                      <a:pt x="19389" y="12085"/>
                      <a:pt x="19530" y="12524"/>
                    </a:cubicBezTo>
                    <a:cubicBezTo>
                      <a:pt x="20502" y="15486"/>
                      <a:pt x="21787" y="19436"/>
                      <a:pt x="24813" y="23480"/>
                    </a:cubicBezTo>
                    <a:cubicBezTo>
                      <a:pt x="27007" y="26411"/>
                      <a:pt x="30110" y="29405"/>
                      <a:pt x="34672" y="32117"/>
                    </a:cubicBezTo>
                    <a:cubicBezTo>
                      <a:pt x="35361" y="31929"/>
                      <a:pt x="36051" y="31694"/>
                      <a:pt x="36709" y="31443"/>
                    </a:cubicBezTo>
                    <a:cubicBezTo>
                      <a:pt x="32226" y="28951"/>
                      <a:pt x="29107" y="26208"/>
                      <a:pt x="26866" y="23480"/>
                    </a:cubicBezTo>
                    <a:cubicBezTo>
                      <a:pt x="23402" y="19264"/>
                      <a:pt x="22054" y="15110"/>
                      <a:pt x="21051" y="12022"/>
                    </a:cubicBezTo>
                    <a:cubicBezTo>
                      <a:pt x="20816" y="11333"/>
                      <a:pt x="20596" y="10690"/>
                      <a:pt x="20377" y="10063"/>
                    </a:cubicBezTo>
                    <a:cubicBezTo>
                      <a:pt x="18057" y="3495"/>
                      <a:pt x="15800" y="455"/>
                      <a:pt x="10423" y="47"/>
                    </a:cubicBezTo>
                    <a:cubicBezTo>
                      <a:pt x="10000" y="16"/>
                      <a:pt x="9577" y="0"/>
                      <a:pt x="9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1"/>
              <p:cNvSpPr/>
              <p:nvPr/>
            </p:nvSpPr>
            <p:spPr>
              <a:xfrm>
                <a:off x="434544" y="1772672"/>
                <a:ext cx="573356" cy="114110"/>
              </a:xfrm>
              <a:custGeom>
                <a:rect b="b" l="l" r="r" t="t"/>
                <a:pathLst>
                  <a:path extrusionOk="0" h="6835" w="34343">
                    <a:moveTo>
                      <a:pt x="1772" y="1"/>
                    </a:moveTo>
                    <a:cubicBezTo>
                      <a:pt x="1176" y="299"/>
                      <a:pt x="596" y="597"/>
                      <a:pt x="32" y="926"/>
                    </a:cubicBezTo>
                    <a:cubicBezTo>
                      <a:pt x="0" y="1427"/>
                      <a:pt x="47" y="1882"/>
                      <a:pt x="173" y="2289"/>
                    </a:cubicBezTo>
                    <a:cubicBezTo>
                      <a:pt x="251" y="2587"/>
                      <a:pt x="361" y="2869"/>
                      <a:pt x="502" y="3136"/>
                    </a:cubicBezTo>
                    <a:cubicBezTo>
                      <a:pt x="1019" y="4061"/>
                      <a:pt x="1928" y="4750"/>
                      <a:pt x="3339" y="5221"/>
                    </a:cubicBezTo>
                    <a:cubicBezTo>
                      <a:pt x="3872" y="5409"/>
                      <a:pt x="4483" y="5550"/>
                      <a:pt x="5189" y="5675"/>
                    </a:cubicBezTo>
                    <a:cubicBezTo>
                      <a:pt x="6709" y="5942"/>
                      <a:pt x="8653" y="6067"/>
                      <a:pt x="11066" y="6067"/>
                    </a:cubicBezTo>
                    <a:cubicBezTo>
                      <a:pt x="14671" y="6067"/>
                      <a:pt x="19311" y="5785"/>
                      <a:pt x="23778" y="5487"/>
                    </a:cubicBezTo>
                    <a:cubicBezTo>
                      <a:pt x="24405" y="5440"/>
                      <a:pt x="25017" y="5424"/>
                      <a:pt x="25644" y="5424"/>
                    </a:cubicBezTo>
                    <a:cubicBezTo>
                      <a:pt x="26521" y="5424"/>
                      <a:pt x="27368" y="5471"/>
                      <a:pt x="28214" y="5550"/>
                    </a:cubicBezTo>
                    <a:cubicBezTo>
                      <a:pt x="29076" y="5628"/>
                      <a:pt x="29938" y="5753"/>
                      <a:pt x="30769" y="5910"/>
                    </a:cubicBezTo>
                    <a:cubicBezTo>
                      <a:pt x="32007" y="6145"/>
                      <a:pt x="33183" y="6459"/>
                      <a:pt x="34343" y="6835"/>
                    </a:cubicBezTo>
                    <a:cubicBezTo>
                      <a:pt x="33653" y="6036"/>
                      <a:pt x="32932" y="5283"/>
                      <a:pt x="32164" y="4578"/>
                    </a:cubicBezTo>
                    <a:cubicBezTo>
                      <a:pt x="30361" y="4155"/>
                      <a:pt x="28449" y="3888"/>
                      <a:pt x="26427" y="3841"/>
                    </a:cubicBezTo>
                    <a:cubicBezTo>
                      <a:pt x="26161" y="3826"/>
                      <a:pt x="25910" y="3826"/>
                      <a:pt x="25644" y="3826"/>
                    </a:cubicBezTo>
                    <a:cubicBezTo>
                      <a:pt x="24985" y="3826"/>
                      <a:pt x="24327" y="3841"/>
                      <a:pt x="23669" y="3888"/>
                    </a:cubicBezTo>
                    <a:cubicBezTo>
                      <a:pt x="19217" y="4202"/>
                      <a:pt x="14624" y="4468"/>
                      <a:pt x="11066" y="4468"/>
                    </a:cubicBezTo>
                    <a:cubicBezTo>
                      <a:pt x="9421" y="4468"/>
                      <a:pt x="8010" y="4421"/>
                      <a:pt x="6819" y="4296"/>
                    </a:cubicBezTo>
                    <a:cubicBezTo>
                      <a:pt x="6019" y="4217"/>
                      <a:pt x="5330" y="4108"/>
                      <a:pt x="4718" y="3967"/>
                    </a:cubicBezTo>
                    <a:cubicBezTo>
                      <a:pt x="3214" y="3622"/>
                      <a:pt x="2304" y="3089"/>
                      <a:pt x="1897" y="2352"/>
                    </a:cubicBezTo>
                    <a:cubicBezTo>
                      <a:pt x="1740" y="2086"/>
                      <a:pt x="1646" y="1772"/>
                      <a:pt x="1630" y="1396"/>
                    </a:cubicBezTo>
                    <a:cubicBezTo>
                      <a:pt x="1599" y="988"/>
                      <a:pt x="1646" y="534"/>
                      <a:pt x="17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0" name="Google Shape;1010;p41"/>
          <p:cNvGrpSpPr/>
          <p:nvPr/>
        </p:nvGrpSpPr>
        <p:grpSpPr>
          <a:xfrm>
            <a:off x="3767057" y="3240243"/>
            <a:ext cx="518085" cy="518076"/>
            <a:chOff x="206610" y="1727680"/>
            <a:chExt cx="910679" cy="910662"/>
          </a:xfrm>
        </p:grpSpPr>
        <p:sp>
          <p:nvSpPr>
            <p:cNvPr id="1011" name="Google Shape;1011;p41"/>
            <p:cNvSpPr/>
            <p:nvPr/>
          </p:nvSpPr>
          <p:spPr>
            <a:xfrm>
              <a:off x="206610" y="1727680"/>
              <a:ext cx="910679" cy="910662"/>
            </a:xfrm>
            <a:custGeom>
              <a:rect b="b" l="l" r="r" t="t"/>
              <a:pathLst>
                <a:path extrusionOk="0" h="54547" w="54548">
                  <a:moveTo>
                    <a:pt x="27274" y="0"/>
                  </a:moveTo>
                  <a:cubicBezTo>
                    <a:pt x="23027" y="0"/>
                    <a:pt x="19014" y="972"/>
                    <a:pt x="15425" y="2696"/>
                  </a:cubicBezTo>
                  <a:cubicBezTo>
                    <a:pt x="14829" y="2994"/>
                    <a:pt x="14249" y="3292"/>
                    <a:pt x="13685" y="3621"/>
                  </a:cubicBezTo>
                  <a:cubicBezTo>
                    <a:pt x="9327" y="6129"/>
                    <a:pt x="5722" y="9812"/>
                    <a:pt x="3324" y="14232"/>
                  </a:cubicBezTo>
                  <a:cubicBezTo>
                    <a:pt x="2995" y="14812"/>
                    <a:pt x="2713" y="15408"/>
                    <a:pt x="2431" y="16019"/>
                  </a:cubicBezTo>
                  <a:cubicBezTo>
                    <a:pt x="879" y="19452"/>
                    <a:pt x="1" y="23261"/>
                    <a:pt x="1" y="27273"/>
                  </a:cubicBezTo>
                  <a:cubicBezTo>
                    <a:pt x="1" y="28214"/>
                    <a:pt x="48" y="29139"/>
                    <a:pt x="142" y="30063"/>
                  </a:cubicBezTo>
                  <a:cubicBezTo>
                    <a:pt x="299" y="31584"/>
                    <a:pt x="581" y="33057"/>
                    <a:pt x="973" y="34499"/>
                  </a:cubicBezTo>
                  <a:cubicBezTo>
                    <a:pt x="3355" y="43167"/>
                    <a:pt x="9907" y="50111"/>
                    <a:pt x="18340" y="53042"/>
                  </a:cubicBezTo>
                  <a:cubicBezTo>
                    <a:pt x="19641" y="53496"/>
                    <a:pt x="20989" y="53841"/>
                    <a:pt x="22368" y="54092"/>
                  </a:cubicBezTo>
                  <a:cubicBezTo>
                    <a:pt x="23967" y="54390"/>
                    <a:pt x="25597" y="54547"/>
                    <a:pt x="27274" y="54547"/>
                  </a:cubicBezTo>
                  <a:cubicBezTo>
                    <a:pt x="29892" y="54547"/>
                    <a:pt x="32431" y="54170"/>
                    <a:pt x="34814" y="53481"/>
                  </a:cubicBezTo>
                  <a:cubicBezTo>
                    <a:pt x="35503" y="53293"/>
                    <a:pt x="36193" y="53058"/>
                    <a:pt x="36851" y="52807"/>
                  </a:cubicBezTo>
                  <a:cubicBezTo>
                    <a:pt x="41319" y="51145"/>
                    <a:pt x="45206" y="48340"/>
                    <a:pt x="48215" y="44750"/>
                  </a:cubicBezTo>
                  <a:cubicBezTo>
                    <a:pt x="48638" y="44233"/>
                    <a:pt x="49046" y="43716"/>
                    <a:pt x="49438" y="43167"/>
                  </a:cubicBezTo>
                  <a:cubicBezTo>
                    <a:pt x="52651" y="38700"/>
                    <a:pt x="54548" y="33198"/>
                    <a:pt x="54548" y="27273"/>
                  </a:cubicBezTo>
                  <a:cubicBezTo>
                    <a:pt x="54548" y="20486"/>
                    <a:pt x="52087" y="14295"/>
                    <a:pt x="47996" y="9530"/>
                  </a:cubicBezTo>
                  <a:cubicBezTo>
                    <a:pt x="47306" y="8731"/>
                    <a:pt x="46585" y="7978"/>
                    <a:pt x="45817" y="7273"/>
                  </a:cubicBezTo>
                  <a:cubicBezTo>
                    <a:pt x="42729" y="4404"/>
                    <a:pt x="38983" y="2241"/>
                    <a:pt x="34814" y="1050"/>
                  </a:cubicBezTo>
                  <a:cubicBezTo>
                    <a:pt x="33481" y="658"/>
                    <a:pt x="32102" y="376"/>
                    <a:pt x="30691" y="204"/>
                  </a:cubicBezTo>
                  <a:cubicBezTo>
                    <a:pt x="29563" y="63"/>
                    <a:pt x="28434" y="0"/>
                    <a:pt x="27274" y="0"/>
                  </a:cubicBezTo>
                  <a:close/>
                </a:path>
              </a:pathLst>
            </a:custGeom>
            <a:solidFill>
              <a:schemeClr val="dk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41"/>
            <p:cNvGrpSpPr/>
            <p:nvPr/>
          </p:nvGrpSpPr>
          <p:grpSpPr>
            <a:xfrm>
              <a:off x="208980" y="1731069"/>
              <a:ext cx="822996" cy="899694"/>
              <a:chOff x="208980" y="1731069"/>
              <a:chExt cx="822996" cy="899694"/>
            </a:xfrm>
          </p:grpSpPr>
          <p:sp>
            <p:nvSpPr>
              <p:cNvPr id="1013" name="Google Shape;1013;p41"/>
              <p:cNvSpPr/>
              <p:nvPr/>
            </p:nvSpPr>
            <p:spPr>
              <a:xfrm>
                <a:off x="335360" y="1731069"/>
                <a:ext cx="452468" cy="899694"/>
              </a:xfrm>
              <a:custGeom>
                <a:rect b="b" l="l" r="r" t="t"/>
                <a:pathLst>
                  <a:path extrusionOk="0" h="53890" w="27102">
                    <a:moveTo>
                      <a:pt x="22979" y="1"/>
                    </a:moveTo>
                    <a:cubicBezTo>
                      <a:pt x="21772" y="314"/>
                      <a:pt x="20612" y="690"/>
                      <a:pt x="19468" y="1145"/>
                    </a:cubicBezTo>
                    <a:cubicBezTo>
                      <a:pt x="16224" y="2415"/>
                      <a:pt x="13261" y="4217"/>
                      <a:pt x="10659" y="6459"/>
                    </a:cubicBezTo>
                    <a:cubicBezTo>
                      <a:pt x="10189" y="6866"/>
                      <a:pt x="9735" y="7289"/>
                      <a:pt x="9280" y="7713"/>
                    </a:cubicBezTo>
                    <a:cubicBezTo>
                      <a:pt x="7509" y="9452"/>
                      <a:pt x="5926" y="11396"/>
                      <a:pt x="4609" y="13512"/>
                    </a:cubicBezTo>
                    <a:cubicBezTo>
                      <a:pt x="4296" y="14029"/>
                      <a:pt x="3998" y="14531"/>
                      <a:pt x="3700" y="15064"/>
                    </a:cubicBezTo>
                    <a:cubicBezTo>
                      <a:pt x="2650" y="16992"/>
                      <a:pt x="1819" y="19029"/>
                      <a:pt x="1192" y="21177"/>
                    </a:cubicBezTo>
                    <a:cubicBezTo>
                      <a:pt x="1035" y="21710"/>
                      <a:pt x="894" y="22258"/>
                      <a:pt x="769" y="22807"/>
                    </a:cubicBezTo>
                    <a:cubicBezTo>
                      <a:pt x="267" y="25001"/>
                      <a:pt x="1" y="27305"/>
                      <a:pt x="1" y="29657"/>
                    </a:cubicBezTo>
                    <a:cubicBezTo>
                      <a:pt x="1" y="31726"/>
                      <a:pt x="205" y="33732"/>
                      <a:pt x="596" y="35676"/>
                    </a:cubicBezTo>
                    <a:cubicBezTo>
                      <a:pt x="973" y="37619"/>
                      <a:pt x="1553" y="39484"/>
                      <a:pt x="2289" y="41271"/>
                    </a:cubicBezTo>
                    <a:cubicBezTo>
                      <a:pt x="4123" y="45754"/>
                      <a:pt x="7007" y="49720"/>
                      <a:pt x="10628" y="52839"/>
                    </a:cubicBezTo>
                    <a:cubicBezTo>
                      <a:pt x="11929" y="53293"/>
                      <a:pt x="13277" y="53638"/>
                      <a:pt x="14656" y="53889"/>
                    </a:cubicBezTo>
                    <a:cubicBezTo>
                      <a:pt x="9656" y="50582"/>
                      <a:pt x="5722" y="45770"/>
                      <a:pt x="3527" y="40096"/>
                    </a:cubicBezTo>
                    <a:cubicBezTo>
                      <a:pt x="3308" y="39531"/>
                      <a:pt x="3120" y="38967"/>
                      <a:pt x="2932" y="38403"/>
                    </a:cubicBezTo>
                    <a:cubicBezTo>
                      <a:pt x="2070" y="35644"/>
                      <a:pt x="1600" y="32713"/>
                      <a:pt x="1600" y="29657"/>
                    </a:cubicBezTo>
                    <a:cubicBezTo>
                      <a:pt x="1600" y="27290"/>
                      <a:pt x="1882" y="24986"/>
                      <a:pt x="2415" y="22776"/>
                    </a:cubicBezTo>
                    <a:cubicBezTo>
                      <a:pt x="2540" y="22258"/>
                      <a:pt x="2697" y="21725"/>
                      <a:pt x="2853" y="21208"/>
                    </a:cubicBezTo>
                    <a:cubicBezTo>
                      <a:pt x="3496" y="19092"/>
                      <a:pt x="4390" y="17054"/>
                      <a:pt x="5487" y="15158"/>
                    </a:cubicBezTo>
                    <a:cubicBezTo>
                      <a:pt x="5769" y="14641"/>
                      <a:pt x="6098" y="14139"/>
                      <a:pt x="6427" y="13637"/>
                    </a:cubicBezTo>
                    <a:cubicBezTo>
                      <a:pt x="7760" y="11631"/>
                      <a:pt x="9343" y="9797"/>
                      <a:pt x="11130" y="8167"/>
                    </a:cubicBezTo>
                    <a:cubicBezTo>
                      <a:pt x="11647" y="7697"/>
                      <a:pt x="12195" y="7227"/>
                      <a:pt x="12760" y="6788"/>
                    </a:cubicBezTo>
                    <a:cubicBezTo>
                      <a:pt x="15769" y="4437"/>
                      <a:pt x="19249" y="2665"/>
                      <a:pt x="23042" y="1647"/>
                    </a:cubicBezTo>
                    <a:cubicBezTo>
                      <a:pt x="24359" y="1286"/>
                      <a:pt x="25707" y="1020"/>
                      <a:pt x="27102" y="847"/>
                    </a:cubicBezTo>
                    <a:cubicBezTo>
                      <a:pt x="25769" y="455"/>
                      <a:pt x="24390" y="173"/>
                      <a:pt x="22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1"/>
              <p:cNvSpPr/>
              <p:nvPr/>
            </p:nvSpPr>
            <p:spPr>
              <a:xfrm>
                <a:off x="247178" y="1955598"/>
                <a:ext cx="784799" cy="519198"/>
              </a:xfrm>
              <a:custGeom>
                <a:rect b="b" l="l" r="r" t="t"/>
                <a:pathLst>
                  <a:path extrusionOk="0" h="31099" w="47008">
                    <a:moveTo>
                      <a:pt x="7728" y="0"/>
                    </a:moveTo>
                    <a:cubicBezTo>
                      <a:pt x="6396" y="0"/>
                      <a:pt x="5079" y="63"/>
                      <a:pt x="3778" y="188"/>
                    </a:cubicBezTo>
                    <a:cubicBezTo>
                      <a:pt x="2806" y="282"/>
                      <a:pt x="1834" y="408"/>
                      <a:pt x="894" y="580"/>
                    </a:cubicBezTo>
                    <a:cubicBezTo>
                      <a:pt x="565" y="1160"/>
                      <a:pt x="283" y="1756"/>
                      <a:pt x="1" y="2367"/>
                    </a:cubicBezTo>
                    <a:cubicBezTo>
                      <a:pt x="1004" y="2163"/>
                      <a:pt x="2038" y="1991"/>
                      <a:pt x="3073" y="1881"/>
                    </a:cubicBezTo>
                    <a:cubicBezTo>
                      <a:pt x="4593" y="1693"/>
                      <a:pt x="6145" y="1599"/>
                      <a:pt x="7728" y="1599"/>
                    </a:cubicBezTo>
                    <a:cubicBezTo>
                      <a:pt x="8151" y="1599"/>
                      <a:pt x="8574" y="1599"/>
                      <a:pt x="8982" y="1615"/>
                    </a:cubicBezTo>
                    <a:cubicBezTo>
                      <a:pt x="9578" y="1630"/>
                      <a:pt x="10173" y="1677"/>
                      <a:pt x="10769" y="1709"/>
                    </a:cubicBezTo>
                    <a:cubicBezTo>
                      <a:pt x="17305" y="2210"/>
                      <a:pt x="23418" y="4342"/>
                      <a:pt x="28685" y="7665"/>
                    </a:cubicBezTo>
                    <a:cubicBezTo>
                      <a:pt x="34061" y="11082"/>
                      <a:pt x="38575" y="15769"/>
                      <a:pt x="41773" y="21286"/>
                    </a:cubicBezTo>
                    <a:cubicBezTo>
                      <a:pt x="43528" y="24327"/>
                      <a:pt x="44876" y="27619"/>
                      <a:pt x="45785" y="31098"/>
                    </a:cubicBezTo>
                    <a:cubicBezTo>
                      <a:pt x="46208" y="30581"/>
                      <a:pt x="46616" y="30064"/>
                      <a:pt x="47008" y="29515"/>
                    </a:cubicBezTo>
                    <a:cubicBezTo>
                      <a:pt x="45989" y="26051"/>
                      <a:pt x="44531" y="22759"/>
                      <a:pt x="42697" y="19734"/>
                    </a:cubicBezTo>
                    <a:cubicBezTo>
                      <a:pt x="39468" y="14421"/>
                      <a:pt x="35080" y="9907"/>
                      <a:pt x="29860" y="6537"/>
                    </a:cubicBezTo>
                    <a:cubicBezTo>
                      <a:pt x="24531" y="3088"/>
                      <a:pt x="18339" y="831"/>
                      <a:pt x="11709" y="188"/>
                    </a:cubicBezTo>
                    <a:cubicBezTo>
                      <a:pt x="11098" y="141"/>
                      <a:pt x="10502" y="94"/>
                      <a:pt x="9891" y="63"/>
                    </a:cubicBezTo>
                    <a:cubicBezTo>
                      <a:pt x="9186" y="16"/>
                      <a:pt x="8449" y="0"/>
                      <a:pt x="7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1"/>
              <p:cNvSpPr/>
              <p:nvPr/>
            </p:nvSpPr>
            <p:spPr>
              <a:xfrm>
                <a:off x="208980" y="2084348"/>
                <a:ext cx="612873" cy="536193"/>
              </a:xfrm>
              <a:custGeom>
                <a:rect b="b" l="l" r="r" t="t"/>
                <a:pathLst>
                  <a:path extrusionOk="0" h="32117" w="36710">
                    <a:moveTo>
                      <a:pt x="9123" y="0"/>
                    </a:moveTo>
                    <a:cubicBezTo>
                      <a:pt x="8997" y="0"/>
                      <a:pt x="8887" y="0"/>
                      <a:pt x="8762" y="16"/>
                    </a:cubicBezTo>
                    <a:cubicBezTo>
                      <a:pt x="6975" y="78"/>
                      <a:pt x="5361" y="690"/>
                      <a:pt x="4013" y="1787"/>
                    </a:cubicBezTo>
                    <a:cubicBezTo>
                      <a:pt x="3339" y="2336"/>
                      <a:pt x="2727" y="2994"/>
                      <a:pt x="2194" y="3762"/>
                    </a:cubicBezTo>
                    <a:cubicBezTo>
                      <a:pt x="1254" y="5110"/>
                      <a:pt x="533" y="6771"/>
                      <a:pt x="0" y="8699"/>
                    </a:cubicBezTo>
                    <a:cubicBezTo>
                      <a:pt x="157" y="10220"/>
                      <a:pt x="439" y="11693"/>
                      <a:pt x="831" y="13135"/>
                    </a:cubicBezTo>
                    <a:cubicBezTo>
                      <a:pt x="1191" y="9608"/>
                      <a:pt x="2085" y="6709"/>
                      <a:pt x="3511" y="4671"/>
                    </a:cubicBezTo>
                    <a:cubicBezTo>
                      <a:pt x="3699" y="4405"/>
                      <a:pt x="3903" y="4138"/>
                      <a:pt x="4122" y="3903"/>
                    </a:cubicBezTo>
                    <a:cubicBezTo>
                      <a:pt x="5267" y="2571"/>
                      <a:pt x="6693" y="1818"/>
                      <a:pt x="8339" y="1646"/>
                    </a:cubicBezTo>
                    <a:cubicBezTo>
                      <a:pt x="8605" y="1615"/>
                      <a:pt x="8856" y="1599"/>
                      <a:pt x="9123" y="1599"/>
                    </a:cubicBezTo>
                    <a:cubicBezTo>
                      <a:pt x="9420" y="1599"/>
                      <a:pt x="9718" y="1599"/>
                      <a:pt x="9985" y="1615"/>
                    </a:cubicBezTo>
                    <a:cubicBezTo>
                      <a:pt x="14891" y="1881"/>
                      <a:pt x="16787" y="4436"/>
                      <a:pt x="19107" y="11270"/>
                    </a:cubicBezTo>
                    <a:cubicBezTo>
                      <a:pt x="19248" y="11677"/>
                      <a:pt x="19389" y="12085"/>
                      <a:pt x="19530" y="12524"/>
                    </a:cubicBezTo>
                    <a:cubicBezTo>
                      <a:pt x="20502" y="15486"/>
                      <a:pt x="21787" y="19436"/>
                      <a:pt x="24813" y="23480"/>
                    </a:cubicBezTo>
                    <a:cubicBezTo>
                      <a:pt x="27007" y="26411"/>
                      <a:pt x="30110" y="29405"/>
                      <a:pt x="34672" y="32117"/>
                    </a:cubicBezTo>
                    <a:cubicBezTo>
                      <a:pt x="35361" y="31929"/>
                      <a:pt x="36051" y="31694"/>
                      <a:pt x="36709" y="31443"/>
                    </a:cubicBezTo>
                    <a:cubicBezTo>
                      <a:pt x="32226" y="28951"/>
                      <a:pt x="29107" y="26208"/>
                      <a:pt x="26866" y="23480"/>
                    </a:cubicBezTo>
                    <a:cubicBezTo>
                      <a:pt x="23402" y="19264"/>
                      <a:pt x="22054" y="15110"/>
                      <a:pt x="21051" y="12022"/>
                    </a:cubicBezTo>
                    <a:cubicBezTo>
                      <a:pt x="20816" y="11333"/>
                      <a:pt x="20596" y="10690"/>
                      <a:pt x="20377" y="10063"/>
                    </a:cubicBezTo>
                    <a:cubicBezTo>
                      <a:pt x="18057" y="3495"/>
                      <a:pt x="15800" y="455"/>
                      <a:pt x="10423" y="47"/>
                    </a:cubicBezTo>
                    <a:cubicBezTo>
                      <a:pt x="10000" y="16"/>
                      <a:pt x="9577" y="0"/>
                      <a:pt x="9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1"/>
              <p:cNvSpPr/>
              <p:nvPr/>
            </p:nvSpPr>
            <p:spPr>
              <a:xfrm>
                <a:off x="434544" y="1772672"/>
                <a:ext cx="573356" cy="114110"/>
              </a:xfrm>
              <a:custGeom>
                <a:rect b="b" l="l" r="r" t="t"/>
                <a:pathLst>
                  <a:path extrusionOk="0" h="6835" w="34343">
                    <a:moveTo>
                      <a:pt x="1772" y="1"/>
                    </a:moveTo>
                    <a:cubicBezTo>
                      <a:pt x="1176" y="299"/>
                      <a:pt x="596" y="597"/>
                      <a:pt x="32" y="926"/>
                    </a:cubicBezTo>
                    <a:cubicBezTo>
                      <a:pt x="0" y="1427"/>
                      <a:pt x="47" y="1882"/>
                      <a:pt x="173" y="2289"/>
                    </a:cubicBezTo>
                    <a:cubicBezTo>
                      <a:pt x="251" y="2587"/>
                      <a:pt x="361" y="2869"/>
                      <a:pt x="502" y="3136"/>
                    </a:cubicBezTo>
                    <a:cubicBezTo>
                      <a:pt x="1019" y="4061"/>
                      <a:pt x="1928" y="4750"/>
                      <a:pt x="3339" y="5221"/>
                    </a:cubicBezTo>
                    <a:cubicBezTo>
                      <a:pt x="3872" y="5409"/>
                      <a:pt x="4483" y="5550"/>
                      <a:pt x="5189" y="5675"/>
                    </a:cubicBezTo>
                    <a:cubicBezTo>
                      <a:pt x="6709" y="5942"/>
                      <a:pt x="8653" y="6067"/>
                      <a:pt x="11066" y="6067"/>
                    </a:cubicBezTo>
                    <a:cubicBezTo>
                      <a:pt x="14671" y="6067"/>
                      <a:pt x="19311" y="5785"/>
                      <a:pt x="23778" y="5487"/>
                    </a:cubicBezTo>
                    <a:cubicBezTo>
                      <a:pt x="24405" y="5440"/>
                      <a:pt x="25017" y="5424"/>
                      <a:pt x="25644" y="5424"/>
                    </a:cubicBezTo>
                    <a:cubicBezTo>
                      <a:pt x="26521" y="5424"/>
                      <a:pt x="27368" y="5471"/>
                      <a:pt x="28214" y="5550"/>
                    </a:cubicBezTo>
                    <a:cubicBezTo>
                      <a:pt x="29076" y="5628"/>
                      <a:pt x="29938" y="5753"/>
                      <a:pt x="30769" y="5910"/>
                    </a:cubicBezTo>
                    <a:cubicBezTo>
                      <a:pt x="32007" y="6145"/>
                      <a:pt x="33183" y="6459"/>
                      <a:pt x="34343" y="6835"/>
                    </a:cubicBezTo>
                    <a:cubicBezTo>
                      <a:pt x="33653" y="6036"/>
                      <a:pt x="32932" y="5283"/>
                      <a:pt x="32164" y="4578"/>
                    </a:cubicBezTo>
                    <a:cubicBezTo>
                      <a:pt x="30361" y="4155"/>
                      <a:pt x="28449" y="3888"/>
                      <a:pt x="26427" y="3841"/>
                    </a:cubicBezTo>
                    <a:cubicBezTo>
                      <a:pt x="26161" y="3826"/>
                      <a:pt x="25910" y="3826"/>
                      <a:pt x="25644" y="3826"/>
                    </a:cubicBezTo>
                    <a:cubicBezTo>
                      <a:pt x="24985" y="3826"/>
                      <a:pt x="24327" y="3841"/>
                      <a:pt x="23669" y="3888"/>
                    </a:cubicBezTo>
                    <a:cubicBezTo>
                      <a:pt x="19217" y="4202"/>
                      <a:pt x="14624" y="4468"/>
                      <a:pt x="11066" y="4468"/>
                    </a:cubicBezTo>
                    <a:cubicBezTo>
                      <a:pt x="9421" y="4468"/>
                      <a:pt x="8010" y="4421"/>
                      <a:pt x="6819" y="4296"/>
                    </a:cubicBezTo>
                    <a:cubicBezTo>
                      <a:pt x="6019" y="4217"/>
                      <a:pt x="5330" y="4108"/>
                      <a:pt x="4718" y="3967"/>
                    </a:cubicBezTo>
                    <a:cubicBezTo>
                      <a:pt x="3214" y="3622"/>
                      <a:pt x="2304" y="3089"/>
                      <a:pt x="1897" y="2352"/>
                    </a:cubicBezTo>
                    <a:cubicBezTo>
                      <a:pt x="1740" y="2086"/>
                      <a:pt x="1646" y="1772"/>
                      <a:pt x="1630" y="1396"/>
                    </a:cubicBezTo>
                    <a:cubicBezTo>
                      <a:pt x="1599" y="988"/>
                      <a:pt x="1646" y="534"/>
                      <a:pt x="17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7" name="Google Shape;1017;p41"/>
          <p:cNvGrpSpPr/>
          <p:nvPr/>
        </p:nvGrpSpPr>
        <p:grpSpPr>
          <a:xfrm>
            <a:off x="842045" y="2413825"/>
            <a:ext cx="2600410" cy="779300"/>
            <a:chOff x="771040" y="1513450"/>
            <a:chExt cx="2600410" cy="779300"/>
          </a:xfrm>
        </p:grpSpPr>
        <p:sp>
          <p:nvSpPr>
            <p:cNvPr id="1018" name="Google Shape;1018;p41"/>
            <p:cNvSpPr txBox="1"/>
            <p:nvPr/>
          </p:nvSpPr>
          <p:spPr>
            <a:xfrm>
              <a:off x="771040" y="1513450"/>
              <a:ext cx="26004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EARTH</a:t>
              </a:r>
              <a:endParaRPr>
                <a:solidFill>
                  <a:schemeClr val="lt1"/>
                </a:solidFill>
                <a:latin typeface="Roboto"/>
                <a:ea typeface="Roboto"/>
                <a:cs typeface="Roboto"/>
                <a:sym typeface="Roboto"/>
              </a:endParaRPr>
            </a:p>
          </p:txBody>
        </p:sp>
        <p:sp>
          <p:nvSpPr>
            <p:cNvPr id="1019" name="Google Shape;1019;p41"/>
            <p:cNvSpPr txBox="1"/>
            <p:nvPr/>
          </p:nvSpPr>
          <p:spPr>
            <a:xfrm>
              <a:off x="771050" y="1938750"/>
              <a:ext cx="2600400" cy="35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It’s the planet that has life</a:t>
              </a:r>
              <a:endParaRPr>
                <a:solidFill>
                  <a:schemeClr val="lt1"/>
                </a:solidFill>
                <a:latin typeface="Roboto"/>
                <a:ea typeface="Roboto"/>
                <a:cs typeface="Roboto"/>
                <a:sym typeface="Roboto"/>
              </a:endParaRPr>
            </a:p>
          </p:txBody>
        </p:sp>
      </p:grpSp>
      <p:grpSp>
        <p:nvGrpSpPr>
          <p:cNvPr id="1020" name="Google Shape;1020;p41"/>
          <p:cNvGrpSpPr/>
          <p:nvPr/>
        </p:nvGrpSpPr>
        <p:grpSpPr>
          <a:xfrm>
            <a:off x="5701548" y="2413825"/>
            <a:ext cx="2600407" cy="779300"/>
            <a:chOff x="5508993" y="1270825"/>
            <a:chExt cx="2600407" cy="779300"/>
          </a:xfrm>
        </p:grpSpPr>
        <p:sp>
          <p:nvSpPr>
            <p:cNvPr id="1021" name="Google Shape;1021;p41"/>
            <p:cNvSpPr txBox="1"/>
            <p:nvPr/>
          </p:nvSpPr>
          <p:spPr>
            <a:xfrm>
              <a:off x="5508993" y="1270825"/>
              <a:ext cx="26004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SATURN</a:t>
              </a:r>
              <a:endParaRPr>
                <a:solidFill>
                  <a:schemeClr val="lt1"/>
                </a:solidFill>
                <a:latin typeface="Roboto"/>
                <a:ea typeface="Roboto"/>
                <a:cs typeface="Roboto"/>
                <a:sym typeface="Roboto"/>
              </a:endParaRPr>
            </a:p>
          </p:txBody>
        </p:sp>
        <p:sp>
          <p:nvSpPr>
            <p:cNvPr id="1022" name="Google Shape;1022;p41"/>
            <p:cNvSpPr txBox="1"/>
            <p:nvPr/>
          </p:nvSpPr>
          <p:spPr>
            <a:xfrm>
              <a:off x="5509000" y="1696125"/>
              <a:ext cx="2600400" cy="35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Saturn has several rings</a:t>
              </a:r>
              <a:endParaRPr sz="1800">
                <a:solidFill>
                  <a:schemeClr val="lt1"/>
                </a:solidFill>
                <a:latin typeface="Alfa Slab One"/>
                <a:ea typeface="Alfa Slab One"/>
                <a:cs typeface="Alfa Slab One"/>
                <a:sym typeface="Alfa Slab One"/>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4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1028" name="Google Shape;1028;p42"/>
          <p:cNvGrpSpPr/>
          <p:nvPr/>
        </p:nvGrpSpPr>
        <p:grpSpPr>
          <a:xfrm>
            <a:off x="1087649" y="1959080"/>
            <a:ext cx="2252311" cy="1355040"/>
            <a:chOff x="2931025" y="2812200"/>
            <a:chExt cx="1031325" cy="620525"/>
          </a:xfrm>
        </p:grpSpPr>
        <p:sp>
          <p:nvSpPr>
            <p:cNvPr id="1029" name="Google Shape;1029;p42"/>
            <p:cNvSpPr/>
            <p:nvPr/>
          </p:nvSpPr>
          <p:spPr>
            <a:xfrm>
              <a:off x="2931025" y="2812200"/>
              <a:ext cx="1031325" cy="620525"/>
            </a:xfrm>
            <a:custGeom>
              <a:rect b="b" l="l" r="r" t="t"/>
              <a:pathLst>
                <a:path extrusionOk="0" h="24821" w="41253">
                  <a:moveTo>
                    <a:pt x="0" y="1"/>
                  </a:moveTo>
                  <a:lnTo>
                    <a:pt x="0" y="24820"/>
                  </a:lnTo>
                  <a:lnTo>
                    <a:pt x="41252" y="24820"/>
                  </a:lnTo>
                  <a:lnTo>
                    <a:pt x="41252" y="1"/>
                  </a:lnTo>
                  <a:close/>
                </a:path>
              </a:pathLst>
            </a:custGeom>
            <a:solidFill>
              <a:srgbClr val="E95E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a:off x="2989900" y="2871100"/>
              <a:ext cx="913575" cy="502725"/>
            </a:xfrm>
            <a:custGeom>
              <a:rect b="b" l="l" r="r" t="t"/>
              <a:pathLst>
                <a:path extrusionOk="0" h="20109" w="36543">
                  <a:moveTo>
                    <a:pt x="0" y="0"/>
                  </a:moveTo>
                  <a:lnTo>
                    <a:pt x="0" y="20109"/>
                  </a:lnTo>
                  <a:lnTo>
                    <a:pt x="36542" y="20109"/>
                  </a:lnTo>
                  <a:lnTo>
                    <a:pt x="36542" y="0"/>
                  </a:lnTo>
                  <a:close/>
                </a:path>
              </a:pathLst>
            </a:custGeom>
            <a:solidFill>
              <a:srgbClr val="F9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p:nvPr/>
          </p:nvSpPr>
          <p:spPr>
            <a:xfrm>
              <a:off x="3417225" y="2812200"/>
              <a:ext cx="58900" cy="620525"/>
            </a:xfrm>
            <a:custGeom>
              <a:rect b="b" l="l" r="r" t="t"/>
              <a:pathLst>
                <a:path extrusionOk="0" h="24821" w="2356">
                  <a:moveTo>
                    <a:pt x="1" y="1"/>
                  </a:moveTo>
                  <a:lnTo>
                    <a:pt x="1" y="24820"/>
                  </a:lnTo>
                  <a:lnTo>
                    <a:pt x="2356" y="24820"/>
                  </a:lnTo>
                  <a:lnTo>
                    <a:pt x="2356" y="1"/>
                  </a:lnTo>
                  <a:close/>
                </a:path>
              </a:pathLst>
            </a:custGeom>
            <a:solidFill>
              <a:srgbClr val="E95E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2"/>
            <p:cNvSpPr/>
            <p:nvPr/>
          </p:nvSpPr>
          <p:spPr>
            <a:xfrm>
              <a:off x="2931025" y="2939350"/>
              <a:ext cx="1031325" cy="58900"/>
            </a:xfrm>
            <a:custGeom>
              <a:rect b="b" l="l" r="r" t="t"/>
              <a:pathLst>
                <a:path extrusionOk="0" h="2356" w="41253">
                  <a:moveTo>
                    <a:pt x="0" y="0"/>
                  </a:moveTo>
                  <a:lnTo>
                    <a:pt x="0" y="2355"/>
                  </a:lnTo>
                  <a:lnTo>
                    <a:pt x="41252" y="2355"/>
                  </a:lnTo>
                  <a:lnTo>
                    <a:pt x="41252" y="0"/>
                  </a:lnTo>
                  <a:close/>
                </a:path>
              </a:pathLst>
            </a:custGeom>
            <a:solidFill>
              <a:srgbClr val="E95E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2"/>
            <p:cNvSpPr/>
            <p:nvPr/>
          </p:nvSpPr>
          <p:spPr>
            <a:xfrm>
              <a:off x="3048775" y="3063800"/>
              <a:ext cx="107525" cy="13400"/>
            </a:xfrm>
            <a:custGeom>
              <a:rect b="b" l="l" r="r" t="t"/>
              <a:pathLst>
                <a:path extrusionOk="0" h="536" w="4301">
                  <a:moveTo>
                    <a:pt x="571" y="0"/>
                  </a:moveTo>
                  <a:lnTo>
                    <a:pt x="1" y="535"/>
                  </a:lnTo>
                  <a:lnTo>
                    <a:pt x="4301" y="535"/>
                  </a:lnTo>
                  <a:lnTo>
                    <a:pt x="3801"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3048775" y="3171300"/>
              <a:ext cx="107525" cy="13400"/>
            </a:xfrm>
            <a:custGeom>
              <a:rect b="b" l="l" r="r" t="t"/>
              <a:pathLst>
                <a:path extrusionOk="0" h="536" w="4301">
                  <a:moveTo>
                    <a:pt x="571" y="0"/>
                  </a:moveTo>
                  <a:lnTo>
                    <a:pt x="1" y="536"/>
                  </a:lnTo>
                  <a:lnTo>
                    <a:pt x="4301" y="536"/>
                  </a:lnTo>
                  <a:lnTo>
                    <a:pt x="3801"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p:cNvSpPr/>
            <p:nvPr/>
          </p:nvSpPr>
          <p:spPr>
            <a:xfrm>
              <a:off x="3047875" y="3292175"/>
              <a:ext cx="107100" cy="13400"/>
            </a:xfrm>
            <a:custGeom>
              <a:rect b="b" l="l" r="r" t="t"/>
              <a:pathLst>
                <a:path extrusionOk="0" h="536" w="4284">
                  <a:moveTo>
                    <a:pt x="1" y="1"/>
                  </a:moveTo>
                  <a:lnTo>
                    <a:pt x="554" y="536"/>
                  </a:lnTo>
                  <a:lnTo>
                    <a:pt x="3801" y="536"/>
                  </a:lnTo>
                  <a:lnTo>
                    <a:pt x="4283" y="1"/>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3034050" y="3184675"/>
              <a:ext cx="13850" cy="107525"/>
            </a:xfrm>
            <a:custGeom>
              <a:rect b="b" l="l" r="r" t="t"/>
              <a:pathLst>
                <a:path extrusionOk="0" h="4301" w="554">
                  <a:moveTo>
                    <a:pt x="554" y="1"/>
                  </a:moveTo>
                  <a:lnTo>
                    <a:pt x="1" y="482"/>
                  </a:lnTo>
                  <a:lnTo>
                    <a:pt x="1" y="3730"/>
                  </a:lnTo>
                  <a:lnTo>
                    <a:pt x="554" y="4301"/>
                  </a:lnTo>
                  <a:lnTo>
                    <a:pt x="554" y="1"/>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2"/>
            <p:cNvSpPr/>
            <p:nvPr/>
          </p:nvSpPr>
          <p:spPr>
            <a:xfrm>
              <a:off x="3034050" y="3077175"/>
              <a:ext cx="13850" cy="107525"/>
            </a:xfrm>
            <a:custGeom>
              <a:rect b="b" l="l" r="r" t="t"/>
              <a:pathLst>
                <a:path extrusionOk="0" h="4301" w="554">
                  <a:moveTo>
                    <a:pt x="554" y="0"/>
                  </a:moveTo>
                  <a:lnTo>
                    <a:pt x="1" y="482"/>
                  </a:lnTo>
                  <a:lnTo>
                    <a:pt x="1" y="3730"/>
                  </a:lnTo>
                  <a:lnTo>
                    <a:pt x="554" y="4301"/>
                  </a:lnTo>
                  <a:lnTo>
                    <a:pt x="554"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2"/>
            <p:cNvSpPr/>
            <p:nvPr/>
          </p:nvSpPr>
          <p:spPr>
            <a:xfrm>
              <a:off x="3156275" y="3077175"/>
              <a:ext cx="13400" cy="107525"/>
            </a:xfrm>
            <a:custGeom>
              <a:rect b="b" l="l" r="r" t="t"/>
              <a:pathLst>
                <a:path extrusionOk="0" h="4301" w="536">
                  <a:moveTo>
                    <a:pt x="1" y="0"/>
                  </a:moveTo>
                  <a:lnTo>
                    <a:pt x="1" y="4301"/>
                  </a:lnTo>
                  <a:lnTo>
                    <a:pt x="536" y="3730"/>
                  </a:lnTo>
                  <a:lnTo>
                    <a:pt x="536" y="482"/>
                  </a:lnTo>
                  <a:lnTo>
                    <a:pt x="1"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2"/>
            <p:cNvSpPr/>
            <p:nvPr/>
          </p:nvSpPr>
          <p:spPr>
            <a:xfrm>
              <a:off x="3156275" y="3184675"/>
              <a:ext cx="13400" cy="107525"/>
            </a:xfrm>
            <a:custGeom>
              <a:rect b="b" l="l" r="r" t="t"/>
              <a:pathLst>
                <a:path extrusionOk="0" h="4301" w="536">
                  <a:moveTo>
                    <a:pt x="1" y="1"/>
                  </a:moveTo>
                  <a:lnTo>
                    <a:pt x="1" y="4301"/>
                  </a:lnTo>
                  <a:lnTo>
                    <a:pt x="536" y="3730"/>
                  </a:lnTo>
                  <a:lnTo>
                    <a:pt x="536" y="482"/>
                  </a:lnTo>
                  <a:lnTo>
                    <a:pt x="1" y="1"/>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3245050" y="3063800"/>
              <a:ext cx="107525" cy="13400"/>
            </a:xfrm>
            <a:custGeom>
              <a:rect b="b" l="l" r="r" t="t"/>
              <a:pathLst>
                <a:path extrusionOk="0" h="536" w="4301">
                  <a:moveTo>
                    <a:pt x="571" y="0"/>
                  </a:moveTo>
                  <a:lnTo>
                    <a:pt x="0" y="535"/>
                  </a:lnTo>
                  <a:lnTo>
                    <a:pt x="4300" y="535"/>
                  </a:lnTo>
                  <a:lnTo>
                    <a:pt x="3801"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2"/>
            <p:cNvSpPr/>
            <p:nvPr/>
          </p:nvSpPr>
          <p:spPr>
            <a:xfrm>
              <a:off x="3245050" y="3171300"/>
              <a:ext cx="107525" cy="13400"/>
            </a:xfrm>
            <a:custGeom>
              <a:rect b="b" l="l" r="r" t="t"/>
              <a:pathLst>
                <a:path extrusionOk="0" h="536" w="4301">
                  <a:moveTo>
                    <a:pt x="571" y="0"/>
                  </a:moveTo>
                  <a:lnTo>
                    <a:pt x="0" y="536"/>
                  </a:lnTo>
                  <a:lnTo>
                    <a:pt x="4300" y="536"/>
                  </a:lnTo>
                  <a:lnTo>
                    <a:pt x="3801"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3244150" y="3292175"/>
              <a:ext cx="107075" cy="13400"/>
            </a:xfrm>
            <a:custGeom>
              <a:rect b="b" l="l" r="r" t="t"/>
              <a:pathLst>
                <a:path extrusionOk="0" h="536" w="4283">
                  <a:moveTo>
                    <a:pt x="1" y="1"/>
                  </a:moveTo>
                  <a:lnTo>
                    <a:pt x="554" y="536"/>
                  </a:lnTo>
                  <a:lnTo>
                    <a:pt x="3801" y="536"/>
                  </a:lnTo>
                  <a:lnTo>
                    <a:pt x="4283" y="1"/>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3230325" y="3184675"/>
              <a:ext cx="13850" cy="107525"/>
            </a:xfrm>
            <a:custGeom>
              <a:rect b="b" l="l" r="r" t="t"/>
              <a:pathLst>
                <a:path extrusionOk="0" h="4301" w="554">
                  <a:moveTo>
                    <a:pt x="554" y="1"/>
                  </a:moveTo>
                  <a:lnTo>
                    <a:pt x="0" y="482"/>
                  </a:lnTo>
                  <a:lnTo>
                    <a:pt x="0" y="3730"/>
                  </a:lnTo>
                  <a:lnTo>
                    <a:pt x="554" y="4301"/>
                  </a:lnTo>
                  <a:lnTo>
                    <a:pt x="554" y="1"/>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2"/>
            <p:cNvSpPr/>
            <p:nvPr/>
          </p:nvSpPr>
          <p:spPr>
            <a:xfrm>
              <a:off x="3230325" y="3077175"/>
              <a:ext cx="13850" cy="107525"/>
            </a:xfrm>
            <a:custGeom>
              <a:rect b="b" l="l" r="r" t="t"/>
              <a:pathLst>
                <a:path extrusionOk="0" h="4301" w="554">
                  <a:moveTo>
                    <a:pt x="554" y="0"/>
                  </a:moveTo>
                  <a:lnTo>
                    <a:pt x="0" y="482"/>
                  </a:lnTo>
                  <a:lnTo>
                    <a:pt x="0" y="3730"/>
                  </a:lnTo>
                  <a:lnTo>
                    <a:pt x="554" y="4301"/>
                  </a:lnTo>
                  <a:lnTo>
                    <a:pt x="554"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2"/>
            <p:cNvSpPr/>
            <p:nvPr/>
          </p:nvSpPr>
          <p:spPr>
            <a:xfrm>
              <a:off x="3352550" y="3077175"/>
              <a:ext cx="13400" cy="107525"/>
            </a:xfrm>
            <a:custGeom>
              <a:rect b="b" l="l" r="r" t="t"/>
              <a:pathLst>
                <a:path extrusionOk="0" h="4301" w="536">
                  <a:moveTo>
                    <a:pt x="0" y="0"/>
                  </a:moveTo>
                  <a:lnTo>
                    <a:pt x="0" y="4301"/>
                  </a:lnTo>
                  <a:lnTo>
                    <a:pt x="536" y="3730"/>
                  </a:lnTo>
                  <a:lnTo>
                    <a:pt x="536" y="482"/>
                  </a:lnTo>
                  <a:lnTo>
                    <a:pt x="0"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2"/>
            <p:cNvSpPr/>
            <p:nvPr/>
          </p:nvSpPr>
          <p:spPr>
            <a:xfrm>
              <a:off x="3352550" y="3184675"/>
              <a:ext cx="13400" cy="107525"/>
            </a:xfrm>
            <a:custGeom>
              <a:rect b="b" l="l" r="r" t="t"/>
              <a:pathLst>
                <a:path extrusionOk="0" h="4301" w="536">
                  <a:moveTo>
                    <a:pt x="0" y="1"/>
                  </a:moveTo>
                  <a:lnTo>
                    <a:pt x="0" y="4301"/>
                  </a:lnTo>
                  <a:lnTo>
                    <a:pt x="536" y="3730"/>
                  </a:lnTo>
                  <a:lnTo>
                    <a:pt x="536" y="482"/>
                  </a:lnTo>
                  <a:lnTo>
                    <a:pt x="0" y="1"/>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2"/>
            <p:cNvSpPr/>
            <p:nvPr/>
          </p:nvSpPr>
          <p:spPr>
            <a:xfrm>
              <a:off x="3539000" y="3063800"/>
              <a:ext cx="107525" cy="13400"/>
            </a:xfrm>
            <a:custGeom>
              <a:rect b="b" l="l" r="r" t="t"/>
              <a:pathLst>
                <a:path extrusionOk="0" h="536" w="4301">
                  <a:moveTo>
                    <a:pt x="554" y="0"/>
                  </a:moveTo>
                  <a:lnTo>
                    <a:pt x="1" y="535"/>
                  </a:lnTo>
                  <a:lnTo>
                    <a:pt x="4301" y="535"/>
                  </a:lnTo>
                  <a:lnTo>
                    <a:pt x="3801"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2"/>
            <p:cNvSpPr/>
            <p:nvPr/>
          </p:nvSpPr>
          <p:spPr>
            <a:xfrm>
              <a:off x="3539000" y="3171300"/>
              <a:ext cx="107525" cy="13400"/>
            </a:xfrm>
            <a:custGeom>
              <a:rect b="b" l="l" r="r" t="t"/>
              <a:pathLst>
                <a:path extrusionOk="0" h="536" w="4301">
                  <a:moveTo>
                    <a:pt x="554" y="0"/>
                  </a:moveTo>
                  <a:lnTo>
                    <a:pt x="1" y="536"/>
                  </a:lnTo>
                  <a:lnTo>
                    <a:pt x="4301" y="536"/>
                  </a:lnTo>
                  <a:lnTo>
                    <a:pt x="3801"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2"/>
            <p:cNvSpPr/>
            <p:nvPr/>
          </p:nvSpPr>
          <p:spPr>
            <a:xfrm>
              <a:off x="3537675" y="3292175"/>
              <a:ext cx="107525" cy="13400"/>
            </a:xfrm>
            <a:custGeom>
              <a:rect b="b" l="l" r="r" t="t"/>
              <a:pathLst>
                <a:path extrusionOk="0" h="536" w="4301">
                  <a:moveTo>
                    <a:pt x="0" y="1"/>
                  </a:moveTo>
                  <a:lnTo>
                    <a:pt x="571" y="536"/>
                  </a:lnTo>
                  <a:lnTo>
                    <a:pt x="3818" y="536"/>
                  </a:lnTo>
                  <a:lnTo>
                    <a:pt x="4300" y="1"/>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2"/>
            <p:cNvSpPr/>
            <p:nvPr/>
          </p:nvSpPr>
          <p:spPr>
            <a:xfrm>
              <a:off x="3524275" y="3184675"/>
              <a:ext cx="13425" cy="107525"/>
            </a:xfrm>
            <a:custGeom>
              <a:rect b="b" l="l" r="r" t="t"/>
              <a:pathLst>
                <a:path extrusionOk="0" h="4301" w="537">
                  <a:moveTo>
                    <a:pt x="536" y="1"/>
                  </a:moveTo>
                  <a:lnTo>
                    <a:pt x="1" y="482"/>
                  </a:lnTo>
                  <a:lnTo>
                    <a:pt x="1" y="3730"/>
                  </a:lnTo>
                  <a:lnTo>
                    <a:pt x="536" y="4301"/>
                  </a:lnTo>
                  <a:lnTo>
                    <a:pt x="536" y="1"/>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2"/>
            <p:cNvSpPr/>
            <p:nvPr/>
          </p:nvSpPr>
          <p:spPr>
            <a:xfrm>
              <a:off x="3524275" y="3077175"/>
              <a:ext cx="13425" cy="107525"/>
            </a:xfrm>
            <a:custGeom>
              <a:rect b="b" l="l" r="r" t="t"/>
              <a:pathLst>
                <a:path extrusionOk="0" h="4301" w="537">
                  <a:moveTo>
                    <a:pt x="536" y="0"/>
                  </a:moveTo>
                  <a:lnTo>
                    <a:pt x="1" y="482"/>
                  </a:lnTo>
                  <a:lnTo>
                    <a:pt x="1" y="3730"/>
                  </a:lnTo>
                  <a:lnTo>
                    <a:pt x="536" y="4301"/>
                  </a:lnTo>
                  <a:lnTo>
                    <a:pt x="536"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2"/>
            <p:cNvSpPr/>
            <p:nvPr/>
          </p:nvSpPr>
          <p:spPr>
            <a:xfrm>
              <a:off x="3646500" y="3077175"/>
              <a:ext cx="13400" cy="107525"/>
            </a:xfrm>
            <a:custGeom>
              <a:rect b="b" l="l" r="r" t="t"/>
              <a:pathLst>
                <a:path extrusionOk="0" h="4301" w="536">
                  <a:moveTo>
                    <a:pt x="1" y="0"/>
                  </a:moveTo>
                  <a:lnTo>
                    <a:pt x="1" y="4301"/>
                  </a:lnTo>
                  <a:lnTo>
                    <a:pt x="536" y="3730"/>
                  </a:lnTo>
                  <a:lnTo>
                    <a:pt x="536" y="482"/>
                  </a:lnTo>
                  <a:lnTo>
                    <a:pt x="1"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2"/>
            <p:cNvSpPr/>
            <p:nvPr/>
          </p:nvSpPr>
          <p:spPr>
            <a:xfrm>
              <a:off x="3646500" y="3184675"/>
              <a:ext cx="13400" cy="107525"/>
            </a:xfrm>
            <a:custGeom>
              <a:rect b="b" l="l" r="r" t="t"/>
              <a:pathLst>
                <a:path extrusionOk="0" h="4301" w="536">
                  <a:moveTo>
                    <a:pt x="1" y="1"/>
                  </a:moveTo>
                  <a:lnTo>
                    <a:pt x="1" y="4301"/>
                  </a:lnTo>
                  <a:lnTo>
                    <a:pt x="536" y="3730"/>
                  </a:lnTo>
                  <a:lnTo>
                    <a:pt x="536" y="482"/>
                  </a:lnTo>
                  <a:lnTo>
                    <a:pt x="1" y="1"/>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2"/>
            <p:cNvSpPr/>
            <p:nvPr/>
          </p:nvSpPr>
          <p:spPr>
            <a:xfrm>
              <a:off x="3735275" y="3063800"/>
              <a:ext cx="107525" cy="13400"/>
            </a:xfrm>
            <a:custGeom>
              <a:rect b="b" l="l" r="r" t="t"/>
              <a:pathLst>
                <a:path extrusionOk="0" h="536" w="4301">
                  <a:moveTo>
                    <a:pt x="553" y="0"/>
                  </a:moveTo>
                  <a:lnTo>
                    <a:pt x="0" y="535"/>
                  </a:lnTo>
                  <a:lnTo>
                    <a:pt x="4300" y="535"/>
                  </a:lnTo>
                  <a:lnTo>
                    <a:pt x="3801"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2"/>
            <p:cNvSpPr/>
            <p:nvPr/>
          </p:nvSpPr>
          <p:spPr>
            <a:xfrm>
              <a:off x="3735275" y="3171300"/>
              <a:ext cx="107525" cy="13400"/>
            </a:xfrm>
            <a:custGeom>
              <a:rect b="b" l="l" r="r" t="t"/>
              <a:pathLst>
                <a:path extrusionOk="0" h="536" w="4301">
                  <a:moveTo>
                    <a:pt x="553" y="0"/>
                  </a:moveTo>
                  <a:lnTo>
                    <a:pt x="0" y="536"/>
                  </a:lnTo>
                  <a:lnTo>
                    <a:pt x="4300" y="536"/>
                  </a:lnTo>
                  <a:lnTo>
                    <a:pt x="3801"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2"/>
            <p:cNvSpPr/>
            <p:nvPr/>
          </p:nvSpPr>
          <p:spPr>
            <a:xfrm>
              <a:off x="3733925" y="3292175"/>
              <a:ext cx="107525" cy="13400"/>
            </a:xfrm>
            <a:custGeom>
              <a:rect b="b" l="l" r="r" t="t"/>
              <a:pathLst>
                <a:path extrusionOk="0" h="536" w="4301">
                  <a:moveTo>
                    <a:pt x="1" y="1"/>
                  </a:moveTo>
                  <a:lnTo>
                    <a:pt x="572" y="536"/>
                  </a:lnTo>
                  <a:lnTo>
                    <a:pt x="3819" y="536"/>
                  </a:lnTo>
                  <a:lnTo>
                    <a:pt x="4301" y="1"/>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2"/>
            <p:cNvSpPr/>
            <p:nvPr/>
          </p:nvSpPr>
          <p:spPr>
            <a:xfrm>
              <a:off x="3720550" y="3184675"/>
              <a:ext cx="13400" cy="107525"/>
            </a:xfrm>
            <a:custGeom>
              <a:rect b="b" l="l" r="r" t="t"/>
              <a:pathLst>
                <a:path extrusionOk="0" h="4301" w="536">
                  <a:moveTo>
                    <a:pt x="536" y="1"/>
                  </a:moveTo>
                  <a:lnTo>
                    <a:pt x="1" y="482"/>
                  </a:lnTo>
                  <a:lnTo>
                    <a:pt x="1" y="3730"/>
                  </a:lnTo>
                  <a:lnTo>
                    <a:pt x="536" y="4301"/>
                  </a:lnTo>
                  <a:lnTo>
                    <a:pt x="536" y="1"/>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2"/>
            <p:cNvSpPr/>
            <p:nvPr/>
          </p:nvSpPr>
          <p:spPr>
            <a:xfrm>
              <a:off x="3720550" y="3077175"/>
              <a:ext cx="13400" cy="107525"/>
            </a:xfrm>
            <a:custGeom>
              <a:rect b="b" l="l" r="r" t="t"/>
              <a:pathLst>
                <a:path extrusionOk="0" h="4301" w="536">
                  <a:moveTo>
                    <a:pt x="536" y="0"/>
                  </a:moveTo>
                  <a:lnTo>
                    <a:pt x="1" y="482"/>
                  </a:lnTo>
                  <a:lnTo>
                    <a:pt x="1" y="3730"/>
                  </a:lnTo>
                  <a:lnTo>
                    <a:pt x="536" y="4301"/>
                  </a:lnTo>
                  <a:lnTo>
                    <a:pt x="536"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2"/>
            <p:cNvSpPr/>
            <p:nvPr/>
          </p:nvSpPr>
          <p:spPr>
            <a:xfrm>
              <a:off x="3842775" y="3077175"/>
              <a:ext cx="13400" cy="107525"/>
            </a:xfrm>
            <a:custGeom>
              <a:rect b="b" l="l" r="r" t="t"/>
              <a:pathLst>
                <a:path extrusionOk="0" h="4301" w="536">
                  <a:moveTo>
                    <a:pt x="0" y="0"/>
                  </a:moveTo>
                  <a:lnTo>
                    <a:pt x="0" y="4301"/>
                  </a:lnTo>
                  <a:lnTo>
                    <a:pt x="536" y="3730"/>
                  </a:lnTo>
                  <a:lnTo>
                    <a:pt x="536" y="482"/>
                  </a:lnTo>
                  <a:lnTo>
                    <a:pt x="0" y="0"/>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2"/>
            <p:cNvSpPr/>
            <p:nvPr/>
          </p:nvSpPr>
          <p:spPr>
            <a:xfrm>
              <a:off x="3842775" y="3184675"/>
              <a:ext cx="13400" cy="107525"/>
            </a:xfrm>
            <a:custGeom>
              <a:rect b="b" l="l" r="r" t="t"/>
              <a:pathLst>
                <a:path extrusionOk="0" h="4301" w="536">
                  <a:moveTo>
                    <a:pt x="0" y="1"/>
                  </a:moveTo>
                  <a:lnTo>
                    <a:pt x="0" y="4301"/>
                  </a:lnTo>
                  <a:lnTo>
                    <a:pt x="536" y="3730"/>
                  </a:lnTo>
                  <a:lnTo>
                    <a:pt x="536" y="482"/>
                  </a:lnTo>
                  <a:lnTo>
                    <a:pt x="0" y="1"/>
                  </a:lnTo>
                  <a:close/>
                </a:path>
              </a:pathLst>
            </a:custGeom>
            <a:solidFill>
              <a:srgbClr val="F5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1" name="Google Shape;1061;p42"/>
          <p:cNvGrpSpPr/>
          <p:nvPr/>
        </p:nvGrpSpPr>
        <p:grpSpPr>
          <a:xfrm>
            <a:off x="4374520" y="1853312"/>
            <a:ext cx="1623300" cy="997999"/>
            <a:chOff x="1075050" y="1818250"/>
            <a:chExt cx="1623300" cy="997999"/>
          </a:xfrm>
        </p:grpSpPr>
        <p:sp>
          <p:nvSpPr>
            <p:cNvPr id="1062" name="Google Shape;1062;p42"/>
            <p:cNvSpPr txBox="1"/>
            <p:nvPr/>
          </p:nvSpPr>
          <p:spPr>
            <a:xfrm>
              <a:off x="10750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TEAM</a:t>
              </a:r>
              <a:endParaRPr>
                <a:solidFill>
                  <a:schemeClr val="lt1"/>
                </a:solidFill>
                <a:latin typeface="Roboto"/>
                <a:ea typeface="Roboto"/>
                <a:cs typeface="Roboto"/>
                <a:sym typeface="Roboto"/>
              </a:endParaRPr>
            </a:p>
          </p:txBody>
        </p:sp>
        <p:sp>
          <p:nvSpPr>
            <p:cNvPr id="1063" name="Google Shape;1063;p42"/>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huge gas giant</a:t>
              </a:r>
              <a:endParaRPr sz="1800">
                <a:solidFill>
                  <a:schemeClr val="lt1"/>
                </a:solidFill>
                <a:latin typeface="Alfa Slab One"/>
                <a:ea typeface="Alfa Slab One"/>
                <a:cs typeface="Alfa Slab One"/>
                <a:sym typeface="Alfa Slab One"/>
              </a:endParaRPr>
            </a:p>
          </p:txBody>
        </p:sp>
      </p:grpSp>
      <p:grpSp>
        <p:nvGrpSpPr>
          <p:cNvPr id="1064" name="Google Shape;1064;p42"/>
          <p:cNvGrpSpPr/>
          <p:nvPr/>
        </p:nvGrpSpPr>
        <p:grpSpPr>
          <a:xfrm>
            <a:off x="4374520" y="3235506"/>
            <a:ext cx="1623300" cy="997999"/>
            <a:chOff x="2876174" y="1818250"/>
            <a:chExt cx="1623300" cy="997999"/>
          </a:xfrm>
        </p:grpSpPr>
        <p:sp>
          <p:nvSpPr>
            <p:cNvPr id="1065" name="Google Shape;1065;p42"/>
            <p:cNvSpPr txBox="1"/>
            <p:nvPr/>
          </p:nvSpPr>
          <p:spPr>
            <a:xfrm>
              <a:off x="28761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TEAM</a:t>
              </a:r>
              <a:endParaRPr>
                <a:solidFill>
                  <a:schemeClr val="lt1"/>
                </a:solidFill>
                <a:latin typeface="Roboto"/>
                <a:ea typeface="Roboto"/>
                <a:cs typeface="Roboto"/>
                <a:sym typeface="Roboto"/>
              </a:endParaRPr>
            </a:p>
          </p:txBody>
        </p:sp>
        <p:sp>
          <p:nvSpPr>
            <p:cNvPr id="1066" name="Google Shape;1066;p42"/>
            <p:cNvSpPr txBox="1"/>
            <p:nvPr/>
          </p:nvSpPr>
          <p:spPr>
            <a:xfrm>
              <a:off x="28761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grpSp>
      <p:sp>
        <p:nvSpPr>
          <p:cNvPr id="1067" name="Google Shape;1067;p42"/>
          <p:cNvSpPr/>
          <p:nvPr/>
        </p:nvSpPr>
        <p:spPr>
          <a:xfrm>
            <a:off x="3704020" y="1822455"/>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01</a:t>
            </a:r>
            <a:endParaRPr sz="1800"/>
          </a:p>
        </p:txBody>
      </p:sp>
      <p:cxnSp>
        <p:nvCxnSpPr>
          <p:cNvPr id="1068" name="Google Shape;1068;p42"/>
          <p:cNvCxnSpPr>
            <a:stCxn id="1067" idx="0"/>
            <a:endCxn id="1069" idx="0"/>
          </p:cNvCxnSpPr>
          <p:nvPr/>
        </p:nvCxnSpPr>
        <p:spPr>
          <a:xfrm rot="5400000">
            <a:off x="2718970" y="746355"/>
            <a:ext cx="168000" cy="2320200"/>
          </a:xfrm>
          <a:prstGeom prst="bentConnector3">
            <a:avLst>
              <a:gd fmla="val -141741" name="adj1"/>
            </a:avLst>
          </a:prstGeom>
          <a:noFill/>
          <a:ln cap="flat" cmpd="sng" w="38100">
            <a:solidFill>
              <a:schemeClr val="accent1"/>
            </a:solidFill>
            <a:prstDash val="solid"/>
            <a:round/>
            <a:headEnd len="med" w="med" type="none"/>
            <a:tailEnd len="med" w="med" type="none"/>
          </a:ln>
        </p:spPr>
      </p:cxnSp>
      <p:sp>
        <p:nvSpPr>
          <p:cNvPr id="1069" name="Google Shape;1069;p42"/>
          <p:cNvSpPr/>
          <p:nvPr/>
        </p:nvSpPr>
        <p:spPr>
          <a:xfrm>
            <a:off x="1551901" y="1990450"/>
            <a:ext cx="182100" cy="182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0" name="Google Shape;1070;p42"/>
          <p:cNvCxnSpPr>
            <a:stCxn id="1071" idx="4"/>
            <a:endCxn id="1072" idx="4"/>
          </p:cNvCxnSpPr>
          <p:nvPr/>
        </p:nvCxnSpPr>
        <p:spPr>
          <a:xfrm flipH="1" rot="5400000">
            <a:off x="3136120" y="2894330"/>
            <a:ext cx="431700" cy="1222200"/>
          </a:xfrm>
          <a:prstGeom prst="bentConnector3">
            <a:avLst>
              <a:gd fmla="val -55160" name="adj1"/>
            </a:avLst>
          </a:prstGeom>
          <a:noFill/>
          <a:ln cap="flat" cmpd="sng" w="38100">
            <a:solidFill>
              <a:schemeClr val="accent1"/>
            </a:solidFill>
            <a:prstDash val="solid"/>
            <a:round/>
            <a:headEnd len="med" w="med" type="none"/>
            <a:tailEnd len="med" w="med" type="none"/>
          </a:ln>
        </p:spPr>
      </p:cxnSp>
      <p:sp>
        <p:nvSpPr>
          <p:cNvPr id="1072" name="Google Shape;1072;p42"/>
          <p:cNvSpPr/>
          <p:nvPr/>
        </p:nvSpPr>
        <p:spPr>
          <a:xfrm>
            <a:off x="2649751" y="3107375"/>
            <a:ext cx="182100" cy="182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2"/>
          <p:cNvSpPr txBox="1"/>
          <p:nvPr/>
        </p:nvSpPr>
        <p:spPr>
          <a:xfrm>
            <a:off x="6433051" y="3235498"/>
            <a:ext cx="1623300" cy="61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LOST</a:t>
            </a:r>
            <a:endParaRPr sz="3000">
              <a:solidFill>
                <a:schemeClr val="lt1"/>
              </a:solidFill>
              <a:latin typeface="Roboto"/>
              <a:ea typeface="Roboto"/>
              <a:cs typeface="Roboto"/>
              <a:sym typeface="Roboto"/>
            </a:endParaRPr>
          </a:p>
        </p:txBody>
      </p:sp>
      <p:sp>
        <p:nvSpPr>
          <p:cNvPr id="1074" name="Google Shape;1074;p42"/>
          <p:cNvSpPr txBox="1"/>
          <p:nvPr/>
        </p:nvSpPr>
        <p:spPr>
          <a:xfrm>
            <a:off x="6433051" y="1853296"/>
            <a:ext cx="1623300" cy="61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WON</a:t>
            </a:r>
            <a:endParaRPr sz="3000">
              <a:solidFill>
                <a:schemeClr val="lt1"/>
              </a:solidFill>
              <a:latin typeface="Roboto"/>
              <a:ea typeface="Roboto"/>
              <a:cs typeface="Roboto"/>
              <a:sym typeface="Roboto"/>
            </a:endParaRPr>
          </a:p>
        </p:txBody>
      </p:sp>
      <p:sp>
        <p:nvSpPr>
          <p:cNvPr id="1075" name="Google Shape;1075;p42"/>
          <p:cNvSpPr txBox="1"/>
          <p:nvPr/>
        </p:nvSpPr>
        <p:spPr>
          <a:xfrm>
            <a:off x="6433048" y="2467889"/>
            <a:ext cx="1623300" cy="3834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a:solidFill>
                  <a:schemeClr val="dk1"/>
                </a:solidFill>
                <a:latin typeface="Roboto"/>
                <a:ea typeface="Roboto"/>
                <a:cs typeface="Roboto"/>
                <a:sym typeface="Roboto"/>
              </a:rPr>
              <a:t>59 points</a:t>
            </a:r>
            <a:endParaRPr>
              <a:solidFill>
                <a:schemeClr val="dk1"/>
              </a:solidFill>
              <a:latin typeface="Roboto"/>
              <a:ea typeface="Roboto"/>
              <a:cs typeface="Roboto"/>
              <a:sym typeface="Roboto"/>
            </a:endParaRPr>
          </a:p>
        </p:txBody>
      </p:sp>
      <p:cxnSp>
        <p:nvCxnSpPr>
          <p:cNvPr id="1076" name="Google Shape;1076;p42"/>
          <p:cNvCxnSpPr>
            <a:stCxn id="1067" idx="6"/>
            <a:endCxn id="1062" idx="1"/>
          </p:cNvCxnSpPr>
          <p:nvPr/>
        </p:nvCxnSpPr>
        <p:spPr>
          <a:xfrm>
            <a:off x="4222120" y="2081505"/>
            <a:ext cx="152400" cy="2700"/>
          </a:xfrm>
          <a:prstGeom prst="straightConnector1">
            <a:avLst/>
          </a:prstGeom>
          <a:noFill/>
          <a:ln cap="flat" cmpd="sng" w="38100">
            <a:solidFill>
              <a:schemeClr val="accent1"/>
            </a:solidFill>
            <a:prstDash val="solid"/>
            <a:round/>
            <a:headEnd len="med" w="med" type="none"/>
            <a:tailEnd len="med" w="med" type="none"/>
          </a:ln>
        </p:spPr>
      </p:cxnSp>
      <p:cxnSp>
        <p:nvCxnSpPr>
          <p:cNvPr id="1077" name="Google Shape;1077;p42"/>
          <p:cNvCxnSpPr>
            <a:stCxn id="1071" idx="6"/>
            <a:endCxn id="1065" idx="1"/>
          </p:cNvCxnSpPr>
          <p:nvPr/>
        </p:nvCxnSpPr>
        <p:spPr>
          <a:xfrm>
            <a:off x="4222120" y="3462230"/>
            <a:ext cx="152400" cy="4200"/>
          </a:xfrm>
          <a:prstGeom prst="straightConnector1">
            <a:avLst/>
          </a:prstGeom>
          <a:noFill/>
          <a:ln cap="flat" cmpd="sng" w="38100">
            <a:solidFill>
              <a:schemeClr val="accent1"/>
            </a:solidFill>
            <a:prstDash val="solid"/>
            <a:round/>
            <a:headEnd len="med" w="med" type="none"/>
            <a:tailEnd len="med" w="med" type="none"/>
          </a:ln>
        </p:spPr>
      </p:cxnSp>
      <p:sp>
        <p:nvSpPr>
          <p:cNvPr id="1071" name="Google Shape;1071;p42"/>
          <p:cNvSpPr/>
          <p:nvPr/>
        </p:nvSpPr>
        <p:spPr>
          <a:xfrm>
            <a:off x="3704020" y="3203180"/>
            <a:ext cx="518100" cy="518100"/>
          </a:xfrm>
          <a:prstGeom prst="ellipse">
            <a:avLst/>
          </a:prstGeom>
          <a:solidFill>
            <a:schemeClr val="dk1"/>
          </a:solidFill>
          <a:ln cap="flat" cmpd="sng" w="38100">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02</a:t>
            </a:r>
            <a:endParaRPr sz="1800"/>
          </a:p>
        </p:txBody>
      </p:sp>
      <p:cxnSp>
        <p:nvCxnSpPr>
          <p:cNvPr id="1078" name="Google Shape;1078;p42"/>
          <p:cNvCxnSpPr>
            <a:stCxn id="1074" idx="0"/>
            <a:endCxn id="1062" idx="0"/>
          </p:cNvCxnSpPr>
          <p:nvPr/>
        </p:nvCxnSpPr>
        <p:spPr>
          <a:xfrm rot="5400000">
            <a:off x="6215101" y="824296"/>
            <a:ext cx="600" cy="2058600"/>
          </a:xfrm>
          <a:prstGeom prst="bentConnector3">
            <a:avLst>
              <a:gd fmla="val -39687500" name="adj1"/>
            </a:avLst>
          </a:prstGeom>
          <a:noFill/>
          <a:ln cap="flat" cmpd="sng" w="38100">
            <a:solidFill>
              <a:schemeClr val="accent1"/>
            </a:solidFill>
            <a:prstDash val="solid"/>
            <a:round/>
            <a:headEnd len="med" w="med" type="none"/>
            <a:tailEnd len="med" w="med" type="none"/>
          </a:ln>
        </p:spPr>
      </p:cxnSp>
      <p:cxnSp>
        <p:nvCxnSpPr>
          <p:cNvPr id="1079" name="Google Shape;1079;p42"/>
          <p:cNvCxnSpPr>
            <a:stCxn id="1073" idx="0"/>
            <a:endCxn id="1065" idx="0"/>
          </p:cNvCxnSpPr>
          <p:nvPr/>
        </p:nvCxnSpPr>
        <p:spPr>
          <a:xfrm rot="5400000">
            <a:off x="6215101" y="2206498"/>
            <a:ext cx="600" cy="2058600"/>
          </a:xfrm>
          <a:prstGeom prst="bentConnector3">
            <a:avLst>
              <a:gd fmla="val -39687500" name="adj1"/>
            </a:avLst>
          </a:prstGeom>
          <a:noFill/>
          <a:ln cap="flat" cmpd="sng" w="38100">
            <a:solidFill>
              <a:schemeClr val="accent1"/>
            </a:solidFill>
            <a:prstDash val="solid"/>
            <a:round/>
            <a:headEnd len="med" w="med" type="none"/>
            <a:tailEnd len="med" w="med" type="none"/>
          </a:ln>
        </p:spPr>
      </p:cxnSp>
      <p:sp>
        <p:nvSpPr>
          <p:cNvPr id="1080" name="Google Shape;1080;p42"/>
          <p:cNvSpPr txBox="1"/>
          <p:nvPr/>
        </p:nvSpPr>
        <p:spPr>
          <a:xfrm>
            <a:off x="6433048" y="3850104"/>
            <a:ext cx="1623300" cy="3834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a:solidFill>
                  <a:schemeClr val="dk1"/>
                </a:solidFill>
                <a:latin typeface="Roboto"/>
                <a:ea typeface="Roboto"/>
                <a:cs typeface="Roboto"/>
                <a:sym typeface="Roboto"/>
              </a:rPr>
              <a:t>50</a:t>
            </a:r>
            <a:r>
              <a:rPr lang="en">
                <a:solidFill>
                  <a:schemeClr val="dk1"/>
                </a:solidFill>
                <a:latin typeface="Roboto"/>
                <a:ea typeface="Roboto"/>
                <a:cs typeface="Roboto"/>
                <a:sym typeface="Roboto"/>
              </a:rPr>
              <a:t> points</a:t>
            </a:r>
            <a:endParaRPr>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4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1086" name="Google Shape;1086;p43"/>
          <p:cNvGrpSpPr/>
          <p:nvPr/>
        </p:nvGrpSpPr>
        <p:grpSpPr>
          <a:xfrm>
            <a:off x="1667739" y="1415200"/>
            <a:ext cx="3369473" cy="572700"/>
            <a:chOff x="1901952" y="1415200"/>
            <a:chExt cx="3369473" cy="572700"/>
          </a:xfrm>
        </p:grpSpPr>
        <p:sp>
          <p:nvSpPr>
            <p:cNvPr id="1087" name="Google Shape;1087;p43"/>
            <p:cNvSpPr txBox="1"/>
            <p:nvPr/>
          </p:nvSpPr>
          <p:spPr>
            <a:xfrm>
              <a:off x="1901952" y="1415200"/>
              <a:ext cx="1568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JUPITER</a:t>
              </a:r>
              <a:endParaRPr>
                <a:solidFill>
                  <a:schemeClr val="lt1"/>
                </a:solidFill>
                <a:latin typeface="Roboto"/>
                <a:ea typeface="Roboto"/>
                <a:cs typeface="Roboto"/>
                <a:sym typeface="Roboto"/>
              </a:endParaRPr>
            </a:p>
          </p:txBody>
        </p:sp>
        <p:sp>
          <p:nvSpPr>
            <p:cNvPr id="1088" name="Google Shape;1088;p43"/>
            <p:cNvSpPr txBox="1"/>
            <p:nvPr/>
          </p:nvSpPr>
          <p:spPr>
            <a:xfrm>
              <a:off x="3470525" y="1415200"/>
              <a:ext cx="180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huge gas giant</a:t>
              </a:r>
              <a:endParaRPr sz="1800">
                <a:solidFill>
                  <a:schemeClr val="lt1"/>
                </a:solidFill>
                <a:latin typeface="Alfa Slab One"/>
                <a:ea typeface="Alfa Slab One"/>
                <a:cs typeface="Alfa Slab One"/>
                <a:sym typeface="Alfa Slab One"/>
              </a:endParaRPr>
            </a:p>
          </p:txBody>
        </p:sp>
      </p:grpSp>
      <p:grpSp>
        <p:nvGrpSpPr>
          <p:cNvPr id="1089" name="Google Shape;1089;p43"/>
          <p:cNvGrpSpPr/>
          <p:nvPr/>
        </p:nvGrpSpPr>
        <p:grpSpPr>
          <a:xfrm>
            <a:off x="1667739" y="2578984"/>
            <a:ext cx="3369473" cy="572713"/>
            <a:chOff x="1901952" y="2578984"/>
            <a:chExt cx="3369473" cy="572713"/>
          </a:xfrm>
        </p:grpSpPr>
        <p:sp>
          <p:nvSpPr>
            <p:cNvPr id="1090" name="Google Shape;1090;p43"/>
            <p:cNvSpPr txBox="1"/>
            <p:nvPr/>
          </p:nvSpPr>
          <p:spPr>
            <a:xfrm>
              <a:off x="1901952" y="2578984"/>
              <a:ext cx="1568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VENUS</a:t>
              </a:r>
              <a:endParaRPr>
                <a:solidFill>
                  <a:schemeClr val="lt1"/>
                </a:solidFill>
                <a:latin typeface="Roboto"/>
                <a:ea typeface="Roboto"/>
                <a:cs typeface="Roboto"/>
                <a:sym typeface="Roboto"/>
              </a:endParaRPr>
            </a:p>
          </p:txBody>
        </p:sp>
        <p:sp>
          <p:nvSpPr>
            <p:cNvPr id="1091" name="Google Shape;1091;p43"/>
            <p:cNvSpPr txBox="1"/>
            <p:nvPr/>
          </p:nvSpPr>
          <p:spPr>
            <a:xfrm>
              <a:off x="3470525" y="2578997"/>
              <a:ext cx="180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grpSp>
      <p:grpSp>
        <p:nvGrpSpPr>
          <p:cNvPr id="1092" name="Google Shape;1092;p43"/>
          <p:cNvGrpSpPr/>
          <p:nvPr/>
        </p:nvGrpSpPr>
        <p:grpSpPr>
          <a:xfrm>
            <a:off x="1667739" y="3742775"/>
            <a:ext cx="3369474" cy="572700"/>
            <a:chOff x="1901952" y="3742775"/>
            <a:chExt cx="3369474" cy="572700"/>
          </a:xfrm>
        </p:grpSpPr>
        <p:sp>
          <p:nvSpPr>
            <p:cNvPr id="1093" name="Google Shape;1093;p43"/>
            <p:cNvSpPr txBox="1"/>
            <p:nvPr/>
          </p:nvSpPr>
          <p:spPr>
            <a:xfrm>
              <a:off x="1901952" y="3742775"/>
              <a:ext cx="1568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lang="en" sz="1800">
                  <a:solidFill>
                    <a:schemeClr val="lt1"/>
                  </a:solidFill>
                  <a:latin typeface="Alfa Slab One"/>
                  <a:ea typeface="Alfa Slab One"/>
                  <a:cs typeface="Alfa Slab One"/>
                  <a:sym typeface="Alfa Slab One"/>
                </a:rPr>
                <a:t>SATURN</a:t>
              </a:r>
              <a:endParaRPr>
                <a:solidFill>
                  <a:schemeClr val="lt1"/>
                </a:solidFill>
                <a:latin typeface="Roboto"/>
                <a:ea typeface="Roboto"/>
                <a:cs typeface="Roboto"/>
                <a:sym typeface="Roboto"/>
              </a:endParaRPr>
            </a:p>
          </p:txBody>
        </p:sp>
        <p:sp>
          <p:nvSpPr>
            <p:cNvPr id="1094" name="Google Shape;1094;p43"/>
            <p:cNvSpPr txBox="1"/>
            <p:nvPr/>
          </p:nvSpPr>
          <p:spPr>
            <a:xfrm>
              <a:off x="3470525" y="3742775"/>
              <a:ext cx="180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Saturn was named after a god</a:t>
              </a:r>
              <a:endParaRPr>
                <a:solidFill>
                  <a:schemeClr val="lt1"/>
                </a:solidFill>
                <a:latin typeface="Roboto"/>
                <a:ea typeface="Roboto"/>
                <a:cs typeface="Roboto"/>
                <a:sym typeface="Roboto"/>
              </a:endParaRPr>
            </a:p>
          </p:txBody>
        </p:sp>
      </p:grpSp>
      <p:sp>
        <p:nvSpPr>
          <p:cNvPr id="1095" name="Google Shape;1095;p43"/>
          <p:cNvSpPr/>
          <p:nvPr/>
        </p:nvSpPr>
        <p:spPr>
          <a:xfrm>
            <a:off x="1059888" y="1442500"/>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01</a:t>
            </a:r>
            <a:endParaRPr sz="1800"/>
          </a:p>
        </p:txBody>
      </p:sp>
      <p:sp>
        <p:nvSpPr>
          <p:cNvPr id="1096" name="Google Shape;1096;p43"/>
          <p:cNvSpPr/>
          <p:nvPr/>
        </p:nvSpPr>
        <p:spPr>
          <a:xfrm>
            <a:off x="1059888" y="2606287"/>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02</a:t>
            </a:r>
            <a:endParaRPr/>
          </a:p>
        </p:txBody>
      </p:sp>
      <p:sp>
        <p:nvSpPr>
          <p:cNvPr id="1097" name="Google Shape;1097;p43"/>
          <p:cNvSpPr/>
          <p:nvPr/>
        </p:nvSpPr>
        <p:spPr>
          <a:xfrm>
            <a:off x="1059888" y="3770085"/>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03</a:t>
            </a:r>
            <a:endParaRPr/>
          </a:p>
        </p:txBody>
      </p:sp>
      <p:sp>
        <p:nvSpPr>
          <p:cNvPr id="1098" name="Google Shape;1098;p43"/>
          <p:cNvSpPr/>
          <p:nvPr/>
        </p:nvSpPr>
        <p:spPr>
          <a:xfrm>
            <a:off x="5067670" y="1584850"/>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3"/>
          <p:cNvSpPr/>
          <p:nvPr/>
        </p:nvSpPr>
        <p:spPr>
          <a:xfrm>
            <a:off x="5417503" y="1584850"/>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3"/>
          <p:cNvSpPr/>
          <p:nvPr/>
        </p:nvSpPr>
        <p:spPr>
          <a:xfrm>
            <a:off x="5767336" y="1584850"/>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3"/>
          <p:cNvSpPr/>
          <p:nvPr/>
        </p:nvSpPr>
        <p:spPr>
          <a:xfrm>
            <a:off x="6117168" y="1584850"/>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3"/>
          <p:cNvSpPr/>
          <p:nvPr/>
        </p:nvSpPr>
        <p:spPr>
          <a:xfrm>
            <a:off x="6467001" y="1584850"/>
            <a:ext cx="233400" cy="233400"/>
          </a:xfrm>
          <a:prstGeom prst="ellipse">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3"/>
          <p:cNvSpPr/>
          <p:nvPr/>
        </p:nvSpPr>
        <p:spPr>
          <a:xfrm>
            <a:off x="5037345" y="2748637"/>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3"/>
          <p:cNvSpPr/>
          <p:nvPr/>
        </p:nvSpPr>
        <p:spPr>
          <a:xfrm>
            <a:off x="5387178" y="2748637"/>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3"/>
          <p:cNvSpPr/>
          <p:nvPr/>
        </p:nvSpPr>
        <p:spPr>
          <a:xfrm>
            <a:off x="5737011" y="2748637"/>
            <a:ext cx="233400" cy="233400"/>
          </a:xfrm>
          <a:prstGeom prst="ellipse">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3"/>
          <p:cNvSpPr/>
          <p:nvPr/>
        </p:nvSpPr>
        <p:spPr>
          <a:xfrm>
            <a:off x="6086843" y="2748637"/>
            <a:ext cx="233400" cy="233400"/>
          </a:xfrm>
          <a:prstGeom prst="ellipse">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3"/>
          <p:cNvSpPr/>
          <p:nvPr/>
        </p:nvSpPr>
        <p:spPr>
          <a:xfrm>
            <a:off x="6436676" y="2748637"/>
            <a:ext cx="233400" cy="233400"/>
          </a:xfrm>
          <a:prstGeom prst="ellipse">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3"/>
          <p:cNvSpPr/>
          <p:nvPr/>
        </p:nvSpPr>
        <p:spPr>
          <a:xfrm>
            <a:off x="5067670" y="3912435"/>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3"/>
          <p:cNvSpPr/>
          <p:nvPr/>
        </p:nvSpPr>
        <p:spPr>
          <a:xfrm>
            <a:off x="5417503" y="3912435"/>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3"/>
          <p:cNvSpPr/>
          <p:nvPr/>
        </p:nvSpPr>
        <p:spPr>
          <a:xfrm>
            <a:off x="5767336" y="3912435"/>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3"/>
          <p:cNvSpPr/>
          <p:nvPr/>
        </p:nvSpPr>
        <p:spPr>
          <a:xfrm>
            <a:off x="6117168" y="3912435"/>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3"/>
          <p:cNvSpPr/>
          <p:nvPr/>
        </p:nvSpPr>
        <p:spPr>
          <a:xfrm>
            <a:off x="6467001" y="3912435"/>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3"/>
          <p:cNvSpPr txBox="1"/>
          <p:nvPr/>
        </p:nvSpPr>
        <p:spPr>
          <a:xfrm>
            <a:off x="6703512" y="1415200"/>
            <a:ext cx="138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4/5</a:t>
            </a:r>
            <a:endParaRPr sz="3000">
              <a:solidFill>
                <a:schemeClr val="lt1"/>
              </a:solidFill>
              <a:latin typeface="Roboto"/>
              <a:ea typeface="Roboto"/>
              <a:cs typeface="Roboto"/>
              <a:sym typeface="Roboto"/>
            </a:endParaRPr>
          </a:p>
        </p:txBody>
      </p:sp>
      <p:sp>
        <p:nvSpPr>
          <p:cNvPr id="1114" name="Google Shape;1114;p43"/>
          <p:cNvSpPr txBox="1"/>
          <p:nvPr/>
        </p:nvSpPr>
        <p:spPr>
          <a:xfrm>
            <a:off x="6703512" y="2550775"/>
            <a:ext cx="138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2/5</a:t>
            </a:r>
            <a:endParaRPr sz="3000">
              <a:solidFill>
                <a:schemeClr val="lt1"/>
              </a:solidFill>
              <a:latin typeface="Roboto"/>
              <a:ea typeface="Roboto"/>
              <a:cs typeface="Roboto"/>
              <a:sym typeface="Roboto"/>
            </a:endParaRPr>
          </a:p>
        </p:txBody>
      </p:sp>
      <p:sp>
        <p:nvSpPr>
          <p:cNvPr id="1115" name="Google Shape;1115;p43"/>
          <p:cNvSpPr txBox="1"/>
          <p:nvPr/>
        </p:nvSpPr>
        <p:spPr>
          <a:xfrm>
            <a:off x="6703512" y="3742775"/>
            <a:ext cx="138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5/5</a:t>
            </a:r>
            <a:endParaRPr sz="30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99" name="Google Shape;99;p17"/>
          <p:cNvGrpSpPr/>
          <p:nvPr/>
        </p:nvGrpSpPr>
        <p:grpSpPr>
          <a:xfrm>
            <a:off x="1268175" y="2126825"/>
            <a:ext cx="1623300" cy="997999"/>
            <a:chOff x="1075050" y="1818250"/>
            <a:chExt cx="1623300" cy="997999"/>
          </a:xfrm>
        </p:grpSpPr>
        <p:sp>
          <p:nvSpPr>
            <p:cNvPr id="100" name="Google Shape;100;p17"/>
            <p:cNvSpPr txBox="1"/>
            <p:nvPr/>
          </p:nvSpPr>
          <p:spPr>
            <a:xfrm>
              <a:off x="10750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JUPITER</a:t>
              </a:r>
              <a:endParaRPr>
                <a:solidFill>
                  <a:schemeClr val="lt1"/>
                </a:solidFill>
                <a:latin typeface="Roboto"/>
                <a:ea typeface="Roboto"/>
                <a:cs typeface="Roboto"/>
                <a:sym typeface="Roboto"/>
              </a:endParaRPr>
            </a:p>
          </p:txBody>
        </p:sp>
        <p:sp>
          <p:nvSpPr>
            <p:cNvPr id="101" name="Google Shape;101;p17"/>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an enormous planet</a:t>
              </a:r>
              <a:endParaRPr sz="1800">
                <a:solidFill>
                  <a:schemeClr val="lt1"/>
                </a:solidFill>
                <a:latin typeface="Alfa Slab One"/>
                <a:ea typeface="Alfa Slab One"/>
                <a:cs typeface="Alfa Slab One"/>
                <a:sym typeface="Alfa Slab One"/>
              </a:endParaRPr>
            </a:p>
          </p:txBody>
        </p:sp>
      </p:grpSp>
      <p:sp>
        <p:nvSpPr>
          <p:cNvPr id="102" name="Google Shape;102;p17"/>
          <p:cNvSpPr txBox="1"/>
          <p:nvPr/>
        </p:nvSpPr>
        <p:spPr>
          <a:xfrm>
            <a:off x="1268175" y="1557572"/>
            <a:ext cx="1623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4/5</a:t>
            </a:r>
            <a:endParaRPr sz="3000">
              <a:solidFill>
                <a:schemeClr val="lt1"/>
              </a:solidFill>
              <a:latin typeface="Roboto"/>
              <a:ea typeface="Roboto"/>
              <a:cs typeface="Roboto"/>
              <a:sym typeface="Roboto"/>
            </a:endParaRPr>
          </a:p>
        </p:txBody>
      </p:sp>
      <p:grpSp>
        <p:nvGrpSpPr>
          <p:cNvPr id="103" name="Google Shape;103;p17"/>
          <p:cNvGrpSpPr/>
          <p:nvPr/>
        </p:nvGrpSpPr>
        <p:grpSpPr>
          <a:xfrm>
            <a:off x="3760350" y="2126825"/>
            <a:ext cx="1623300" cy="997999"/>
            <a:chOff x="2876174" y="1818250"/>
            <a:chExt cx="1623300" cy="997999"/>
          </a:xfrm>
        </p:grpSpPr>
        <p:sp>
          <p:nvSpPr>
            <p:cNvPr id="104" name="Google Shape;104;p17"/>
            <p:cNvSpPr txBox="1"/>
            <p:nvPr/>
          </p:nvSpPr>
          <p:spPr>
            <a:xfrm>
              <a:off x="28761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VENUS</a:t>
              </a:r>
              <a:endParaRPr>
                <a:solidFill>
                  <a:schemeClr val="lt1"/>
                </a:solidFill>
                <a:latin typeface="Roboto"/>
                <a:ea typeface="Roboto"/>
                <a:cs typeface="Roboto"/>
                <a:sym typeface="Roboto"/>
              </a:endParaRPr>
            </a:p>
          </p:txBody>
        </p:sp>
        <p:sp>
          <p:nvSpPr>
            <p:cNvPr id="105" name="Google Shape;105;p17"/>
            <p:cNvSpPr txBox="1"/>
            <p:nvPr/>
          </p:nvSpPr>
          <p:spPr>
            <a:xfrm>
              <a:off x="28761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grpSp>
      <p:sp>
        <p:nvSpPr>
          <p:cNvPr id="106" name="Google Shape;106;p17"/>
          <p:cNvSpPr txBox="1"/>
          <p:nvPr/>
        </p:nvSpPr>
        <p:spPr>
          <a:xfrm>
            <a:off x="3760350" y="1557572"/>
            <a:ext cx="1623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2/5</a:t>
            </a:r>
            <a:endParaRPr sz="3000">
              <a:solidFill>
                <a:schemeClr val="lt1"/>
              </a:solidFill>
              <a:latin typeface="Roboto"/>
              <a:ea typeface="Roboto"/>
              <a:cs typeface="Roboto"/>
              <a:sym typeface="Roboto"/>
            </a:endParaRPr>
          </a:p>
        </p:txBody>
      </p:sp>
      <p:grpSp>
        <p:nvGrpSpPr>
          <p:cNvPr id="107" name="Google Shape;107;p17"/>
          <p:cNvGrpSpPr/>
          <p:nvPr/>
        </p:nvGrpSpPr>
        <p:grpSpPr>
          <a:xfrm>
            <a:off x="6252525" y="2126825"/>
            <a:ext cx="1623300" cy="997999"/>
            <a:chOff x="4732650" y="1818250"/>
            <a:chExt cx="1623300" cy="997999"/>
          </a:xfrm>
        </p:grpSpPr>
        <p:sp>
          <p:nvSpPr>
            <p:cNvPr id="108" name="Google Shape;108;p17"/>
            <p:cNvSpPr txBox="1"/>
            <p:nvPr/>
          </p:nvSpPr>
          <p:spPr>
            <a:xfrm>
              <a:off x="47326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MARS</a:t>
              </a:r>
              <a:endParaRPr>
                <a:solidFill>
                  <a:schemeClr val="lt1"/>
                </a:solidFill>
                <a:latin typeface="Roboto"/>
                <a:ea typeface="Roboto"/>
                <a:cs typeface="Roboto"/>
                <a:sym typeface="Roboto"/>
              </a:endParaRPr>
            </a:p>
          </p:txBody>
        </p:sp>
        <p:sp>
          <p:nvSpPr>
            <p:cNvPr id="109" name="Google Shape;109;p17"/>
            <p:cNvSpPr txBox="1"/>
            <p:nvPr/>
          </p:nvSpPr>
          <p:spPr>
            <a:xfrm>
              <a:off x="47326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Mars is full of iron oxide dust</a:t>
              </a:r>
              <a:endParaRPr sz="1800">
                <a:solidFill>
                  <a:schemeClr val="lt1"/>
                </a:solidFill>
                <a:latin typeface="Alfa Slab One"/>
                <a:ea typeface="Alfa Slab One"/>
                <a:cs typeface="Alfa Slab One"/>
                <a:sym typeface="Alfa Slab One"/>
              </a:endParaRPr>
            </a:p>
          </p:txBody>
        </p:sp>
      </p:grpSp>
      <p:sp>
        <p:nvSpPr>
          <p:cNvPr id="110" name="Google Shape;110;p17"/>
          <p:cNvSpPr txBox="1"/>
          <p:nvPr/>
        </p:nvSpPr>
        <p:spPr>
          <a:xfrm>
            <a:off x="6252525" y="1557572"/>
            <a:ext cx="1623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5/5</a:t>
            </a:r>
            <a:endParaRPr sz="3000">
              <a:solidFill>
                <a:schemeClr val="lt1"/>
              </a:solidFill>
              <a:latin typeface="Roboto"/>
              <a:ea typeface="Roboto"/>
              <a:cs typeface="Roboto"/>
              <a:sym typeface="Roboto"/>
            </a:endParaRPr>
          </a:p>
        </p:txBody>
      </p:sp>
      <p:sp>
        <p:nvSpPr>
          <p:cNvPr id="111" name="Google Shape;111;p17"/>
          <p:cNvSpPr/>
          <p:nvPr/>
        </p:nvSpPr>
        <p:spPr>
          <a:xfrm>
            <a:off x="1263460" y="3340988"/>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1613292" y="3340988"/>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1963125" y="3340988"/>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2312958" y="3340988"/>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2662790" y="3340988"/>
            <a:ext cx="233400" cy="233400"/>
          </a:xfrm>
          <a:prstGeom prst="ellipse">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3755635" y="3340988"/>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4105467" y="3340988"/>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4455300" y="3340988"/>
            <a:ext cx="233400" cy="233400"/>
          </a:xfrm>
          <a:prstGeom prst="ellipse">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4805133" y="3340988"/>
            <a:ext cx="233400" cy="233400"/>
          </a:xfrm>
          <a:prstGeom prst="ellipse">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5154965" y="3340988"/>
            <a:ext cx="233400" cy="233400"/>
          </a:xfrm>
          <a:prstGeom prst="ellipse">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6247810" y="3340988"/>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6597642" y="3340988"/>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6947475" y="3340988"/>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7297308" y="3340988"/>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7647140" y="3340988"/>
            <a:ext cx="233400" cy="233400"/>
          </a:xfrm>
          <a:prstGeom prst="ellipse">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1038675" y="3846622"/>
            <a:ext cx="2082300" cy="41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It’s a gas giant</a:t>
            </a:r>
            <a:endParaRPr>
              <a:solidFill>
                <a:schemeClr val="dk1"/>
              </a:solidFill>
              <a:latin typeface="Roboto"/>
              <a:ea typeface="Roboto"/>
              <a:cs typeface="Roboto"/>
              <a:sym typeface="Roboto"/>
            </a:endParaRPr>
          </a:p>
        </p:txBody>
      </p:sp>
      <p:sp>
        <p:nvSpPr>
          <p:cNvPr id="127" name="Google Shape;127;p17"/>
          <p:cNvSpPr/>
          <p:nvPr/>
        </p:nvSpPr>
        <p:spPr>
          <a:xfrm>
            <a:off x="3530850" y="3846622"/>
            <a:ext cx="2082300" cy="41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It’s terribly hot</a:t>
            </a:r>
            <a:endParaRPr>
              <a:solidFill>
                <a:schemeClr val="dk1"/>
              </a:solidFill>
              <a:latin typeface="Roboto"/>
              <a:ea typeface="Roboto"/>
              <a:cs typeface="Roboto"/>
              <a:sym typeface="Roboto"/>
            </a:endParaRPr>
          </a:p>
        </p:txBody>
      </p:sp>
      <p:sp>
        <p:nvSpPr>
          <p:cNvPr id="128" name="Google Shape;128;p17"/>
          <p:cNvSpPr/>
          <p:nvPr/>
        </p:nvSpPr>
        <p:spPr>
          <a:xfrm>
            <a:off x="6023025" y="3846622"/>
            <a:ext cx="2082300" cy="41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It’s a cold place</a:t>
            </a:r>
            <a:endParaRPr>
              <a:solidFill>
                <a:schemeClr val="dk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4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1121" name="Google Shape;1121;p44"/>
          <p:cNvGrpSpPr/>
          <p:nvPr/>
        </p:nvGrpSpPr>
        <p:grpSpPr>
          <a:xfrm>
            <a:off x="6211472" y="3415964"/>
            <a:ext cx="1623300" cy="997999"/>
            <a:chOff x="1075050" y="1818250"/>
            <a:chExt cx="1623300" cy="997999"/>
          </a:xfrm>
        </p:grpSpPr>
        <p:sp>
          <p:nvSpPr>
            <p:cNvPr id="1122" name="Google Shape;1122;p44"/>
            <p:cNvSpPr txBox="1"/>
            <p:nvPr/>
          </p:nvSpPr>
          <p:spPr>
            <a:xfrm>
              <a:off x="10750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JUPITER</a:t>
              </a:r>
              <a:endParaRPr>
                <a:solidFill>
                  <a:schemeClr val="lt1"/>
                </a:solidFill>
                <a:latin typeface="Roboto"/>
                <a:ea typeface="Roboto"/>
                <a:cs typeface="Roboto"/>
                <a:sym typeface="Roboto"/>
              </a:endParaRPr>
            </a:p>
          </p:txBody>
        </p:sp>
        <p:sp>
          <p:nvSpPr>
            <p:cNvPr id="1123" name="Google Shape;1123;p44"/>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huge gas giant</a:t>
              </a:r>
              <a:endParaRPr sz="1800">
                <a:solidFill>
                  <a:schemeClr val="lt1"/>
                </a:solidFill>
                <a:latin typeface="Alfa Slab One"/>
                <a:ea typeface="Alfa Slab One"/>
                <a:cs typeface="Alfa Slab One"/>
                <a:sym typeface="Alfa Slab One"/>
              </a:endParaRPr>
            </a:p>
          </p:txBody>
        </p:sp>
      </p:grpSp>
      <p:grpSp>
        <p:nvGrpSpPr>
          <p:cNvPr id="1124" name="Google Shape;1124;p44"/>
          <p:cNvGrpSpPr/>
          <p:nvPr/>
        </p:nvGrpSpPr>
        <p:grpSpPr>
          <a:xfrm>
            <a:off x="4280194" y="3415964"/>
            <a:ext cx="1623300" cy="997999"/>
            <a:chOff x="2876174" y="1818250"/>
            <a:chExt cx="1623300" cy="997999"/>
          </a:xfrm>
        </p:grpSpPr>
        <p:sp>
          <p:nvSpPr>
            <p:cNvPr id="1125" name="Google Shape;1125;p44"/>
            <p:cNvSpPr txBox="1"/>
            <p:nvPr/>
          </p:nvSpPr>
          <p:spPr>
            <a:xfrm>
              <a:off x="28761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VENUS</a:t>
              </a:r>
              <a:endParaRPr>
                <a:solidFill>
                  <a:schemeClr val="lt1"/>
                </a:solidFill>
                <a:latin typeface="Roboto"/>
                <a:ea typeface="Roboto"/>
                <a:cs typeface="Roboto"/>
                <a:sym typeface="Roboto"/>
              </a:endParaRPr>
            </a:p>
          </p:txBody>
        </p:sp>
        <p:sp>
          <p:nvSpPr>
            <p:cNvPr id="1126" name="Google Shape;1126;p44"/>
            <p:cNvSpPr txBox="1"/>
            <p:nvPr/>
          </p:nvSpPr>
          <p:spPr>
            <a:xfrm>
              <a:off x="28761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grpSp>
      <p:sp>
        <p:nvSpPr>
          <p:cNvPr id="1127" name="Google Shape;1127;p44"/>
          <p:cNvSpPr/>
          <p:nvPr/>
        </p:nvSpPr>
        <p:spPr>
          <a:xfrm>
            <a:off x="4773844" y="2037224"/>
            <a:ext cx="636000" cy="11868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4"/>
          <p:cNvSpPr/>
          <p:nvPr/>
        </p:nvSpPr>
        <p:spPr>
          <a:xfrm>
            <a:off x="4773850" y="2969575"/>
            <a:ext cx="636000" cy="2544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4"/>
          <p:cNvSpPr/>
          <p:nvPr/>
        </p:nvSpPr>
        <p:spPr>
          <a:xfrm>
            <a:off x="6705122" y="2037224"/>
            <a:ext cx="636000" cy="11868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4"/>
          <p:cNvSpPr/>
          <p:nvPr/>
        </p:nvSpPr>
        <p:spPr>
          <a:xfrm>
            <a:off x="6705125" y="2316575"/>
            <a:ext cx="636000" cy="9075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4"/>
          <p:cNvSpPr txBox="1"/>
          <p:nvPr/>
        </p:nvSpPr>
        <p:spPr>
          <a:xfrm>
            <a:off x="4280201" y="1326475"/>
            <a:ext cx="16233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20%</a:t>
            </a:r>
            <a:endParaRPr sz="3000">
              <a:solidFill>
                <a:schemeClr val="lt1"/>
              </a:solidFill>
              <a:latin typeface="Roboto"/>
              <a:ea typeface="Roboto"/>
              <a:cs typeface="Roboto"/>
              <a:sym typeface="Roboto"/>
            </a:endParaRPr>
          </a:p>
        </p:txBody>
      </p:sp>
      <p:sp>
        <p:nvSpPr>
          <p:cNvPr id="1132" name="Google Shape;1132;p44"/>
          <p:cNvSpPr txBox="1"/>
          <p:nvPr/>
        </p:nvSpPr>
        <p:spPr>
          <a:xfrm>
            <a:off x="6211476" y="1326475"/>
            <a:ext cx="16233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8</a:t>
            </a:r>
            <a:r>
              <a:rPr lang="en" sz="3000">
                <a:solidFill>
                  <a:schemeClr val="lt1"/>
                </a:solidFill>
                <a:latin typeface="Alfa Slab One"/>
                <a:ea typeface="Alfa Slab One"/>
                <a:cs typeface="Alfa Slab One"/>
                <a:sym typeface="Alfa Slab One"/>
              </a:rPr>
              <a:t>0%</a:t>
            </a:r>
            <a:endParaRPr sz="3000">
              <a:solidFill>
                <a:schemeClr val="lt1"/>
              </a:solidFill>
              <a:latin typeface="Roboto"/>
              <a:ea typeface="Roboto"/>
              <a:cs typeface="Roboto"/>
              <a:sym typeface="Roboto"/>
            </a:endParaRPr>
          </a:p>
        </p:txBody>
      </p:sp>
      <p:grpSp>
        <p:nvGrpSpPr>
          <p:cNvPr id="1133" name="Google Shape;1133;p44"/>
          <p:cNvGrpSpPr/>
          <p:nvPr/>
        </p:nvGrpSpPr>
        <p:grpSpPr>
          <a:xfrm>
            <a:off x="1148746" y="1326475"/>
            <a:ext cx="2588689" cy="2458112"/>
            <a:chOff x="6533766" y="1818250"/>
            <a:chExt cx="1623308" cy="2458112"/>
          </a:xfrm>
        </p:grpSpPr>
        <p:sp>
          <p:nvSpPr>
            <p:cNvPr id="1134" name="Google Shape;1134;p44"/>
            <p:cNvSpPr txBox="1"/>
            <p:nvPr/>
          </p:nvSpPr>
          <p:spPr>
            <a:xfrm>
              <a:off x="65337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CONCLUSIONS</a:t>
              </a:r>
              <a:endParaRPr>
                <a:solidFill>
                  <a:schemeClr val="lt1"/>
                </a:solidFill>
                <a:latin typeface="Roboto"/>
                <a:ea typeface="Roboto"/>
                <a:cs typeface="Roboto"/>
                <a:sym typeface="Roboto"/>
              </a:endParaRPr>
            </a:p>
          </p:txBody>
        </p:sp>
        <p:sp>
          <p:nvSpPr>
            <p:cNvPr id="1135" name="Google Shape;1135;p44"/>
            <p:cNvSpPr txBox="1"/>
            <p:nvPr/>
          </p:nvSpPr>
          <p:spPr>
            <a:xfrm>
              <a:off x="6533766" y="2243562"/>
              <a:ext cx="1623300" cy="203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Mercury is the closest planet to the Sun and the smallest one in the entire Solar System. This planet's name has nothing to do with the liquid metal, since Mercury was named after the Roman messenger god. Mercury has no natural satellites</a:t>
              </a:r>
              <a:endParaRPr>
                <a:solidFill>
                  <a:schemeClr val="lt1"/>
                </a:solidFill>
                <a:latin typeface="Roboto"/>
                <a:ea typeface="Roboto"/>
                <a:cs typeface="Roboto"/>
                <a:sym typeface="Roboto"/>
              </a:endParaRPr>
            </a:p>
          </p:txBody>
        </p:sp>
      </p:grpSp>
      <p:sp>
        <p:nvSpPr>
          <p:cNvPr id="1136" name="Google Shape;1136;p44"/>
          <p:cNvSpPr txBox="1"/>
          <p:nvPr/>
        </p:nvSpPr>
        <p:spPr>
          <a:xfrm>
            <a:off x="1148438" y="3936575"/>
            <a:ext cx="2588700" cy="383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a:solidFill>
                  <a:schemeClr val="dk1"/>
                </a:solidFill>
                <a:latin typeface="Roboto"/>
                <a:ea typeface="Roboto"/>
                <a:cs typeface="Roboto"/>
                <a:sym typeface="Roboto"/>
              </a:rPr>
              <a:t>12 million players in total!</a:t>
            </a:r>
            <a:endParaRPr>
              <a:solidFill>
                <a:schemeClr val="dk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45"/>
          <p:cNvSpPr/>
          <p:nvPr/>
        </p:nvSpPr>
        <p:spPr>
          <a:xfrm>
            <a:off x="4242750" y="1974966"/>
            <a:ext cx="658500" cy="65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5"/>
          <p:cNvSpPr/>
          <p:nvPr/>
        </p:nvSpPr>
        <p:spPr>
          <a:xfrm>
            <a:off x="6833548" y="1974966"/>
            <a:ext cx="658500" cy="65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1144" name="Google Shape;1144;p45"/>
          <p:cNvGrpSpPr/>
          <p:nvPr/>
        </p:nvGrpSpPr>
        <p:grpSpPr>
          <a:xfrm>
            <a:off x="1169548" y="2891075"/>
            <a:ext cx="1623300" cy="997999"/>
            <a:chOff x="1075050" y="1818250"/>
            <a:chExt cx="1623300" cy="997999"/>
          </a:xfrm>
        </p:grpSpPr>
        <p:sp>
          <p:nvSpPr>
            <p:cNvPr id="1145" name="Google Shape;1145;p45"/>
            <p:cNvSpPr txBox="1"/>
            <p:nvPr/>
          </p:nvSpPr>
          <p:spPr>
            <a:xfrm>
              <a:off x="10750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KAREN</a:t>
              </a:r>
              <a:endParaRPr>
                <a:solidFill>
                  <a:schemeClr val="lt1"/>
                </a:solidFill>
                <a:latin typeface="Roboto"/>
                <a:ea typeface="Roboto"/>
                <a:cs typeface="Roboto"/>
                <a:sym typeface="Roboto"/>
              </a:endParaRPr>
            </a:p>
          </p:txBody>
        </p:sp>
        <p:sp>
          <p:nvSpPr>
            <p:cNvPr id="1146" name="Google Shape;1146;p45"/>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huge gas giant</a:t>
              </a:r>
              <a:endParaRPr sz="1800">
                <a:solidFill>
                  <a:schemeClr val="lt1"/>
                </a:solidFill>
                <a:latin typeface="Alfa Slab One"/>
                <a:ea typeface="Alfa Slab One"/>
                <a:cs typeface="Alfa Slab One"/>
                <a:sym typeface="Alfa Slab One"/>
              </a:endParaRPr>
            </a:p>
          </p:txBody>
        </p:sp>
      </p:grpSp>
      <p:grpSp>
        <p:nvGrpSpPr>
          <p:cNvPr id="1147" name="Google Shape;1147;p45"/>
          <p:cNvGrpSpPr/>
          <p:nvPr/>
        </p:nvGrpSpPr>
        <p:grpSpPr>
          <a:xfrm>
            <a:off x="3760350" y="2891075"/>
            <a:ext cx="1623300" cy="997999"/>
            <a:chOff x="2876174" y="1818250"/>
            <a:chExt cx="1623300" cy="997999"/>
          </a:xfrm>
        </p:grpSpPr>
        <p:sp>
          <p:nvSpPr>
            <p:cNvPr id="1148" name="Google Shape;1148;p45"/>
            <p:cNvSpPr txBox="1"/>
            <p:nvPr/>
          </p:nvSpPr>
          <p:spPr>
            <a:xfrm>
              <a:off x="28761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TOM</a:t>
              </a:r>
              <a:endParaRPr>
                <a:solidFill>
                  <a:schemeClr val="lt1"/>
                </a:solidFill>
                <a:latin typeface="Roboto"/>
                <a:ea typeface="Roboto"/>
                <a:cs typeface="Roboto"/>
                <a:sym typeface="Roboto"/>
              </a:endParaRPr>
            </a:p>
          </p:txBody>
        </p:sp>
        <p:sp>
          <p:nvSpPr>
            <p:cNvPr id="1149" name="Google Shape;1149;p45"/>
            <p:cNvSpPr txBox="1"/>
            <p:nvPr/>
          </p:nvSpPr>
          <p:spPr>
            <a:xfrm>
              <a:off x="28761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grpSp>
      <p:grpSp>
        <p:nvGrpSpPr>
          <p:cNvPr id="1150" name="Google Shape;1150;p45"/>
          <p:cNvGrpSpPr/>
          <p:nvPr/>
        </p:nvGrpSpPr>
        <p:grpSpPr>
          <a:xfrm>
            <a:off x="6351148" y="2891075"/>
            <a:ext cx="1623300" cy="997999"/>
            <a:chOff x="4732650" y="1818250"/>
            <a:chExt cx="1623300" cy="997999"/>
          </a:xfrm>
        </p:grpSpPr>
        <p:sp>
          <p:nvSpPr>
            <p:cNvPr id="1151" name="Google Shape;1151;p45"/>
            <p:cNvSpPr txBox="1"/>
            <p:nvPr/>
          </p:nvSpPr>
          <p:spPr>
            <a:xfrm>
              <a:off x="47326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JIMMY</a:t>
              </a:r>
              <a:endParaRPr>
                <a:solidFill>
                  <a:schemeClr val="lt1"/>
                </a:solidFill>
                <a:latin typeface="Roboto"/>
                <a:ea typeface="Roboto"/>
                <a:cs typeface="Roboto"/>
                <a:sym typeface="Roboto"/>
              </a:endParaRPr>
            </a:p>
          </p:txBody>
        </p:sp>
        <p:sp>
          <p:nvSpPr>
            <p:cNvPr id="1152" name="Google Shape;1152;p45"/>
            <p:cNvSpPr txBox="1"/>
            <p:nvPr/>
          </p:nvSpPr>
          <p:spPr>
            <a:xfrm>
              <a:off x="47326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Mars is actually a cold place</a:t>
              </a:r>
              <a:endParaRPr sz="1800">
                <a:solidFill>
                  <a:schemeClr val="lt1"/>
                </a:solidFill>
                <a:latin typeface="Alfa Slab One"/>
                <a:ea typeface="Alfa Slab One"/>
                <a:cs typeface="Alfa Slab One"/>
                <a:sym typeface="Alfa Slab One"/>
              </a:endParaRPr>
            </a:p>
          </p:txBody>
        </p:sp>
      </p:grpSp>
      <p:sp>
        <p:nvSpPr>
          <p:cNvPr id="1153" name="Google Shape;1153;p45"/>
          <p:cNvSpPr txBox="1"/>
          <p:nvPr/>
        </p:nvSpPr>
        <p:spPr>
          <a:xfrm>
            <a:off x="3760350" y="1312775"/>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OUR TEAM</a:t>
            </a:r>
            <a:endParaRPr>
              <a:solidFill>
                <a:schemeClr val="dk1"/>
              </a:solidFill>
              <a:latin typeface="Roboto"/>
              <a:ea typeface="Roboto"/>
              <a:cs typeface="Roboto"/>
              <a:sym typeface="Roboto"/>
            </a:endParaRPr>
          </a:p>
        </p:txBody>
      </p:sp>
      <p:sp>
        <p:nvSpPr>
          <p:cNvPr id="1154" name="Google Shape;1154;p45"/>
          <p:cNvSpPr/>
          <p:nvPr/>
        </p:nvSpPr>
        <p:spPr>
          <a:xfrm>
            <a:off x="1651948" y="1974966"/>
            <a:ext cx="658500" cy="65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5" name="Google Shape;1155;p45"/>
          <p:cNvGrpSpPr/>
          <p:nvPr/>
        </p:nvGrpSpPr>
        <p:grpSpPr>
          <a:xfrm>
            <a:off x="1802149" y="2125167"/>
            <a:ext cx="358099" cy="358099"/>
            <a:chOff x="-57568775" y="3198925"/>
            <a:chExt cx="318225" cy="318225"/>
          </a:xfrm>
        </p:grpSpPr>
        <p:sp>
          <p:nvSpPr>
            <p:cNvPr id="1156" name="Google Shape;1156;p45"/>
            <p:cNvSpPr/>
            <p:nvPr/>
          </p:nvSpPr>
          <p:spPr>
            <a:xfrm>
              <a:off x="-57530950" y="3373775"/>
              <a:ext cx="18125" cy="64600"/>
            </a:xfrm>
            <a:custGeom>
              <a:rect b="b" l="l" r="r" t="t"/>
              <a:pathLst>
                <a:path extrusionOk="0" h="2584" w="725">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5"/>
            <p:cNvSpPr/>
            <p:nvPr/>
          </p:nvSpPr>
          <p:spPr>
            <a:xfrm>
              <a:off x="-57568775" y="3406850"/>
              <a:ext cx="99275" cy="110300"/>
            </a:xfrm>
            <a:custGeom>
              <a:rect b="b" l="l" r="r" t="t"/>
              <a:pathLst>
                <a:path extrusionOk="0" h="4412" w="3971">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5"/>
            <p:cNvSpPr/>
            <p:nvPr/>
          </p:nvSpPr>
          <p:spPr>
            <a:xfrm>
              <a:off x="-57494725" y="3254850"/>
              <a:ext cx="207175" cy="262300"/>
            </a:xfrm>
            <a:custGeom>
              <a:rect b="b" l="l" r="r" t="t"/>
              <a:pathLst>
                <a:path extrusionOk="0" h="10492" w="8287">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5"/>
            <p:cNvSpPr/>
            <p:nvPr/>
          </p:nvSpPr>
          <p:spPr>
            <a:xfrm>
              <a:off x="-57269475" y="3372975"/>
              <a:ext cx="18925" cy="63825"/>
            </a:xfrm>
            <a:custGeom>
              <a:rect b="b" l="l" r="r" t="t"/>
              <a:pathLst>
                <a:path extrusionOk="0" h="2553" w="757">
                  <a:moveTo>
                    <a:pt x="1" y="1"/>
                  </a:moveTo>
                  <a:lnTo>
                    <a:pt x="1" y="2553"/>
                  </a:lnTo>
                  <a:cubicBezTo>
                    <a:pt x="442" y="2301"/>
                    <a:pt x="757" y="1828"/>
                    <a:pt x="757" y="1261"/>
                  </a:cubicBezTo>
                  <a:cubicBezTo>
                    <a:pt x="757" y="757"/>
                    <a:pt x="473" y="284"/>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5"/>
            <p:cNvSpPr/>
            <p:nvPr/>
          </p:nvSpPr>
          <p:spPr>
            <a:xfrm>
              <a:off x="-57436450" y="3198925"/>
              <a:ext cx="185900" cy="154400"/>
            </a:xfrm>
            <a:custGeom>
              <a:rect b="b" l="l" r="r" t="t"/>
              <a:pathLst>
                <a:path extrusionOk="0" h="6176" w="7436">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5"/>
            <p:cNvSpPr/>
            <p:nvPr/>
          </p:nvSpPr>
          <p:spPr>
            <a:xfrm>
              <a:off x="-57532525" y="3215450"/>
              <a:ext cx="77975" cy="148900"/>
            </a:xfrm>
            <a:custGeom>
              <a:rect b="b" l="l" r="r" t="t"/>
              <a:pathLst>
                <a:path extrusionOk="0" h="5956" w="3119">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2" name="Google Shape;1162;p45"/>
          <p:cNvGrpSpPr/>
          <p:nvPr/>
        </p:nvGrpSpPr>
        <p:grpSpPr>
          <a:xfrm>
            <a:off x="4414669" y="2124716"/>
            <a:ext cx="314662" cy="358999"/>
            <a:chOff x="-55576850" y="3198125"/>
            <a:chExt cx="279625" cy="319025"/>
          </a:xfrm>
        </p:grpSpPr>
        <p:sp>
          <p:nvSpPr>
            <p:cNvPr id="1163" name="Google Shape;1163;p45"/>
            <p:cNvSpPr/>
            <p:nvPr/>
          </p:nvSpPr>
          <p:spPr>
            <a:xfrm>
              <a:off x="-55576850" y="3335975"/>
              <a:ext cx="18900" cy="63825"/>
            </a:xfrm>
            <a:custGeom>
              <a:rect b="b" l="l" r="r" t="t"/>
              <a:pathLst>
                <a:path extrusionOk="0" h="2553" w="756">
                  <a:moveTo>
                    <a:pt x="756" y="0"/>
                  </a:moveTo>
                  <a:cubicBezTo>
                    <a:pt x="315" y="221"/>
                    <a:pt x="0" y="693"/>
                    <a:pt x="0" y="1260"/>
                  </a:cubicBezTo>
                  <a:cubicBezTo>
                    <a:pt x="0" y="1796"/>
                    <a:pt x="315" y="2269"/>
                    <a:pt x="756" y="2552"/>
                  </a:cubicBezTo>
                  <a:lnTo>
                    <a:pt x="7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5"/>
            <p:cNvSpPr/>
            <p:nvPr/>
          </p:nvSpPr>
          <p:spPr>
            <a:xfrm>
              <a:off x="-55539850" y="3198125"/>
              <a:ext cx="206375" cy="99275"/>
            </a:xfrm>
            <a:custGeom>
              <a:rect b="b" l="l" r="r" t="t"/>
              <a:pathLst>
                <a:path extrusionOk="0" h="3971" w="8255">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5"/>
            <p:cNvSpPr/>
            <p:nvPr/>
          </p:nvSpPr>
          <p:spPr>
            <a:xfrm>
              <a:off x="-55539850" y="3275325"/>
              <a:ext cx="204800" cy="241825"/>
            </a:xfrm>
            <a:custGeom>
              <a:rect b="b" l="l" r="r" t="t"/>
              <a:pathLst>
                <a:path extrusionOk="0" h="9673" w="8192">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5"/>
            <p:cNvSpPr/>
            <p:nvPr/>
          </p:nvSpPr>
          <p:spPr>
            <a:xfrm>
              <a:off x="-55316150" y="3335975"/>
              <a:ext cx="18925" cy="63825"/>
            </a:xfrm>
            <a:custGeom>
              <a:rect b="b" l="l" r="r" t="t"/>
              <a:pathLst>
                <a:path extrusionOk="0" h="2553" w="757">
                  <a:moveTo>
                    <a:pt x="0" y="0"/>
                  </a:moveTo>
                  <a:lnTo>
                    <a:pt x="0" y="2552"/>
                  </a:lnTo>
                  <a:cubicBezTo>
                    <a:pt x="441" y="2269"/>
                    <a:pt x="756" y="1796"/>
                    <a:pt x="756" y="1260"/>
                  </a:cubicBezTo>
                  <a:cubicBezTo>
                    <a:pt x="756" y="693"/>
                    <a:pt x="473" y="221"/>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7" name="Google Shape;1167;p45"/>
          <p:cNvGrpSpPr/>
          <p:nvPr/>
        </p:nvGrpSpPr>
        <p:grpSpPr>
          <a:xfrm>
            <a:off x="7005467" y="2124731"/>
            <a:ext cx="314662" cy="358971"/>
            <a:chOff x="-56766175" y="3198925"/>
            <a:chExt cx="279625" cy="319000"/>
          </a:xfrm>
        </p:grpSpPr>
        <p:sp>
          <p:nvSpPr>
            <p:cNvPr id="1168" name="Google Shape;1168;p45"/>
            <p:cNvSpPr/>
            <p:nvPr/>
          </p:nvSpPr>
          <p:spPr>
            <a:xfrm>
              <a:off x="-56766175" y="3335975"/>
              <a:ext cx="18925" cy="63825"/>
            </a:xfrm>
            <a:custGeom>
              <a:rect b="b" l="l" r="r" t="t"/>
              <a:pathLst>
                <a:path extrusionOk="0" h="2553" w="757">
                  <a:moveTo>
                    <a:pt x="757" y="0"/>
                  </a:moveTo>
                  <a:cubicBezTo>
                    <a:pt x="316" y="221"/>
                    <a:pt x="1" y="693"/>
                    <a:pt x="1" y="1260"/>
                  </a:cubicBezTo>
                  <a:cubicBezTo>
                    <a:pt x="1" y="1796"/>
                    <a:pt x="316" y="2269"/>
                    <a:pt x="757" y="2552"/>
                  </a:cubicBezTo>
                  <a:lnTo>
                    <a:pt x="757" y="158"/>
                  </a:lnTo>
                  <a:lnTo>
                    <a:pt x="7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5"/>
            <p:cNvSpPr/>
            <p:nvPr/>
          </p:nvSpPr>
          <p:spPr>
            <a:xfrm>
              <a:off x="-56747275" y="3198925"/>
              <a:ext cx="222925" cy="93750"/>
            </a:xfrm>
            <a:custGeom>
              <a:rect b="b" l="l" r="r" t="t"/>
              <a:pathLst>
                <a:path extrusionOk="0" h="3750" w="8917">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5"/>
            <p:cNvSpPr/>
            <p:nvPr/>
          </p:nvSpPr>
          <p:spPr>
            <a:xfrm>
              <a:off x="-56710250" y="3348575"/>
              <a:ext cx="55150" cy="55150"/>
            </a:xfrm>
            <a:custGeom>
              <a:rect b="b" l="l" r="r" t="t"/>
              <a:pathLst>
                <a:path extrusionOk="0" h="2206" w="2206">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5"/>
            <p:cNvSpPr/>
            <p:nvPr/>
          </p:nvSpPr>
          <p:spPr>
            <a:xfrm>
              <a:off x="-56597625" y="3349350"/>
              <a:ext cx="55150" cy="55175"/>
            </a:xfrm>
            <a:custGeom>
              <a:rect b="b" l="l" r="r" t="t"/>
              <a:pathLst>
                <a:path extrusionOk="0" h="2207" w="2206">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5"/>
            <p:cNvSpPr/>
            <p:nvPr/>
          </p:nvSpPr>
          <p:spPr>
            <a:xfrm>
              <a:off x="-56727575" y="3376925"/>
              <a:ext cx="204800" cy="141000"/>
            </a:xfrm>
            <a:custGeom>
              <a:rect b="b" l="l" r="r" t="t"/>
              <a:pathLst>
                <a:path extrusionOk="0" h="5640" w="8192">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5"/>
            <p:cNvSpPr/>
            <p:nvPr/>
          </p:nvSpPr>
          <p:spPr>
            <a:xfrm>
              <a:off x="-56729150" y="3289500"/>
              <a:ext cx="204000" cy="87450"/>
            </a:xfrm>
            <a:custGeom>
              <a:rect b="b" l="l" r="r" t="t"/>
              <a:pathLst>
                <a:path extrusionOk="0" h="3498" w="816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5"/>
            <p:cNvSpPr/>
            <p:nvPr/>
          </p:nvSpPr>
          <p:spPr>
            <a:xfrm>
              <a:off x="-56505475" y="3335975"/>
              <a:ext cx="18925" cy="63825"/>
            </a:xfrm>
            <a:custGeom>
              <a:rect b="b" l="l" r="r" t="t"/>
              <a:pathLst>
                <a:path extrusionOk="0" h="2553" w="757">
                  <a:moveTo>
                    <a:pt x="1" y="0"/>
                  </a:moveTo>
                  <a:lnTo>
                    <a:pt x="1" y="2552"/>
                  </a:lnTo>
                  <a:cubicBezTo>
                    <a:pt x="442" y="2269"/>
                    <a:pt x="757" y="1796"/>
                    <a:pt x="757" y="1260"/>
                  </a:cubicBezTo>
                  <a:cubicBezTo>
                    <a:pt x="757" y="693"/>
                    <a:pt x="473" y="22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75" name="Google Shape;1175;p45"/>
          <p:cNvCxnSpPr>
            <a:stCxn id="1153" idx="1"/>
            <a:endCxn id="1154" idx="0"/>
          </p:cNvCxnSpPr>
          <p:nvPr/>
        </p:nvCxnSpPr>
        <p:spPr>
          <a:xfrm flipH="1">
            <a:off x="1981050" y="1543625"/>
            <a:ext cx="1779300" cy="431400"/>
          </a:xfrm>
          <a:prstGeom prst="bentConnector2">
            <a:avLst/>
          </a:prstGeom>
          <a:noFill/>
          <a:ln cap="flat" cmpd="sng" w="38100">
            <a:solidFill>
              <a:schemeClr val="accent1"/>
            </a:solidFill>
            <a:prstDash val="solid"/>
            <a:round/>
            <a:headEnd len="med" w="med" type="none"/>
            <a:tailEnd len="med" w="med" type="none"/>
          </a:ln>
        </p:spPr>
      </p:cxnSp>
      <p:cxnSp>
        <p:nvCxnSpPr>
          <p:cNvPr id="1176" name="Google Shape;1176;p45"/>
          <p:cNvCxnSpPr>
            <a:stCxn id="1153" idx="3"/>
            <a:endCxn id="1142" idx="0"/>
          </p:cNvCxnSpPr>
          <p:nvPr/>
        </p:nvCxnSpPr>
        <p:spPr>
          <a:xfrm>
            <a:off x="5383650" y="1543625"/>
            <a:ext cx="1779000" cy="431400"/>
          </a:xfrm>
          <a:prstGeom prst="bentConnector2">
            <a:avLst/>
          </a:prstGeom>
          <a:noFill/>
          <a:ln cap="flat" cmpd="sng" w="38100">
            <a:solidFill>
              <a:schemeClr val="accent1"/>
            </a:solidFill>
            <a:prstDash val="solid"/>
            <a:round/>
            <a:headEnd len="med" w="med" type="none"/>
            <a:tailEnd len="med" w="med" type="none"/>
          </a:ln>
        </p:spPr>
      </p:cxnSp>
      <p:cxnSp>
        <p:nvCxnSpPr>
          <p:cNvPr id="1177" name="Google Shape;1177;p45"/>
          <p:cNvCxnSpPr>
            <a:stCxn id="1154" idx="4"/>
            <a:endCxn id="1145" idx="0"/>
          </p:cNvCxnSpPr>
          <p:nvPr/>
        </p:nvCxnSpPr>
        <p:spPr>
          <a:xfrm>
            <a:off x="1981198" y="2633466"/>
            <a:ext cx="0" cy="257700"/>
          </a:xfrm>
          <a:prstGeom prst="straightConnector1">
            <a:avLst/>
          </a:prstGeom>
          <a:noFill/>
          <a:ln cap="flat" cmpd="sng" w="38100">
            <a:solidFill>
              <a:schemeClr val="accent1"/>
            </a:solidFill>
            <a:prstDash val="solid"/>
            <a:round/>
            <a:headEnd len="med" w="med" type="none"/>
            <a:tailEnd len="med" w="med" type="none"/>
          </a:ln>
        </p:spPr>
      </p:cxnSp>
      <p:cxnSp>
        <p:nvCxnSpPr>
          <p:cNvPr id="1178" name="Google Shape;1178;p45"/>
          <p:cNvCxnSpPr>
            <a:stCxn id="1141" idx="4"/>
            <a:endCxn id="1148" idx="0"/>
          </p:cNvCxnSpPr>
          <p:nvPr/>
        </p:nvCxnSpPr>
        <p:spPr>
          <a:xfrm>
            <a:off x="4572000" y="2633466"/>
            <a:ext cx="0" cy="257700"/>
          </a:xfrm>
          <a:prstGeom prst="straightConnector1">
            <a:avLst/>
          </a:prstGeom>
          <a:noFill/>
          <a:ln cap="flat" cmpd="sng" w="38100">
            <a:solidFill>
              <a:schemeClr val="accent1"/>
            </a:solidFill>
            <a:prstDash val="solid"/>
            <a:round/>
            <a:headEnd len="med" w="med" type="none"/>
            <a:tailEnd len="med" w="med" type="none"/>
          </a:ln>
        </p:spPr>
      </p:cxnSp>
      <p:cxnSp>
        <p:nvCxnSpPr>
          <p:cNvPr id="1179" name="Google Shape;1179;p45"/>
          <p:cNvCxnSpPr>
            <a:stCxn id="1153" idx="2"/>
            <a:endCxn id="1141" idx="0"/>
          </p:cNvCxnSpPr>
          <p:nvPr/>
        </p:nvCxnSpPr>
        <p:spPr>
          <a:xfrm>
            <a:off x="4572000" y="1774475"/>
            <a:ext cx="0" cy="200400"/>
          </a:xfrm>
          <a:prstGeom prst="straightConnector1">
            <a:avLst/>
          </a:prstGeom>
          <a:noFill/>
          <a:ln cap="flat" cmpd="sng" w="38100">
            <a:solidFill>
              <a:schemeClr val="accent1"/>
            </a:solidFill>
            <a:prstDash val="solid"/>
            <a:round/>
            <a:headEnd len="med" w="med" type="none"/>
            <a:tailEnd len="med" w="med" type="none"/>
          </a:ln>
        </p:spPr>
      </p:cxnSp>
      <p:cxnSp>
        <p:nvCxnSpPr>
          <p:cNvPr id="1180" name="Google Shape;1180;p45"/>
          <p:cNvCxnSpPr>
            <a:stCxn id="1142" idx="4"/>
            <a:endCxn id="1151" idx="0"/>
          </p:cNvCxnSpPr>
          <p:nvPr/>
        </p:nvCxnSpPr>
        <p:spPr>
          <a:xfrm>
            <a:off x="7162798" y="2633466"/>
            <a:ext cx="0" cy="257700"/>
          </a:xfrm>
          <a:prstGeom prst="straightConnector1">
            <a:avLst/>
          </a:prstGeom>
          <a:noFill/>
          <a:ln cap="flat" cmpd="sng" w="38100">
            <a:solidFill>
              <a:schemeClr val="accent1"/>
            </a:solidFill>
            <a:prstDash val="solid"/>
            <a:round/>
            <a:headEnd len="med" w="med" type="none"/>
            <a:tailEnd len="med" w="med" type="none"/>
          </a:ln>
        </p:spPr>
      </p:cxnSp>
      <p:sp>
        <p:nvSpPr>
          <p:cNvPr id="1181" name="Google Shape;1181;p45"/>
          <p:cNvSpPr txBox="1"/>
          <p:nvPr/>
        </p:nvSpPr>
        <p:spPr>
          <a:xfrm>
            <a:off x="3760350" y="3965339"/>
            <a:ext cx="1623300" cy="3834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a:solidFill>
                  <a:schemeClr val="dk1"/>
                </a:solidFill>
                <a:latin typeface="Roboto"/>
                <a:ea typeface="Roboto"/>
                <a:cs typeface="Roboto"/>
                <a:sym typeface="Roboto"/>
              </a:rPr>
              <a:t>Point guard</a:t>
            </a:r>
            <a:endParaRPr>
              <a:solidFill>
                <a:schemeClr val="dk1"/>
              </a:solidFill>
              <a:latin typeface="Roboto"/>
              <a:ea typeface="Roboto"/>
              <a:cs typeface="Roboto"/>
              <a:sym typeface="Roboto"/>
            </a:endParaRPr>
          </a:p>
        </p:txBody>
      </p:sp>
      <p:sp>
        <p:nvSpPr>
          <p:cNvPr id="1182" name="Google Shape;1182;p45"/>
          <p:cNvSpPr txBox="1"/>
          <p:nvPr/>
        </p:nvSpPr>
        <p:spPr>
          <a:xfrm>
            <a:off x="1169548" y="3965354"/>
            <a:ext cx="1623300" cy="3834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a:solidFill>
                  <a:schemeClr val="dk1"/>
                </a:solidFill>
                <a:latin typeface="Roboto"/>
                <a:ea typeface="Roboto"/>
                <a:cs typeface="Roboto"/>
                <a:sym typeface="Roboto"/>
              </a:rPr>
              <a:t>Center</a:t>
            </a:r>
            <a:endParaRPr>
              <a:solidFill>
                <a:schemeClr val="dk1"/>
              </a:solidFill>
              <a:latin typeface="Roboto"/>
              <a:ea typeface="Roboto"/>
              <a:cs typeface="Roboto"/>
              <a:sym typeface="Roboto"/>
            </a:endParaRPr>
          </a:p>
        </p:txBody>
      </p:sp>
      <p:sp>
        <p:nvSpPr>
          <p:cNvPr id="1183" name="Google Shape;1183;p45"/>
          <p:cNvSpPr txBox="1"/>
          <p:nvPr/>
        </p:nvSpPr>
        <p:spPr>
          <a:xfrm>
            <a:off x="6351148" y="3965339"/>
            <a:ext cx="1623300" cy="3834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a:solidFill>
                  <a:schemeClr val="dk1"/>
                </a:solidFill>
                <a:latin typeface="Roboto"/>
                <a:ea typeface="Roboto"/>
                <a:cs typeface="Roboto"/>
                <a:sym typeface="Roboto"/>
              </a:rPr>
              <a:t>Small forward</a:t>
            </a:r>
            <a:endParaRPr>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46"/>
          <p:cNvSpPr/>
          <p:nvPr/>
        </p:nvSpPr>
        <p:spPr>
          <a:xfrm>
            <a:off x="5796251" y="2019895"/>
            <a:ext cx="658500" cy="2090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6"/>
          <p:cNvSpPr/>
          <p:nvPr/>
        </p:nvSpPr>
        <p:spPr>
          <a:xfrm>
            <a:off x="7113372" y="2019800"/>
            <a:ext cx="658500" cy="2090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6"/>
          <p:cNvSpPr/>
          <p:nvPr/>
        </p:nvSpPr>
        <p:spPr>
          <a:xfrm>
            <a:off x="7772131" y="2019800"/>
            <a:ext cx="658500" cy="2090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6"/>
          <p:cNvSpPr/>
          <p:nvPr/>
        </p:nvSpPr>
        <p:spPr>
          <a:xfrm>
            <a:off x="6455073" y="2019895"/>
            <a:ext cx="658500" cy="2090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6"/>
          <p:cNvSpPr/>
          <p:nvPr/>
        </p:nvSpPr>
        <p:spPr>
          <a:xfrm>
            <a:off x="5796250" y="2987850"/>
            <a:ext cx="658500" cy="11223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6"/>
          <p:cNvSpPr/>
          <p:nvPr/>
        </p:nvSpPr>
        <p:spPr>
          <a:xfrm>
            <a:off x="7113375" y="3381450"/>
            <a:ext cx="658500" cy="728700"/>
          </a:xfrm>
          <a:prstGeom prst="rect">
            <a:avLst/>
          </a:prstGeom>
          <a:solidFill>
            <a:schemeClr val="accent3"/>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sp>
        <p:nvSpPr>
          <p:cNvPr id="1195" name="Google Shape;1195;p46"/>
          <p:cNvSpPr txBox="1"/>
          <p:nvPr/>
        </p:nvSpPr>
        <p:spPr>
          <a:xfrm>
            <a:off x="5796250" y="1154095"/>
            <a:ext cx="2623200" cy="81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Mercury is the closest planet to the Sun and the smallest one in the entire Solar System</a:t>
            </a:r>
            <a:endParaRPr>
              <a:solidFill>
                <a:schemeClr val="lt1"/>
              </a:solidFill>
              <a:latin typeface="Roboto"/>
              <a:ea typeface="Roboto"/>
              <a:cs typeface="Roboto"/>
              <a:sym typeface="Roboto"/>
            </a:endParaRPr>
          </a:p>
        </p:txBody>
      </p:sp>
      <p:cxnSp>
        <p:nvCxnSpPr>
          <p:cNvPr id="1196" name="Google Shape;1196;p46"/>
          <p:cNvCxnSpPr/>
          <p:nvPr/>
        </p:nvCxnSpPr>
        <p:spPr>
          <a:xfrm>
            <a:off x="5796525" y="1109900"/>
            <a:ext cx="0" cy="1122300"/>
          </a:xfrm>
          <a:prstGeom prst="straightConnector1">
            <a:avLst/>
          </a:prstGeom>
          <a:noFill/>
          <a:ln cap="flat" cmpd="sng" w="38100">
            <a:solidFill>
              <a:schemeClr val="accent1"/>
            </a:solidFill>
            <a:prstDash val="solid"/>
            <a:round/>
            <a:headEnd len="med" w="med" type="none"/>
            <a:tailEnd len="med" w="med" type="none"/>
          </a:ln>
        </p:spPr>
      </p:cxnSp>
      <p:sp>
        <p:nvSpPr>
          <p:cNvPr id="1197" name="Google Shape;1197;p46"/>
          <p:cNvSpPr/>
          <p:nvPr/>
        </p:nvSpPr>
        <p:spPr>
          <a:xfrm>
            <a:off x="6455100" y="2597875"/>
            <a:ext cx="658500" cy="1512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6"/>
          <p:cNvSpPr/>
          <p:nvPr/>
        </p:nvSpPr>
        <p:spPr>
          <a:xfrm>
            <a:off x="7772150" y="3722999"/>
            <a:ext cx="658500" cy="3870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199" name="Google Shape;1199;p46"/>
          <p:cNvGraphicFramePr/>
          <p:nvPr/>
        </p:nvGraphicFramePr>
        <p:xfrm>
          <a:off x="5796250" y="4142254"/>
          <a:ext cx="3000000" cy="3000000"/>
        </p:xfrm>
        <a:graphic>
          <a:graphicData uri="http://schemas.openxmlformats.org/drawingml/2006/table">
            <a:tbl>
              <a:tblPr>
                <a:noFill/>
                <a:tableStyleId>{AEACB189-FE55-4566-9B69-448111C20A33}</a:tableStyleId>
              </a:tblPr>
              <a:tblGrid>
                <a:gridCol w="658625"/>
                <a:gridCol w="658625"/>
                <a:gridCol w="658625"/>
                <a:gridCol w="658625"/>
              </a:tblGrid>
              <a:tr h="457175">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A</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B</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C</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D</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bl>
          </a:graphicData>
        </a:graphic>
      </p:graphicFrame>
      <p:grpSp>
        <p:nvGrpSpPr>
          <p:cNvPr id="1200" name="Google Shape;1200;p46"/>
          <p:cNvGrpSpPr/>
          <p:nvPr/>
        </p:nvGrpSpPr>
        <p:grpSpPr>
          <a:xfrm>
            <a:off x="3481009" y="1764881"/>
            <a:ext cx="2050715" cy="997999"/>
            <a:chOff x="1075050" y="1818250"/>
            <a:chExt cx="1623300" cy="997999"/>
          </a:xfrm>
        </p:grpSpPr>
        <p:sp>
          <p:nvSpPr>
            <p:cNvPr id="1201" name="Google Shape;1201;p46"/>
            <p:cNvSpPr txBox="1"/>
            <p:nvPr/>
          </p:nvSpPr>
          <p:spPr>
            <a:xfrm>
              <a:off x="10750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OPTION </a:t>
              </a:r>
              <a:r>
                <a:rPr lang="en" sz="1800">
                  <a:solidFill>
                    <a:schemeClr val="lt1"/>
                  </a:solidFill>
                  <a:latin typeface="Alfa Slab One"/>
                  <a:ea typeface="Alfa Slab One"/>
                  <a:cs typeface="Alfa Slab One"/>
                  <a:sym typeface="Alfa Slab One"/>
                </a:rPr>
                <a:t>C</a:t>
              </a:r>
              <a:endParaRPr>
                <a:solidFill>
                  <a:schemeClr val="lt1"/>
                </a:solidFill>
                <a:latin typeface="Roboto"/>
                <a:ea typeface="Roboto"/>
                <a:cs typeface="Roboto"/>
                <a:sym typeface="Roboto"/>
              </a:endParaRPr>
            </a:p>
          </p:txBody>
        </p:sp>
        <p:sp>
          <p:nvSpPr>
            <p:cNvPr id="1202" name="Google Shape;1202;p46"/>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Neptune is the farthest planet from the Sun</a:t>
              </a:r>
              <a:endParaRPr sz="1800">
                <a:solidFill>
                  <a:schemeClr val="lt1"/>
                </a:solidFill>
                <a:latin typeface="Alfa Slab One"/>
                <a:ea typeface="Alfa Slab One"/>
                <a:cs typeface="Alfa Slab One"/>
                <a:sym typeface="Alfa Slab One"/>
              </a:endParaRPr>
            </a:p>
          </p:txBody>
        </p:sp>
      </p:grpSp>
      <p:grpSp>
        <p:nvGrpSpPr>
          <p:cNvPr id="1203" name="Google Shape;1203;p46"/>
          <p:cNvGrpSpPr/>
          <p:nvPr/>
        </p:nvGrpSpPr>
        <p:grpSpPr>
          <a:xfrm>
            <a:off x="921037" y="1764881"/>
            <a:ext cx="2050715" cy="997999"/>
            <a:chOff x="2876174" y="1818250"/>
            <a:chExt cx="1623300" cy="997999"/>
          </a:xfrm>
        </p:grpSpPr>
        <p:sp>
          <p:nvSpPr>
            <p:cNvPr id="1204" name="Google Shape;1204;p46"/>
            <p:cNvSpPr txBox="1"/>
            <p:nvPr/>
          </p:nvSpPr>
          <p:spPr>
            <a:xfrm>
              <a:off x="28761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OPTION A</a:t>
              </a:r>
              <a:endParaRPr>
                <a:solidFill>
                  <a:schemeClr val="lt1"/>
                </a:solidFill>
                <a:latin typeface="Roboto"/>
                <a:ea typeface="Roboto"/>
                <a:cs typeface="Roboto"/>
                <a:sym typeface="Roboto"/>
              </a:endParaRPr>
            </a:p>
          </p:txBody>
        </p:sp>
        <p:sp>
          <p:nvSpPr>
            <p:cNvPr id="1205" name="Google Shape;1205;p46"/>
            <p:cNvSpPr txBox="1"/>
            <p:nvPr/>
          </p:nvSpPr>
          <p:spPr>
            <a:xfrm>
              <a:off x="28761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Despite being red, Mars is actually a cold place</a:t>
              </a:r>
              <a:endParaRPr sz="1800">
                <a:solidFill>
                  <a:schemeClr val="lt1"/>
                </a:solidFill>
                <a:latin typeface="Alfa Slab One"/>
                <a:ea typeface="Alfa Slab One"/>
                <a:cs typeface="Alfa Slab One"/>
                <a:sym typeface="Alfa Slab One"/>
              </a:endParaRPr>
            </a:p>
          </p:txBody>
        </p:sp>
      </p:grpSp>
      <p:grpSp>
        <p:nvGrpSpPr>
          <p:cNvPr id="1206" name="Google Shape;1206;p46"/>
          <p:cNvGrpSpPr/>
          <p:nvPr/>
        </p:nvGrpSpPr>
        <p:grpSpPr>
          <a:xfrm>
            <a:off x="3481009" y="3522601"/>
            <a:ext cx="2050715" cy="997999"/>
            <a:chOff x="1075050" y="1818250"/>
            <a:chExt cx="1623300" cy="997999"/>
          </a:xfrm>
        </p:grpSpPr>
        <p:sp>
          <p:nvSpPr>
            <p:cNvPr id="1207" name="Google Shape;1207;p46"/>
            <p:cNvSpPr txBox="1"/>
            <p:nvPr/>
          </p:nvSpPr>
          <p:spPr>
            <a:xfrm>
              <a:off x="10750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OPTION </a:t>
              </a:r>
              <a:r>
                <a:rPr lang="en" sz="1800">
                  <a:solidFill>
                    <a:schemeClr val="lt1"/>
                  </a:solidFill>
                  <a:latin typeface="Alfa Slab One"/>
                  <a:ea typeface="Alfa Slab One"/>
                  <a:cs typeface="Alfa Slab One"/>
                  <a:sym typeface="Alfa Slab One"/>
                </a:rPr>
                <a:t>D</a:t>
              </a:r>
              <a:endParaRPr>
                <a:solidFill>
                  <a:schemeClr val="lt1"/>
                </a:solidFill>
                <a:latin typeface="Roboto"/>
                <a:ea typeface="Roboto"/>
                <a:cs typeface="Roboto"/>
                <a:sym typeface="Roboto"/>
              </a:endParaRPr>
            </a:p>
          </p:txBody>
        </p:sp>
        <p:sp>
          <p:nvSpPr>
            <p:cNvPr id="1208" name="Google Shape;1208;p46"/>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Saturn is composed of hydrogen and helium</a:t>
              </a:r>
              <a:endParaRPr sz="1800">
                <a:solidFill>
                  <a:schemeClr val="lt1"/>
                </a:solidFill>
                <a:latin typeface="Alfa Slab One"/>
                <a:ea typeface="Alfa Slab One"/>
                <a:cs typeface="Alfa Slab One"/>
                <a:sym typeface="Alfa Slab One"/>
              </a:endParaRPr>
            </a:p>
          </p:txBody>
        </p:sp>
      </p:grpSp>
      <p:grpSp>
        <p:nvGrpSpPr>
          <p:cNvPr id="1209" name="Google Shape;1209;p46"/>
          <p:cNvGrpSpPr/>
          <p:nvPr/>
        </p:nvGrpSpPr>
        <p:grpSpPr>
          <a:xfrm>
            <a:off x="921037" y="3522601"/>
            <a:ext cx="2050715" cy="997999"/>
            <a:chOff x="2876174" y="1818250"/>
            <a:chExt cx="1623300" cy="997999"/>
          </a:xfrm>
        </p:grpSpPr>
        <p:sp>
          <p:nvSpPr>
            <p:cNvPr id="1210" name="Google Shape;1210;p46"/>
            <p:cNvSpPr txBox="1"/>
            <p:nvPr/>
          </p:nvSpPr>
          <p:spPr>
            <a:xfrm>
              <a:off x="28761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OPTION </a:t>
              </a:r>
              <a:r>
                <a:rPr lang="en" sz="1800">
                  <a:solidFill>
                    <a:schemeClr val="lt1"/>
                  </a:solidFill>
                  <a:latin typeface="Alfa Slab One"/>
                  <a:ea typeface="Alfa Slab One"/>
                  <a:cs typeface="Alfa Slab One"/>
                  <a:sym typeface="Alfa Slab One"/>
                </a:rPr>
                <a:t>B</a:t>
              </a:r>
              <a:endParaRPr>
                <a:solidFill>
                  <a:schemeClr val="lt1"/>
                </a:solidFill>
                <a:latin typeface="Roboto"/>
                <a:ea typeface="Roboto"/>
                <a:cs typeface="Roboto"/>
                <a:sym typeface="Roboto"/>
              </a:endParaRPr>
            </a:p>
          </p:txBody>
        </p:sp>
        <p:sp>
          <p:nvSpPr>
            <p:cNvPr id="1211" name="Google Shape;1211;p46"/>
            <p:cNvSpPr txBox="1"/>
            <p:nvPr/>
          </p:nvSpPr>
          <p:spPr>
            <a:xfrm>
              <a:off x="28761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the biggest planet of them all</a:t>
              </a:r>
              <a:endParaRPr sz="1800">
                <a:solidFill>
                  <a:schemeClr val="lt1"/>
                </a:solidFill>
                <a:latin typeface="Alfa Slab One"/>
                <a:ea typeface="Alfa Slab One"/>
                <a:cs typeface="Alfa Slab One"/>
                <a:sym typeface="Alfa Slab One"/>
              </a:endParaRPr>
            </a:p>
          </p:txBody>
        </p:sp>
      </p:grpSp>
      <p:sp>
        <p:nvSpPr>
          <p:cNvPr id="1212" name="Google Shape;1212;p46"/>
          <p:cNvSpPr txBox="1"/>
          <p:nvPr/>
        </p:nvSpPr>
        <p:spPr>
          <a:xfrm>
            <a:off x="920874" y="1277000"/>
            <a:ext cx="20508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55%</a:t>
            </a:r>
            <a:endParaRPr sz="1800">
              <a:solidFill>
                <a:schemeClr val="dk1"/>
              </a:solidFill>
              <a:latin typeface="Roboto"/>
              <a:ea typeface="Roboto"/>
              <a:cs typeface="Roboto"/>
              <a:sym typeface="Roboto"/>
            </a:endParaRPr>
          </a:p>
        </p:txBody>
      </p:sp>
      <p:sp>
        <p:nvSpPr>
          <p:cNvPr id="1213" name="Google Shape;1213;p46"/>
          <p:cNvSpPr txBox="1"/>
          <p:nvPr/>
        </p:nvSpPr>
        <p:spPr>
          <a:xfrm>
            <a:off x="3480949" y="1277000"/>
            <a:ext cx="2050800" cy="45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70</a:t>
            </a:r>
            <a:r>
              <a:rPr lang="en" sz="1800">
                <a:solidFill>
                  <a:schemeClr val="dk1"/>
                </a:solidFill>
                <a:latin typeface="Alfa Slab One"/>
                <a:ea typeface="Alfa Slab One"/>
                <a:cs typeface="Alfa Slab One"/>
                <a:sym typeface="Alfa Slab One"/>
              </a:rPr>
              <a:t>%</a:t>
            </a:r>
            <a:endParaRPr sz="1800">
              <a:solidFill>
                <a:schemeClr val="dk1"/>
              </a:solidFill>
              <a:latin typeface="Roboto"/>
              <a:ea typeface="Roboto"/>
              <a:cs typeface="Roboto"/>
              <a:sym typeface="Roboto"/>
            </a:endParaRPr>
          </a:p>
        </p:txBody>
      </p:sp>
      <p:sp>
        <p:nvSpPr>
          <p:cNvPr id="1214" name="Google Shape;1214;p46"/>
          <p:cNvSpPr txBox="1"/>
          <p:nvPr/>
        </p:nvSpPr>
        <p:spPr>
          <a:xfrm>
            <a:off x="920874" y="3032239"/>
            <a:ext cx="2050800" cy="45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35%</a:t>
            </a:r>
            <a:endParaRPr sz="1800">
              <a:solidFill>
                <a:schemeClr val="dk1"/>
              </a:solidFill>
              <a:latin typeface="Roboto"/>
              <a:ea typeface="Roboto"/>
              <a:cs typeface="Roboto"/>
              <a:sym typeface="Roboto"/>
            </a:endParaRPr>
          </a:p>
        </p:txBody>
      </p:sp>
      <p:sp>
        <p:nvSpPr>
          <p:cNvPr id="1215" name="Google Shape;1215;p46"/>
          <p:cNvSpPr txBox="1"/>
          <p:nvPr/>
        </p:nvSpPr>
        <p:spPr>
          <a:xfrm>
            <a:off x="3480949" y="3032239"/>
            <a:ext cx="2050800" cy="457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20</a:t>
            </a:r>
            <a:r>
              <a:rPr lang="en" sz="1800">
                <a:solidFill>
                  <a:schemeClr val="dk1"/>
                </a:solidFill>
                <a:latin typeface="Alfa Slab One"/>
                <a:ea typeface="Alfa Slab One"/>
                <a:cs typeface="Alfa Slab One"/>
                <a:sym typeface="Alfa Slab One"/>
              </a:rPr>
              <a:t>%</a:t>
            </a:r>
            <a:endParaRPr sz="1800">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219" name="Shape 1219"/>
        <p:cNvGrpSpPr/>
        <p:nvPr/>
      </p:nvGrpSpPr>
      <p:grpSpPr>
        <a:xfrm>
          <a:off x="0" y="0"/>
          <a:ext cx="0" cy="0"/>
          <a:chOff x="0" y="0"/>
          <a:chExt cx="0" cy="0"/>
        </a:xfrm>
      </p:grpSpPr>
      <p:sp>
        <p:nvSpPr>
          <p:cNvPr id="1220" name="Google Shape;1220;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221" name="Google Shape;1221;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222" name="Google Shape;1222;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226" name="Shape 1226"/>
        <p:cNvGrpSpPr/>
        <p:nvPr/>
      </p:nvGrpSpPr>
      <p:grpSpPr>
        <a:xfrm>
          <a:off x="0" y="0"/>
          <a:ext cx="0" cy="0"/>
          <a:chOff x="0" y="0"/>
          <a:chExt cx="0" cy="0"/>
        </a:xfrm>
      </p:grpSpPr>
      <p:sp>
        <p:nvSpPr>
          <p:cNvPr id="1227" name="Google Shape;1227;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228" name="Google Shape;1228;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u="sng">
                <a:solidFill>
                  <a:schemeClr val="hlink"/>
                </a:solidFill>
              </a:rPr>
              <a:t>S</a:t>
            </a:r>
            <a:r>
              <a:rPr b="1" lang="en" sz="1000" u="sng">
                <a:solidFill>
                  <a:schemeClr val="hlink"/>
                </a:solidFill>
                <a:hlinkClick r:id="rId3"/>
              </a:rPr>
              <a:t>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229" name="Google Shape;1229;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233" name="Shape 1233"/>
        <p:cNvGrpSpPr/>
        <p:nvPr/>
      </p:nvGrpSpPr>
      <p:grpSpPr>
        <a:xfrm>
          <a:off x="0" y="0"/>
          <a:ext cx="0" cy="0"/>
          <a:chOff x="0" y="0"/>
          <a:chExt cx="0" cy="0"/>
        </a:xfrm>
      </p:grpSpPr>
      <p:sp>
        <p:nvSpPr>
          <p:cNvPr id="1234" name="Google Shape;1234;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235" name="Google Shape;1235;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236" name="Google Shape;1236;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237" name="Google Shape;1237;p49"/>
          <p:cNvGrpSpPr/>
          <p:nvPr/>
        </p:nvGrpSpPr>
        <p:grpSpPr>
          <a:xfrm>
            <a:off x="6874322" y="1571957"/>
            <a:ext cx="1446116" cy="2863897"/>
            <a:chOff x="6529419" y="1724307"/>
            <a:chExt cx="1480463" cy="2931917"/>
          </a:xfrm>
        </p:grpSpPr>
        <p:grpSp>
          <p:nvGrpSpPr>
            <p:cNvPr id="1238" name="Google Shape;1238;p49"/>
            <p:cNvGrpSpPr/>
            <p:nvPr/>
          </p:nvGrpSpPr>
          <p:grpSpPr>
            <a:xfrm>
              <a:off x="6556827" y="1724307"/>
              <a:ext cx="956596" cy="944294"/>
              <a:chOff x="3800349" y="1238762"/>
              <a:chExt cx="1098904" cy="1084772"/>
            </a:xfrm>
          </p:grpSpPr>
          <p:grpSp>
            <p:nvGrpSpPr>
              <p:cNvPr id="1239" name="Google Shape;1239;p49"/>
              <p:cNvGrpSpPr/>
              <p:nvPr/>
            </p:nvGrpSpPr>
            <p:grpSpPr>
              <a:xfrm>
                <a:off x="3800349" y="1238762"/>
                <a:ext cx="1098904" cy="1084772"/>
                <a:chOff x="3800349" y="1238762"/>
                <a:chExt cx="1098904" cy="1084772"/>
              </a:xfrm>
            </p:grpSpPr>
            <p:sp>
              <p:nvSpPr>
                <p:cNvPr id="1240" name="Google Shape;1240;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2" name="Google Shape;1242;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49"/>
            <p:cNvGrpSpPr/>
            <p:nvPr/>
          </p:nvGrpSpPr>
          <p:grpSpPr>
            <a:xfrm>
              <a:off x="7053286" y="2227254"/>
              <a:ext cx="956596" cy="944252"/>
              <a:chOff x="4370663" y="1816530"/>
              <a:chExt cx="1098904" cy="1084724"/>
            </a:xfrm>
          </p:grpSpPr>
          <p:grpSp>
            <p:nvGrpSpPr>
              <p:cNvPr id="1244" name="Google Shape;1244;p49"/>
              <p:cNvGrpSpPr/>
              <p:nvPr/>
            </p:nvGrpSpPr>
            <p:grpSpPr>
              <a:xfrm>
                <a:off x="4370663" y="1816530"/>
                <a:ext cx="1098904" cy="1084724"/>
                <a:chOff x="4370663" y="1816530"/>
                <a:chExt cx="1098904" cy="1084724"/>
              </a:xfrm>
            </p:grpSpPr>
            <p:sp>
              <p:nvSpPr>
                <p:cNvPr id="1245" name="Google Shape;1245;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7" name="Google Shape;1247;p49"/>
              <p:cNvGrpSpPr/>
              <p:nvPr/>
            </p:nvGrpSpPr>
            <p:grpSpPr>
              <a:xfrm>
                <a:off x="4732628" y="2171596"/>
                <a:ext cx="374986" cy="374572"/>
                <a:chOff x="3303268" y="3817349"/>
                <a:chExt cx="346056" cy="345674"/>
              </a:xfrm>
            </p:grpSpPr>
            <p:sp>
              <p:nvSpPr>
                <p:cNvPr id="1248" name="Google Shape;1248;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2" name="Google Shape;1252;p49"/>
            <p:cNvGrpSpPr/>
            <p:nvPr/>
          </p:nvGrpSpPr>
          <p:grpSpPr>
            <a:xfrm>
              <a:off x="6547098" y="2715744"/>
              <a:ext cx="956596" cy="944315"/>
              <a:chOff x="3789173" y="2377690"/>
              <a:chExt cx="1098904" cy="1084796"/>
            </a:xfrm>
          </p:grpSpPr>
          <p:grpSp>
            <p:nvGrpSpPr>
              <p:cNvPr id="1253" name="Google Shape;1253;p49"/>
              <p:cNvGrpSpPr/>
              <p:nvPr/>
            </p:nvGrpSpPr>
            <p:grpSpPr>
              <a:xfrm>
                <a:off x="3789173" y="2377690"/>
                <a:ext cx="1098904" cy="1084796"/>
                <a:chOff x="3789173" y="2377690"/>
                <a:chExt cx="1098904" cy="1084796"/>
              </a:xfrm>
            </p:grpSpPr>
            <p:sp>
              <p:nvSpPr>
                <p:cNvPr id="1254" name="Google Shape;1254;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49"/>
              <p:cNvGrpSpPr/>
              <p:nvPr/>
            </p:nvGrpSpPr>
            <p:grpSpPr>
              <a:xfrm>
                <a:off x="4151137" y="2732796"/>
                <a:ext cx="374986" cy="374572"/>
                <a:chOff x="3752358" y="3817349"/>
                <a:chExt cx="346056" cy="345674"/>
              </a:xfrm>
            </p:grpSpPr>
            <p:sp>
              <p:nvSpPr>
                <p:cNvPr id="1257" name="Google Shape;1257;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1" name="Google Shape;1261;p49"/>
            <p:cNvGrpSpPr/>
            <p:nvPr/>
          </p:nvGrpSpPr>
          <p:grpSpPr>
            <a:xfrm>
              <a:off x="7034853" y="3222917"/>
              <a:ext cx="956596" cy="944252"/>
              <a:chOff x="4349489" y="2960313"/>
              <a:chExt cx="1098904" cy="1084724"/>
            </a:xfrm>
          </p:grpSpPr>
          <p:grpSp>
            <p:nvGrpSpPr>
              <p:cNvPr id="1262" name="Google Shape;1262;p49"/>
              <p:cNvGrpSpPr/>
              <p:nvPr/>
            </p:nvGrpSpPr>
            <p:grpSpPr>
              <a:xfrm>
                <a:off x="4349489" y="2960313"/>
                <a:ext cx="1098904" cy="1084724"/>
                <a:chOff x="4349489" y="2960313"/>
                <a:chExt cx="1098904" cy="1084724"/>
              </a:xfrm>
            </p:grpSpPr>
            <p:sp>
              <p:nvSpPr>
                <p:cNvPr id="1263" name="Google Shape;1263;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49"/>
              <p:cNvGrpSpPr/>
              <p:nvPr/>
            </p:nvGrpSpPr>
            <p:grpSpPr>
              <a:xfrm>
                <a:off x="4732657" y="3315384"/>
                <a:ext cx="374952" cy="374572"/>
                <a:chOff x="4201447" y="3817349"/>
                <a:chExt cx="346024" cy="345674"/>
              </a:xfrm>
            </p:grpSpPr>
            <p:sp>
              <p:nvSpPr>
                <p:cNvPr id="1266" name="Google Shape;1266;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8" name="Google Shape;1268;p49"/>
            <p:cNvGrpSpPr/>
            <p:nvPr/>
          </p:nvGrpSpPr>
          <p:grpSpPr>
            <a:xfrm>
              <a:off x="6529419" y="3711909"/>
              <a:ext cx="956596" cy="944315"/>
              <a:chOff x="3768864" y="3522050"/>
              <a:chExt cx="1098904" cy="1084796"/>
            </a:xfrm>
          </p:grpSpPr>
          <p:grpSp>
            <p:nvGrpSpPr>
              <p:cNvPr id="1269" name="Google Shape;1269;p49"/>
              <p:cNvGrpSpPr/>
              <p:nvPr/>
            </p:nvGrpSpPr>
            <p:grpSpPr>
              <a:xfrm>
                <a:off x="3768864" y="3522050"/>
                <a:ext cx="1098904" cy="1084796"/>
                <a:chOff x="3768864" y="3522050"/>
                <a:chExt cx="1098904" cy="1084796"/>
              </a:xfrm>
            </p:grpSpPr>
            <p:sp>
              <p:nvSpPr>
                <p:cNvPr id="1270" name="Google Shape;1270;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2" name="Google Shape;1272;p49"/>
              <p:cNvGrpSpPr/>
              <p:nvPr/>
            </p:nvGrpSpPr>
            <p:grpSpPr>
              <a:xfrm>
                <a:off x="4139616" y="3871555"/>
                <a:ext cx="357419" cy="357005"/>
                <a:chOff x="7482229" y="3351230"/>
                <a:chExt cx="357419" cy="357005"/>
              </a:xfrm>
            </p:grpSpPr>
            <p:sp>
              <p:nvSpPr>
                <p:cNvPr id="1273" name="Google Shape;1273;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sp>
        <p:nvSpPr>
          <p:cNvPr id="134" name="Google Shape;134;p18"/>
          <p:cNvSpPr txBox="1"/>
          <p:nvPr/>
        </p:nvSpPr>
        <p:spPr>
          <a:xfrm>
            <a:off x="1449696" y="1371775"/>
            <a:ext cx="19116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JUPITER</a:t>
            </a:r>
            <a:endParaRPr>
              <a:solidFill>
                <a:schemeClr val="lt1"/>
              </a:solidFill>
              <a:latin typeface="Roboto"/>
              <a:ea typeface="Roboto"/>
              <a:cs typeface="Roboto"/>
              <a:sym typeface="Roboto"/>
            </a:endParaRPr>
          </a:p>
        </p:txBody>
      </p:sp>
      <p:sp>
        <p:nvSpPr>
          <p:cNvPr id="135" name="Google Shape;135;p18"/>
          <p:cNvSpPr txBox="1"/>
          <p:nvPr/>
        </p:nvSpPr>
        <p:spPr>
          <a:xfrm>
            <a:off x="4436499" y="1316275"/>
            <a:ext cx="1960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the biggest planet of them all</a:t>
            </a:r>
            <a:endParaRPr sz="1800">
              <a:solidFill>
                <a:schemeClr val="lt1"/>
              </a:solidFill>
              <a:latin typeface="Alfa Slab One"/>
              <a:ea typeface="Alfa Slab One"/>
              <a:cs typeface="Alfa Slab One"/>
              <a:sym typeface="Alfa Slab One"/>
            </a:endParaRPr>
          </a:p>
        </p:txBody>
      </p:sp>
      <p:sp>
        <p:nvSpPr>
          <p:cNvPr id="136" name="Google Shape;136;p18"/>
          <p:cNvSpPr txBox="1"/>
          <p:nvPr/>
        </p:nvSpPr>
        <p:spPr>
          <a:xfrm>
            <a:off x="7137206" y="1371781"/>
            <a:ext cx="1075200" cy="46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dk1"/>
                </a:solidFill>
                <a:latin typeface="Alfa Slab One"/>
                <a:ea typeface="Alfa Slab One"/>
                <a:cs typeface="Alfa Slab One"/>
                <a:sym typeface="Alfa Slab One"/>
              </a:rPr>
              <a:t>20%</a:t>
            </a:r>
            <a:endParaRPr sz="3000">
              <a:solidFill>
                <a:schemeClr val="dk1"/>
              </a:solidFill>
              <a:latin typeface="Roboto"/>
              <a:ea typeface="Roboto"/>
              <a:cs typeface="Roboto"/>
              <a:sym typeface="Roboto"/>
            </a:endParaRPr>
          </a:p>
        </p:txBody>
      </p:sp>
      <p:sp>
        <p:nvSpPr>
          <p:cNvPr id="137" name="Google Shape;137;p18"/>
          <p:cNvSpPr/>
          <p:nvPr/>
        </p:nvSpPr>
        <p:spPr>
          <a:xfrm>
            <a:off x="3361300" y="1395925"/>
            <a:ext cx="1075200" cy="413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3361300" y="1395925"/>
            <a:ext cx="216900" cy="4134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931594" y="1343581"/>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01</a:t>
            </a:r>
            <a:endParaRPr sz="1800"/>
          </a:p>
        </p:txBody>
      </p:sp>
      <p:cxnSp>
        <p:nvCxnSpPr>
          <p:cNvPr id="140" name="Google Shape;140;p18"/>
          <p:cNvCxnSpPr>
            <a:stCxn id="139" idx="4"/>
            <a:endCxn id="141" idx="0"/>
          </p:cNvCxnSpPr>
          <p:nvPr/>
        </p:nvCxnSpPr>
        <p:spPr>
          <a:xfrm>
            <a:off x="1190644" y="1861681"/>
            <a:ext cx="0" cy="701100"/>
          </a:xfrm>
          <a:prstGeom prst="straightConnector1">
            <a:avLst/>
          </a:prstGeom>
          <a:noFill/>
          <a:ln cap="flat" cmpd="sng" w="38100">
            <a:solidFill>
              <a:schemeClr val="accent1"/>
            </a:solidFill>
            <a:prstDash val="dash"/>
            <a:round/>
            <a:headEnd len="med" w="med" type="none"/>
            <a:tailEnd len="med" w="med" type="none"/>
          </a:ln>
        </p:spPr>
      </p:cxnSp>
      <p:sp>
        <p:nvSpPr>
          <p:cNvPr id="141" name="Google Shape;141;p18"/>
          <p:cNvSpPr/>
          <p:nvPr/>
        </p:nvSpPr>
        <p:spPr>
          <a:xfrm>
            <a:off x="931594" y="2562782"/>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02</a:t>
            </a:r>
            <a:endParaRPr/>
          </a:p>
        </p:txBody>
      </p:sp>
      <p:cxnSp>
        <p:nvCxnSpPr>
          <p:cNvPr id="142" name="Google Shape;142;p18"/>
          <p:cNvCxnSpPr>
            <a:stCxn id="136" idx="1"/>
            <a:endCxn id="135" idx="3"/>
          </p:cNvCxnSpPr>
          <p:nvPr/>
        </p:nvCxnSpPr>
        <p:spPr>
          <a:xfrm rot="10800000">
            <a:off x="6396806" y="1602631"/>
            <a:ext cx="740400" cy="0"/>
          </a:xfrm>
          <a:prstGeom prst="straightConnector1">
            <a:avLst/>
          </a:prstGeom>
          <a:noFill/>
          <a:ln cap="flat" cmpd="sng" w="38100">
            <a:solidFill>
              <a:schemeClr val="accent1"/>
            </a:solidFill>
            <a:prstDash val="dash"/>
            <a:round/>
            <a:headEnd len="med" w="med" type="none"/>
            <a:tailEnd len="med" w="med" type="none"/>
          </a:ln>
        </p:spPr>
      </p:cxnSp>
      <p:sp>
        <p:nvSpPr>
          <p:cNvPr id="143" name="Google Shape;143;p18"/>
          <p:cNvSpPr txBox="1"/>
          <p:nvPr/>
        </p:nvSpPr>
        <p:spPr>
          <a:xfrm>
            <a:off x="1449696" y="2590975"/>
            <a:ext cx="19116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VENUS</a:t>
            </a:r>
            <a:endParaRPr>
              <a:solidFill>
                <a:schemeClr val="lt1"/>
              </a:solidFill>
              <a:latin typeface="Roboto"/>
              <a:ea typeface="Roboto"/>
              <a:cs typeface="Roboto"/>
              <a:sym typeface="Roboto"/>
            </a:endParaRPr>
          </a:p>
        </p:txBody>
      </p:sp>
      <p:sp>
        <p:nvSpPr>
          <p:cNvPr id="144" name="Google Shape;144;p18"/>
          <p:cNvSpPr txBox="1"/>
          <p:nvPr/>
        </p:nvSpPr>
        <p:spPr>
          <a:xfrm>
            <a:off x="4436499" y="2535475"/>
            <a:ext cx="1960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is the second planet from the Sun</a:t>
            </a:r>
            <a:endParaRPr sz="1800">
              <a:solidFill>
                <a:schemeClr val="lt1"/>
              </a:solidFill>
              <a:latin typeface="Alfa Slab One"/>
              <a:ea typeface="Alfa Slab One"/>
              <a:cs typeface="Alfa Slab One"/>
              <a:sym typeface="Alfa Slab One"/>
            </a:endParaRPr>
          </a:p>
        </p:txBody>
      </p:sp>
      <p:sp>
        <p:nvSpPr>
          <p:cNvPr id="145" name="Google Shape;145;p18"/>
          <p:cNvSpPr txBox="1"/>
          <p:nvPr/>
        </p:nvSpPr>
        <p:spPr>
          <a:xfrm>
            <a:off x="7137206" y="2590982"/>
            <a:ext cx="1075200" cy="46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dk1"/>
                </a:solidFill>
                <a:latin typeface="Alfa Slab One"/>
                <a:ea typeface="Alfa Slab One"/>
                <a:cs typeface="Alfa Slab One"/>
                <a:sym typeface="Alfa Slab One"/>
              </a:rPr>
              <a:t>5</a:t>
            </a:r>
            <a:r>
              <a:rPr lang="en" sz="3000">
                <a:solidFill>
                  <a:schemeClr val="dk1"/>
                </a:solidFill>
                <a:latin typeface="Alfa Slab One"/>
                <a:ea typeface="Alfa Slab One"/>
                <a:cs typeface="Alfa Slab One"/>
                <a:sym typeface="Alfa Slab One"/>
              </a:rPr>
              <a:t>0%</a:t>
            </a:r>
            <a:endParaRPr sz="3000">
              <a:solidFill>
                <a:schemeClr val="dk1"/>
              </a:solidFill>
              <a:latin typeface="Roboto"/>
              <a:ea typeface="Roboto"/>
              <a:cs typeface="Roboto"/>
              <a:sym typeface="Roboto"/>
            </a:endParaRPr>
          </a:p>
        </p:txBody>
      </p:sp>
      <p:sp>
        <p:nvSpPr>
          <p:cNvPr id="146" name="Google Shape;146;p18"/>
          <p:cNvSpPr/>
          <p:nvPr/>
        </p:nvSpPr>
        <p:spPr>
          <a:xfrm>
            <a:off x="3361300" y="2615125"/>
            <a:ext cx="1075200" cy="413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3361323" y="2615125"/>
            <a:ext cx="541800" cy="4134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8"/>
          <p:cNvCxnSpPr>
            <a:stCxn id="145" idx="1"/>
            <a:endCxn id="144" idx="3"/>
          </p:cNvCxnSpPr>
          <p:nvPr/>
        </p:nvCxnSpPr>
        <p:spPr>
          <a:xfrm rot="10800000">
            <a:off x="6396806" y="2821832"/>
            <a:ext cx="740400" cy="0"/>
          </a:xfrm>
          <a:prstGeom prst="straightConnector1">
            <a:avLst/>
          </a:prstGeom>
          <a:noFill/>
          <a:ln cap="flat" cmpd="sng" w="38100">
            <a:solidFill>
              <a:schemeClr val="accent1"/>
            </a:solidFill>
            <a:prstDash val="dash"/>
            <a:round/>
            <a:headEnd len="med" w="med" type="none"/>
            <a:tailEnd len="med" w="med" type="none"/>
          </a:ln>
        </p:spPr>
      </p:cxnSp>
      <p:cxnSp>
        <p:nvCxnSpPr>
          <p:cNvPr id="149" name="Google Shape;149;p18"/>
          <p:cNvCxnSpPr>
            <a:stCxn id="141" idx="4"/>
            <a:endCxn id="150" idx="0"/>
          </p:cNvCxnSpPr>
          <p:nvPr/>
        </p:nvCxnSpPr>
        <p:spPr>
          <a:xfrm>
            <a:off x="1190644" y="3080882"/>
            <a:ext cx="0" cy="701100"/>
          </a:xfrm>
          <a:prstGeom prst="straightConnector1">
            <a:avLst/>
          </a:prstGeom>
          <a:noFill/>
          <a:ln cap="flat" cmpd="sng" w="38100">
            <a:solidFill>
              <a:schemeClr val="accent1"/>
            </a:solidFill>
            <a:prstDash val="dash"/>
            <a:round/>
            <a:headEnd len="med" w="med" type="none"/>
            <a:tailEnd len="med" w="med" type="none"/>
          </a:ln>
        </p:spPr>
      </p:cxnSp>
      <p:sp>
        <p:nvSpPr>
          <p:cNvPr id="150" name="Google Shape;150;p18"/>
          <p:cNvSpPr/>
          <p:nvPr/>
        </p:nvSpPr>
        <p:spPr>
          <a:xfrm>
            <a:off x="931594" y="3781982"/>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03</a:t>
            </a:r>
            <a:endParaRPr/>
          </a:p>
        </p:txBody>
      </p:sp>
      <p:sp>
        <p:nvSpPr>
          <p:cNvPr id="151" name="Google Shape;151;p18"/>
          <p:cNvSpPr txBox="1"/>
          <p:nvPr/>
        </p:nvSpPr>
        <p:spPr>
          <a:xfrm>
            <a:off x="1449696" y="3810175"/>
            <a:ext cx="19116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NEPTUNE</a:t>
            </a:r>
            <a:endParaRPr>
              <a:solidFill>
                <a:schemeClr val="lt1"/>
              </a:solidFill>
              <a:latin typeface="Roboto"/>
              <a:ea typeface="Roboto"/>
              <a:cs typeface="Roboto"/>
              <a:sym typeface="Roboto"/>
            </a:endParaRPr>
          </a:p>
        </p:txBody>
      </p:sp>
      <p:sp>
        <p:nvSpPr>
          <p:cNvPr id="152" name="Google Shape;152;p18"/>
          <p:cNvSpPr txBox="1"/>
          <p:nvPr/>
        </p:nvSpPr>
        <p:spPr>
          <a:xfrm>
            <a:off x="4436499" y="3754675"/>
            <a:ext cx="1960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It is the farthest planet from the Sun</a:t>
            </a:r>
            <a:endParaRPr>
              <a:solidFill>
                <a:schemeClr val="lt1"/>
              </a:solidFill>
              <a:latin typeface="Roboto"/>
              <a:ea typeface="Roboto"/>
              <a:cs typeface="Roboto"/>
              <a:sym typeface="Roboto"/>
            </a:endParaRPr>
          </a:p>
        </p:txBody>
      </p:sp>
      <p:sp>
        <p:nvSpPr>
          <p:cNvPr id="153" name="Google Shape;153;p18"/>
          <p:cNvSpPr txBox="1"/>
          <p:nvPr/>
        </p:nvSpPr>
        <p:spPr>
          <a:xfrm>
            <a:off x="7137206" y="3810182"/>
            <a:ext cx="1075200" cy="46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dk1"/>
                </a:solidFill>
                <a:latin typeface="Alfa Slab One"/>
                <a:ea typeface="Alfa Slab One"/>
                <a:cs typeface="Alfa Slab One"/>
                <a:sym typeface="Alfa Slab One"/>
              </a:rPr>
              <a:t>70</a:t>
            </a:r>
            <a:r>
              <a:rPr lang="en" sz="3000">
                <a:solidFill>
                  <a:schemeClr val="dk1"/>
                </a:solidFill>
                <a:latin typeface="Alfa Slab One"/>
                <a:ea typeface="Alfa Slab One"/>
                <a:cs typeface="Alfa Slab One"/>
                <a:sym typeface="Alfa Slab One"/>
              </a:rPr>
              <a:t>%</a:t>
            </a:r>
            <a:endParaRPr sz="3000">
              <a:solidFill>
                <a:schemeClr val="dk1"/>
              </a:solidFill>
              <a:latin typeface="Roboto"/>
              <a:ea typeface="Roboto"/>
              <a:cs typeface="Roboto"/>
              <a:sym typeface="Roboto"/>
            </a:endParaRPr>
          </a:p>
        </p:txBody>
      </p:sp>
      <p:sp>
        <p:nvSpPr>
          <p:cNvPr id="154" name="Google Shape;154;p18"/>
          <p:cNvSpPr/>
          <p:nvPr/>
        </p:nvSpPr>
        <p:spPr>
          <a:xfrm>
            <a:off x="3361300" y="3834325"/>
            <a:ext cx="1075200" cy="413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3361325" y="3834325"/>
            <a:ext cx="740400" cy="4134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18"/>
          <p:cNvCxnSpPr>
            <a:stCxn id="153" idx="1"/>
            <a:endCxn id="152" idx="3"/>
          </p:cNvCxnSpPr>
          <p:nvPr/>
        </p:nvCxnSpPr>
        <p:spPr>
          <a:xfrm rot="10800000">
            <a:off x="6396806" y="4041032"/>
            <a:ext cx="740400" cy="0"/>
          </a:xfrm>
          <a:prstGeom prst="straightConnector1">
            <a:avLst/>
          </a:prstGeom>
          <a:noFill/>
          <a:ln cap="flat" cmpd="sng" w="38100">
            <a:solidFill>
              <a:schemeClr val="accent1"/>
            </a:solidFill>
            <a:prstDash val="dash"/>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sp>
        <p:nvSpPr>
          <p:cNvPr id="162" name="Google Shape;162;p19"/>
          <p:cNvSpPr/>
          <p:nvPr/>
        </p:nvSpPr>
        <p:spPr>
          <a:xfrm>
            <a:off x="3728900" y="1826830"/>
            <a:ext cx="1686300" cy="1686300"/>
          </a:xfrm>
          <a:prstGeom prst="ellipse">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flipH="1">
            <a:off x="3728800" y="1826830"/>
            <a:ext cx="1686300" cy="1686300"/>
          </a:xfrm>
          <a:prstGeom prst="pie">
            <a:avLst>
              <a:gd fmla="val 3399251" name="adj1"/>
              <a:gd fmla="val 16200000" name="adj2"/>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9"/>
          <p:cNvGrpSpPr/>
          <p:nvPr/>
        </p:nvGrpSpPr>
        <p:grpSpPr>
          <a:xfrm>
            <a:off x="1065512" y="2742297"/>
            <a:ext cx="2082369" cy="997999"/>
            <a:chOff x="1075050" y="1818250"/>
            <a:chExt cx="1623300" cy="997999"/>
          </a:xfrm>
        </p:grpSpPr>
        <p:sp>
          <p:nvSpPr>
            <p:cNvPr id="165" name="Google Shape;165;p19"/>
            <p:cNvSpPr txBox="1"/>
            <p:nvPr/>
          </p:nvSpPr>
          <p:spPr>
            <a:xfrm>
              <a:off x="10750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JUPITER</a:t>
              </a:r>
              <a:endParaRPr>
                <a:solidFill>
                  <a:schemeClr val="lt1"/>
                </a:solidFill>
                <a:latin typeface="Roboto"/>
                <a:ea typeface="Roboto"/>
                <a:cs typeface="Roboto"/>
                <a:sym typeface="Roboto"/>
              </a:endParaRPr>
            </a:p>
          </p:txBody>
        </p:sp>
        <p:sp>
          <p:nvSpPr>
            <p:cNvPr id="166" name="Google Shape;166;p19"/>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the biggest planet of them all</a:t>
              </a:r>
              <a:endParaRPr sz="1800">
                <a:solidFill>
                  <a:schemeClr val="lt1"/>
                </a:solidFill>
                <a:latin typeface="Alfa Slab One"/>
                <a:ea typeface="Alfa Slab One"/>
                <a:cs typeface="Alfa Slab One"/>
                <a:sym typeface="Alfa Slab One"/>
              </a:endParaRPr>
            </a:p>
          </p:txBody>
        </p:sp>
      </p:grpSp>
      <p:sp>
        <p:nvSpPr>
          <p:cNvPr id="167" name="Google Shape;167;p19"/>
          <p:cNvSpPr txBox="1"/>
          <p:nvPr/>
        </p:nvSpPr>
        <p:spPr>
          <a:xfrm>
            <a:off x="1065467" y="1557575"/>
            <a:ext cx="2082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40%</a:t>
            </a:r>
            <a:endParaRPr sz="3000">
              <a:solidFill>
                <a:schemeClr val="lt1"/>
              </a:solidFill>
              <a:latin typeface="Roboto"/>
              <a:ea typeface="Roboto"/>
              <a:cs typeface="Roboto"/>
              <a:sym typeface="Roboto"/>
            </a:endParaRPr>
          </a:p>
        </p:txBody>
      </p:sp>
      <p:grpSp>
        <p:nvGrpSpPr>
          <p:cNvPr id="168" name="Google Shape;168;p19"/>
          <p:cNvGrpSpPr/>
          <p:nvPr/>
        </p:nvGrpSpPr>
        <p:grpSpPr>
          <a:xfrm>
            <a:off x="5996164" y="2132689"/>
            <a:ext cx="2082369" cy="997999"/>
            <a:chOff x="2876174" y="1818250"/>
            <a:chExt cx="1623300" cy="997999"/>
          </a:xfrm>
        </p:grpSpPr>
        <p:sp>
          <p:nvSpPr>
            <p:cNvPr id="169" name="Google Shape;169;p19"/>
            <p:cNvSpPr txBox="1"/>
            <p:nvPr/>
          </p:nvSpPr>
          <p:spPr>
            <a:xfrm>
              <a:off x="28761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VENUS</a:t>
              </a:r>
              <a:endParaRPr>
                <a:solidFill>
                  <a:schemeClr val="lt1"/>
                </a:solidFill>
                <a:latin typeface="Roboto"/>
                <a:ea typeface="Roboto"/>
                <a:cs typeface="Roboto"/>
                <a:sym typeface="Roboto"/>
              </a:endParaRPr>
            </a:p>
          </p:txBody>
        </p:sp>
        <p:sp>
          <p:nvSpPr>
            <p:cNvPr id="170" name="Google Shape;170;p19"/>
            <p:cNvSpPr txBox="1"/>
            <p:nvPr/>
          </p:nvSpPr>
          <p:spPr>
            <a:xfrm>
              <a:off x="28761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is the second planet from the Sun</a:t>
              </a:r>
              <a:endParaRPr sz="1800">
                <a:solidFill>
                  <a:schemeClr val="lt1"/>
                </a:solidFill>
                <a:latin typeface="Alfa Slab One"/>
                <a:ea typeface="Alfa Slab One"/>
                <a:cs typeface="Alfa Slab One"/>
                <a:sym typeface="Alfa Slab One"/>
              </a:endParaRPr>
            </a:p>
          </p:txBody>
        </p:sp>
      </p:grpSp>
      <p:sp>
        <p:nvSpPr>
          <p:cNvPr id="171" name="Google Shape;171;p19"/>
          <p:cNvSpPr txBox="1"/>
          <p:nvPr/>
        </p:nvSpPr>
        <p:spPr>
          <a:xfrm>
            <a:off x="5996042" y="3880247"/>
            <a:ext cx="2082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3000">
                <a:solidFill>
                  <a:schemeClr val="lt1"/>
                </a:solidFill>
                <a:latin typeface="Alfa Slab One"/>
                <a:ea typeface="Alfa Slab One"/>
                <a:cs typeface="Alfa Slab One"/>
                <a:sym typeface="Alfa Slab One"/>
              </a:rPr>
              <a:t>60%</a:t>
            </a:r>
            <a:endParaRPr sz="3000">
              <a:solidFill>
                <a:schemeClr val="lt1"/>
              </a:solidFill>
              <a:latin typeface="Roboto"/>
              <a:ea typeface="Roboto"/>
              <a:cs typeface="Roboto"/>
              <a:sym typeface="Roboto"/>
            </a:endParaRPr>
          </a:p>
        </p:txBody>
      </p:sp>
      <p:sp>
        <p:nvSpPr>
          <p:cNvPr id="172" name="Google Shape;172;p19"/>
          <p:cNvSpPr/>
          <p:nvPr/>
        </p:nvSpPr>
        <p:spPr>
          <a:xfrm>
            <a:off x="1065467" y="3846622"/>
            <a:ext cx="2082300" cy="41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It’s a gas giant</a:t>
            </a:r>
            <a:endParaRPr>
              <a:solidFill>
                <a:schemeClr val="dk1"/>
              </a:solidFill>
              <a:latin typeface="Roboto"/>
              <a:ea typeface="Roboto"/>
              <a:cs typeface="Roboto"/>
              <a:sym typeface="Roboto"/>
            </a:endParaRPr>
          </a:p>
        </p:txBody>
      </p:sp>
      <p:sp>
        <p:nvSpPr>
          <p:cNvPr id="173" name="Google Shape;173;p19"/>
          <p:cNvSpPr/>
          <p:nvPr/>
        </p:nvSpPr>
        <p:spPr>
          <a:xfrm>
            <a:off x="5996042" y="1633772"/>
            <a:ext cx="2082300" cy="41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It’s terribly hot</a:t>
            </a:r>
            <a:endParaRPr>
              <a:solidFill>
                <a:schemeClr val="dk1"/>
              </a:solidFill>
              <a:latin typeface="Roboto"/>
              <a:ea typeface="Roboto"/>
              <a:cs typeface="Roboto"/>
              <a:sym typeface="Roboto"/>
            </a:endParaRPr>
          </a:p>
        </p:txBody>
      </p:sp>
      <p:cxnSp>
        <p:nvCxnSpPr>
          <p:cNvPr id="174" name="Google Shape;174;p19"/>
          <p:cNvCxnSpPr>
            <a:stCxn id="163" idx="3"/>
            <a:endCxn id="167" idx="0"/>
          </p:cNvCxnSpPr>
          <p:nvPr/>
        </p:nvCxnSpPr>
        <p:spPr>
          <a:xfrm flipH="1" rot="5400000">
            <a:off x="3204550" y="459430"/>
            <a:ext cx="269400" cy="2465400"/>
          </a:xfrm>
          <a:prstGeom prst="bentConnector3">
            <a:avLst>
              <a:gd fmla="val 188337" name="adj1"/>
            </a:avLst>
          </a:prstGeom>
          <a:noFill/>
          <a:ln cap="flat" cmpd="sng" w="38100">
            <a:solidFill>
              <a:schemeClr val="accent1"/>
            </a:solidFill>
            <a:prstDash val="dash"/>
            <a:round/>
            <a:headEnd len="med" w="med" type="none"/>
            <a:tailEnd len="med" w="med" type="none"/>
          </a:ln>
        </p:spPr>
      </p:cxnSp>
      <p:cxnSp>
        <p:nvCxnSpPr>
          <p:cNvPr id="175" name="Google Shape;175;p19"/>
          <p:cNvCxnSpPr>
            <a:stCxn id="171" idx="1"/>
            <a:endCxn id="163" idx="1"/>
          </p:cNvCxnSpPr>
          <p:nvPr/>
        </p:nvCxnSpPr>
        <p:spPr>
          <a:xfrm rot="10800000">
            <a:off x="4571942" y="3513197"/>
            <a:ext cx="1424100" cy="597900"/>
          </a:xfrm>
          <a:prstGeom prst="bentConnector2">
            <a:avLst/>
          </a:prstGeom>
          <a:noFill/>
          <a:ln cap="flat" cmpd="sng" w="38100">
            <a:solidFill>
              <a:schemeClr val="accent1"/>
            </a:solidFill>
            <a:prstDash val="dash"/>
            <a:round/>
            <a:headEnd len="med" w="med" type="none"/>
            <a:tailEnd len="med" w="med" type="none"/>
          </a:ln>
        </p:spPr>
      </p:cxnSp>
      <p:cxnSp>
        <p:nvCxnSpPr>
          <p:cNvPr id="176" name="Google Shape;176;p19"/>
          <p:cNvCxnSpPr>
            <a:stCxn id="167" idx="2"/>
            <a:endCxn id="165" idx="0"/>
          </p:cNvCxnSpPr>
          <p:nvPr/>
        </p:nvCxnSpPr>
        <p:spPr>
          <a:xfrm>
            <a:off x="2106617" y="2019275"/>
            <a:ext cx="0" cy="723000"/>
          </a:xfrm>
          <a:prstGeom prst="straightConnector1">
            <a:avLst/>
          </a:prstGeom>
          <a:noFill/>
          <a:ln cap="flat" cmpd="sng" w="38100">
            <a:solidFill>
              <a:schemeClr val="accent1"/>
            </a:solidFill>
            <a:prstDash val="dash"/>
            <a:round/>
            <a:headEnd len="med" w="med" type="none"/>
            <a:tailEnd len="med" w="med" type="none"/>
          </a:ln>
        </p:spPr>
      </p:cxnSp>
      <p:cxnSp>
        <p:nvCxnSpPr>
          <p:cNvPr id="177" name="Google Shape;177;p19"/>
          <p:cNvCxnSpPr>
            <a:stCxn id="170" idx="2"/>
            <a:endCxn id="171" idx="0"/>
          </p:cNvCxnSpPr>
          <p:nvPr/>
        </p:nvCxnSpPr>
        <p:spPr>
          <a:xfrm flipH="1">
            <a:off x="7037049" y="3130688"/>
            <a:ext cx="300" cy="749700"/>
          </a:xfrm>
          <a:prstGeom prst="straightConnector1">
            <a:avLst/>
          </a:prstGeom>
          <a:noFill/>
          <a:ln cap="flat" cmpd="sng" w="38100">
            <a:solidFill>
              <a:schemeClr val="accent1"/>
            </a:solidFill>
            <a:prstDash val="dash"/>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sp>
        <p:nvSpPr>
          <p:cNvPr id="183" name="Google Shape;183;p20"/>
          <p:cNvSpPr/>
          <p:nvPr/>
        </p:nvSpPr>
        <p:spPr>
          <a:xfrm>
            <a:off x="1545488" y="1318526"/>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01</a:t>
            </a:r>
            <a:endParaRPr sz="1800"/>
          </a:p>
        </p:txBody>
      </p:sp>
      <p:sp>
        <p:nvSpPr>
          <p:cNvPr id="184" name="Google Shape;184;p20"/>
          <p:cNvSpPr/>
          <p:nvPr/>
        </p:nvSpPr>
        <p:spPr>
          <a:xfrm>
            <a:off x="1302021" y="2348185"/>
            <a:ext cx="1005000" cy="10050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flipH="1">
            <a:off x="1302056" y="2348185"/>
            <a:ext cx="1005000" cy="1005000"/>
          </a:xfrm>
          <a:prstGeom prst="pie">
            <a:avLst>
              <a:gd fmla="val 20109587" name="adj1"/>
              <a:gd fmla="val 16200000" name="adj2"/>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0"/>
          <p:cNvGrpSpPr/>
          <p:nvPr/>
        </p:nvGrpSpPr>
        <p:grpSpPr>
          <a:xfrm>
            <a:off x="992888" y="3507052"/>
            <a:ext cx="1623300" cy="997999"/>
            <a:chOff x="1075050" y="1818250"/>
            <a:chExt cx="1623300" cy="997999"/>
          </a:xfrm>
        </p:grpSpPr>
        <p:sp>
          <p:nvSpPr>
            <p:cNvPr id="187" name="Google Shape;187;p20"/>
            <p:cNvSpPr txBox="1"/>
            <p:nvPr/>
          </p:nvSpPr>
          <p:spPr>
            <a:xfrm>
              <a:off x="10750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80%</a:t>
              </a:r>
              <a:endParaRPr sz="1800">
                <a:solidFill>
                  <a:schemeClr val="lt1"/>
                </a:solidFill>
                <a:latin typeface="Alfa Slab One"/>
                <a:ea typeface="Alfa Slab One"/>
                <a:cs typeface="Alfa Slab One"/>
                <a:sym typeface="Alfa Slab One"/>
              </a:endParaRPr>
            </a:p>
          </p:txBody>
        </p:sp>
        <p:sp>
          <p:nvSpPr>
            <p:cNvPr id="188" name="Google Shape;188;p20"/>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an enormous planet</a:t>
              </a:r>
              <a:endParaRPr sz="1800">
                <a:solidFill>
                  <a:schemeClr val="lt1"/>
                </a:solidFill>
                <a:latin typeface="Alfa Slab One"/>
                <a:ea typeface="Alfa Slab One"/>
                <a:cs typeface="Alfa Slab One"/>
                <a:sym typeface="Alfa Slab One"/>
              </a:endParaRPr>
            </a:p>
          </p:txBody>
        </p:sp>
      </p:grpSp>
      <p:sp>
        <p:nvSpPr>
          <p:cNvPr id="189" name="Google Shape;189;p20"/>
          <p:cNvSpPr/>
          <p:nvPr/>
        </p:nvSpPr>
        <p:spPr>
          <a:xfrm>
            <a:off x="3147025" y="2348185"/>
            <a:ext cx="1005000" cy="10050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flipH="1">
            <a:off x="3147000" y="2348185"/>
            <a:ext cx="1005000" cy="1005000"/>
          </a:xfrm>
          <a:prstGeom prst="pie">
            <a:avLst>
              <a:gd fmla="val 11560681" name="adj1"/>
              <a:gd fmla="val 16200000" name="adj2"/>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3390463" y="3880423"/>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02</a:t>
            </a:r>
            <a:endParaRPr sz="1800"/>
          </a:p>
        </p:txBody>
      </p:sp>
      <p:grpSp>
        <p:nvGrpSpPr>
          <p:cNvPr id="192" name="Google Shape;192;p20"/>
          <p:cNvGrpSpPr/>
          <p:nvPr/>
        </p:nvGrpSpPr>
        <p:grpSpPr>
          <a:xfrm>
            <a:off x="2837863" y="1160060"/>
            <a:ext cx="1623300" cy="997999"/>
            <a:chOff x="2876174" y="1818250"/>
            <a:chExt cx="1623300" cy="997999"/>
          </a:xfrm>
        </p:grpSpPr>
        <p:sp>
          <p:nvSpPr>
            <p:cNvPr id="193" name="Google Shape;193;p20"/>
            <p:cNvSpPr txBox="1"/>
            <p:nvPr/>
          </p:nvSpPr>
          <p:spPr>
            <a:xfrm>
              <a:off x="28761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22%</a:t>
              </a:r>
              <a:endParaRPr sz="1800">
                <a:solidFill>
                  <a:schemeClr val="lt1"/>
                </a:solidFill>
                <a:latin typeface="Alfa Slab One"/>
                <a:ea typeface="Alfa Slab One"/>
                <a:cs typeface="Alfa Slab One"/>
                <a:sym typeface="Alfa Slab One"/>
              </a:endParaRPr>
            </a:p>
          </p:txBody>
        </p:sp>
        <p:sp>
          <p:nvSpPr>
            <p:cNvPr id="194" name="Google Shape;194;p20"/>
            <p:cNvSpPr txBox="1"/>
            <p:nvPr/>
          </p:nvSpPr>
          <p:spPr>
            <a:xfrm>
              <a:off x="28761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grpSp>
      <p:sp>
        <p:nvSpPr>
          <p:cNvPr id="195" name="Google Shape;195;p20"/>
          <p:cNvSpPr/>
          <p:nvPr/>
        </p:nvSpPr>
        <p:spPr>
          <a:xfrm>
            <a:off x="5235425" y="1318526"/>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03</a:t>
            </a:r>
            <a:endParaRPr sz="1800"/>
          </a:p>
        </p:txBody>
      </p:sp>
      <p:sp>
        <p:nvSpPr>
          <p:cNvPr id="196" name="Google Shape;196;p20"/>
          <p:cNvSpPr/>
          <p:nvPr/>
        </p:nvSpPr>
        <p:spPr>
          <a:xfrm>
            <a:off x="4992000" y="2348185"/>
            <a:ext cx="1005000" cy="10050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flipH="1">
            <a:off x="4991975" y="2348185"/>
            <a:ext cx="1005000" cy="1005000"/>
          </a:xfrm>
          <a:prstGeom prst="pie">
            <a:avLst>
              <a:gd fmla="val 3399251" name="adj1"/>
              <a:gd fmla="val 16200000" name="adj2"/>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0"/>
          <p:cNvGrpSpPr/>
          <p:nvPr/>
        </p:nvGrpSpPr>
        <p:grpSpPr>
          <a:xfrm>
            <a:off x="4682837" y="3507052"/>
            <a:ext cx="1623300" cy="997999"/>
            <a:chOff x="4732650" y="1818250"/>
            <a:chExt cx="1623300" cy="997999"/>
          </a:xfrm>
        </p:grpSpPr>
        <p:sp>
          <p:nvSpPr>
            <p:cNvPr id="199" name="Google Shape;199;p20"/>
            <p:cNvSpPr txBox="1"/>
            <p:nvPr/>
          </p:nvSpPr>
          <p:spPr>
            <a:xfrm>
              <a:off x="4732650"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60</a:t>
              </a:r>
              <a:r>
                <a:rPr lang="en" sz="1800">
                  <a:solidFill>
                    <a:schemeClr val="lt1"/>
                  </a:solidFill>
                  <a:latin typeface="Alfa Slab One"/>
                  <a:ea typeface="Alfa Slab One"/>
                  <a:cs typeface="Alfa Slab One"/>
                  <a:sym typeface="Alfa Slab One"/>
                </a:rPr>
                <a:t>%</a:t>
              </a:r>
              <a:endParaRPr sz="1800">
                <a:solidFill>
                  <a:schemeClr val="lt1"/>
                </a:solidFill>
                <a:latin typeface="Alfa Slab One"/>
                <a:ea typeface="Alfa Slab One"/>
                <a:cs typeface="Alfa Slab One"/>
                <a:sym typeface="Alfa Slab One"/>
              </a:endParaRPr>
            </a:p>
          </p:txBody>
        </p:sp>
        <p:sp>
          <p:nvSpPr>
            <p:cNvPr id="200" name="Google Shape;200;p20"/>
            <p:cNvSpPr txBox="1"/>
            <p:nvPr/>
          </p:nvSpPr>
          <p:spPr>
            <a:xfrm>
              <a:off x="47326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Mars is actually a cold place</a:t>
              </a:r>
              <a:endParaRPr sz="1800">
                <a:solidFill>
                  <a:schemeClr val="lt1"/>
                </a:solidFill>
                <a:latin typeface="Alfa Slab One"/>
                <a:ea typeface="Alfa Slab One"/>
                <a:cs typeface="Alfa Slab One"/>
                <a:sym typeface="Alfa Slab One"/>
              </a:endParaRPr>
            </a:p>
          </p:txBody>
        </p:sp>
      </p:grpSp>
      <p:sp>
        <p:nvSpPr>
          <p:cNvPr id="201" name="Google Shape;201;p20"/>
          <p:cNvSpPr/>
          <p:nvPr/>
        </p:nvSpPr>
        <p:spPr>
          <a:xfrm>
            <a:off x="6836944" y="2348185"/>
            <a:ext cx="1005000" cy="10050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flipH="1">
            <a:off x="6836979" y="2348185"/>
            <a:ext cx="1005000" cy="1005000"/>
          </a:xfrm>
          <a:prstGeom prst="pie">
            <a:avLst>
              <a:gd fmla="val 8991439" name="adj1"/>
              <a:gd fmla="val 16200000" name="adj2"/>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7080412" y="3804223"/>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04</a:t>
            </a:r>
            <a:endParaRPr sz="1800"/>
          </a:p>
        </p:txBody>
      </p:sp>
      <p:grpSp>
        <p:nvGrpSpPr>
          <p:cNvPr id="204" name="Google Shape;204;p20"/>
          <p:cNvGrpSpPr/>
          <p:nvPr/>
        </p:nvGrpSpPr>
        <p:grpSpPr>
          <a:xfrm>
            <a:off x="6527812" y="1160060"/>
            <a:ext cx="1623300" cy="997999"/>
            <a:chOff x="6533774" y="1818250"/>
            <a:chExt cx="1623300" cy="997999"/>
          </a:xfrm>
        </p:grpSpPr>
        <p:sp>
          <p:nvSpPr>
            <p:cNvPr id="205" name="Google Shape;205;p20"/>
            <p:cNvSpPr txBox="1"/>
            <p:nvPr/>
          </p:nvSpPr>
          <p:spPr>
            <a:xfrm>
              <a:off x="6533774" y="1818250"/>
              <a:ext cx="1623300"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33%</a:t>
              </a:r>
              <a:endParaRPr sz="1800">
                <a:solidFill>
                  <a:schemeClr val="lt1"/>
                </a:solidFill>
                <a:latin typeface="Alfa Slab One"/>
                <a:ea typeface="Alfa Slab One"/>
                <a:cs typeface="Alfa Slab One"/>
                <a:sym typeface="Alfa Slab One"/>
              </a:endParaRPr>
            </a:p>
          </p:txBody>
        </p:sp>
        <p:sp>
          <p:nvSpPr>
            <p:cNvPr id="206" name="Google Shape;206;p20"/>
            <p:cNvSpPr txBox="1"/>
            <p:nvPr/>
          </p:nvSpPr>
          <p:spPr>
            <a:xfrm>
              <a:off x="65337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Mercury is quite a small planet</a:t>
              </a:r>
              <a:endParaRPr sz="1800">
                <a:solidFill>
                  <a:schemeClr val="lt1"/>
                </a:solidFill>
                <a:latin typeface="Alfa Slab One"/>
                <a:ea typeface="Alfa Slab One"/>
                <a:cs typeface="Alfa Slab One"/>
                <a:sym typeface="Alfa Slab One"/>
              </a:endParaRPr>
            </a:p>
          </p:txBody>
        </p:sp>
      </p:grpSp>
      <p:cxnSp>
        <p:nvCxnSpPr>
          <p:cNvPr id="207" name="Google Shape;207;p20"/>
          <p:cNvCxnSpPr>
            <a:stCxn id="183" idx="4"/>
            <a:endCxn id="185" idx="3"/>
          </p:cNvCxnSpPr>
          <p:nvPr/>
        </p:nvCxnSpPr>
        <p:spPr>
          <a:xfrm>
            <a:off x="1804538" y="1836626"/>
            <a:ext cx="0" cy="511500"/>
          </a:xfrm>
          <a:prstGeom prst="straightConnector1">
            <a:avLst/>
          </a:prstGeom>
          <a:noFill/>
          <a:ln cap="flat" cmpd="sng" w="38100">
            <a:solidFill>
              <a:schemeClr val="accent1"/>
            </a:solidFill>
            <a:prstDash val="dash"/>
            <a:round/>
            <a:headEnd len="med" w="med" type="none"/>
            <a:tailEnd len="med" w="med" type="none"/>
          </a:ln>
        </p:spPr>
      </p:cxnSp>
      <p:cxnSp>
        <p:nvCxnSpPr>
          <p:cNvPr id="208" name="Google Shape;208;p20"/>
          <p:cNvCxnSpPr>
            <a:stCxn id="189" idx="4"/>
            <a:endCxn id="191" idx="0"/>
          </p:cNvCxnSpPr>
          <p:nvPr/>
        </p:nvCxnSpPr>
        <p:spPr>
          <a:xfrm>
            <a:off x="3649525" y="3353185"/>
            <a:ext cx="0" cy="527100"/>
          </a:xfrm>
          <a:prstGeom prst="straightConnector1">
            <a:avLst/>
          </a:prstGeom>
          <a:noFill/>
          <a:ln cap="flat" cmpd="sng" w="38100">
            <a:solidFill>
              <a:schemeClr val="accent1"/>
            </a:solidFill>
            <a:prstDash val="dash"/>
            <a:round/>
            <a:headEnd len="med" w="med" type="none"/>
            <a:tailEnd len="med" w="med" type="none"/>
          </a:ln>
        </p:spPr>
      </p:cxnSp>
      <p:cxnSp>
        <p:nvCxnSpPr>
          <p:cNvPr id="209" name="Google Shape;209;p20"/>
          <p:cNvCxnSpPr>
            <a:stCxn id="201" idx="4"/>
            <a:endCxn id="203" idx="0"/>
          </p:cNvCxnSpPr>
          <p:nvPr/>
        </p:nvCxnSpPr>
        <p:spPr>
          <a:xfrm>
            <a:off x="7339444" y="3353185"/>
            <a:ext cx="0" cy="450900"/>
          </a:xfrm>
          <a:prstGeom prst="straightConnector1">
            <a:avLst/>
          </a:prstGeom>
          <a:noFill/>
          <a:ln cap="flat" cmpd="sng" w="38100">
            <a:solidFill>
              <a:schemeClr val="accent1"/>
            </a:solidFill>
            <a:prstDash val="dash"/>
            <a:round/>
            <a:headEnd len="med" w="med" type="none"/>
            <a:tailEnd len="med" w="med" type="none"/>
          </a:ln>
        </p:spPr>
      </p:cxnSp>
      <p:cxnSp>
        <p:nvCxnSpPr>
          <p:cNvPr id="210" name="Google Shape;210;p20"/>
          <p:cNvCxnSpPr>
            <a:stCxn id="195" idx="4"/>
            <a:endCxn id="197" idx="3"/>
          </p:cNvCxnSpPr>
          <p:nvPr/>
        </p:nvCxnSpPr>
        <p:spPr>
          <a:xfrm>
            <a:off x="5494475" y="1836626"/>
            <a:ext cx="0" cy="511500"/>
          </a:xfrm>
          <a:prstGeom prst="straightConnector1">
            <a:avLst/>
          </a:prstGeom>
          <a:noFill/>
          <a:ln cap="flat" cmpd="sng" w="38100">
            <a:solidFill>
              <a:schemeClr val="accent1"/>
            </a:solidFill>
            <a:prstDash val="dash"/>
            <a:round/>
            <a:headEnd len="med" w="med" type="none"/>
            <a:tailEnd len="med" w="med" type="none"/>
          </a:ln>
        </p:spPr>
      </p:cxnSp>
      <p:cxnSp>
        <p:nvCxnSpPr>
          <p:cNvPr id="211" name="Google Shape;211;p20"/>
          <p:cNvCxnSpPr>
            <a:stCxn id="185" idx="1"/>
            <a:endCxn id="187" idx="0"/>
          </p:cNvCxnSpPr>
          <p:nvPr/>
        </p:nvCxnSpPr>
        <p:spPr>
          <a:xfrm>
            <a:off x="1804556" y="3353185"/>
            <a:ext cx="0" cy="153900"/>
          </a:xfrm>
          <a:prstGeom prst="straightConnector1">
            <a:avLst/>
          </a:prstGeom>
          <a:noFill/>
          <a:ln cap="flat" cmpd="sng" w="38100">
            <a:solidFill>
              <a:schemeClr val="accent1"/>
            </a:solidFill>
            <a:prstDash val="dash"/>
            <a:round/>
            <a:headEnd len="med" w="med" type="none"/>
            <a:tailEnd len="med" w="med" type="none"/>
          </a:ln>
        </p:spPr>
      </p:cxnSp>
      <p:cxnSp>
        <p:nvCxnSpPr>
          <p:cNvPr id="212" name="Google Shape;212;p20"/>
          <p:cNvCxnSpPr>
            <a:stCxn id="194" idx="2"/>
            <a:endCxn id="190" idx="3"/>
          </p:cNvCxnSpPr>
          <p:nvPr/>
        </p:nvCxnSpPr>
        <p:spPr>
          <a:xfrm>
            <a:off x="3649513" y="2158059"/>
            <a:ext cx="0" cy="190200"/>
          </a:xfrm>
          <a:prstGeom prst="straightConnector1">
            <a:avLst/>
          </a:prstGeom>
          <a:noFill/>
          <a:ln cap="flat" cmpd="sng" w="38100">
            <a:solidFill>
              <a:schemeClr val="accent1"/>
            </a:solidFill>
            <a:prstDash val="dash"/>
            <a:round/>
            <a:headEnd len="med" w="med" type="none"/>
            <a:tailEnd len="med" w="med" type="none"/>
          </a:ln>
        </p:spPr>
      </p:cxnSp>
      <p:cxnSp>
        <p:nvCxnSpPr>
          <p:cNvPr id="213" name="Google Shape;213;p20"/>
          <p:cNvCxnSpPr>
            <a:stCxn id="197" idx="1"/>
            <a:endCxn id="199" idx="0"/>
          </p:cNvCxnSpPr>
          <p:nvPr/>
        </p:nvCxnSpPr>
        <p:spPr>
          <a:xfrm>
            <a:off x="5494475" y="3353185"/>
            <a:ext cx="0" cy="153900"/>
          </a:xfrm>
          <a:prstGeom prst="straightConnector1">
            <a:avLst/>
          </a:prstGeom>
          <a:noFill/>
          <a:ln cap="flat" cmpd="sng" w="38100">
            <a:solidFill>
              <a:schemeClr val="accent1"/>
            </a:solidFill>
            <a:prstDash val="dash"/>
            <a:round/>
            <a:headEnd len="med" w="med" type="none"/>
            <a:tailEnd len="med" w="med" type="none"/>
          </a:ln>
        </p:spPr>
      </p:cxnSp>
      <p:cxnSp>
        <p:nvCxnSpPr>
          <p:cNvPr id="214" name="Google Shape;214;p20"/>
          <p:cNvCxnSpPr>
            <a:stCxn id="206" idx="2"/>
            <a:endCxn id="202" idx="3"/>
          </p:cNvCxnSpPr>
          <p:nvPr/>
        </p:nvCxnSpPr>
        <p:spPr>
          <a:xfrm>
            <a:off x="7339462" y="2158059"/>
            <a:ext cx="0" cy="190200"/>
          </a:xfrm>
          <a:prstGeom prst="straightConnector1">
            <a:avLst/>
          </a:prstGeom>
          <a:noFill/>
          <a:ln cap="flat" cmpd="sng" w="38100">
            <a:solidFill>
              <a:schemeClr val="accent1"/>
            </a:solidFill>
            <a:prstDash val="dash"/>
            <a:round/>
            <a:headEnd len="med" w="med" type="none"/>
            <a:tailEnd len="med" w="med" type="none"/>
          </a:ln>
        </p:spPr>
      </p:cxnSp>
      <p:cxnSp>
        <p:nvCxnSpPr>
          <p:cNvPr id="215" name="Google Shape;215;p20"/>
          <p:cNvCxnSpPr>
            <a:stCxn id="183" idx="6"/>
            <a:endCxn id="191" idx="2"/>
          </p:cNvCxnSpPr>
          <p:nvPr/>
        </p:nvCxnSpPr>
        <p:spPr>
          <a:xfrm>
            <a:off x="2063588" y="1577576"/>
            <a:ext cx="1326900" cy="2562000"/>
          </a:xfrm>
          <a:prstGeom prst="bentConnector3">
            <a:avLst>
              <a:gd fmla="val 49999" name="adj1"/>
            </a:avLst>
          </a:prstGeom>
          <a:noFill/>
          <a:ln cap="flat" cmpd="sng" w="38100">
            <a:solidFill>
              <a:schemeClr val="accent1"/>
            </a:solidFill>
            <a:prstDash val="solid"/>
            <a:round/>
            <a:headEnd len="med" w="med" type="none"/>
            <a:tailEnd len="med" w="med" type="none"/>
          </a:ln>
        </p:spPr>
      </p:cxnSp>
      <p:cxnSp>
        <p:nvCxnSpPr>
          <p:cNvPr id="216" name="Google Shape;216;p20"/>
          <p:cNvCxnSpPr>
            <a:stCxn id="195" idx="6"/>
            <a:endCxn id="203" idx="2"/>
          </p:cNvCxnSpPr>
          <p:nvPr/>
        </p:nvCxnSpPr>
        <p:spPr>
          <a:xfrm>
            <a:off x="5753525" y="1577576"/>
            <a:ext cx="1326900" cy="2485800"/>
          </a:xfrm>
          <a:prstGeom prst="bentConnector3">
            <a:avLst>
              <a:gd fmla="val 50000" name="adj1"/>
            </a:avLst>
          </a:prstGeom>
          <a:noFill/>
          <a:ln cap="flat" cmpd="sng" w="38100">
            <a:solidFill>
              <a:schemeClr val="accent1"/>
            </a:solidFill>
            <a:prstDash val="solid"/>
            <a:round/>
            <a:headEnd len="med" w="med" type="none"/>
            <a:tailEnd len="med" w="med" type="none"/>
          </a:ln>
        </p:spPr>
      </p:cxnSp>
      <p:cxnSp>
        <p:nvCxnSpPr>
          <p:cNvPr id="217" name="Google Shape;217;p20"/>
          <p:cNvCxnSpPr>
            <a:stCxn id="195" idx="2"/>
            <a:endCxn id="191" idx="6"/>
          </p:cNvCxnSpPr>
          <p:nvPr/>
        </p:nvCxnSpPr>
        <p:spPr>
          <a:xfrm flipH="1">
            <a:off x="3908525" y="1577576"/>
            <a:ext cx="1326900" cy="2562000"/>
          </a:xfrm>
          <a:prstGeom prst="bentConnector3">
            <a:avLst>
              <a:gd fmla="val 49999" name="adj1"/>
            </a:avLst>
          </a:prstGeom>
          <a:noFill/>
          <a:ln cap="flat" cmpd="sng" w="38100">
            <a:solidFill>
              <a:schemeClr val="accent1"/>
            </a:solidFill>
            <a:prstDash val="solid"/>
            <a:round/>
            <a:headEnd len="med" w="med" type="none"/>
            <a:tailEnd len="med" w="med" type="none"/>
          </a:ln>
        </p:spPr>
      </p:cxnSp>
      <p:cxnSp>
        <p:nvCxnSpPr>
          <p:cNvPr id="218" name="Google Shape;218;p20"/>
          <p:cNvCxnSpPr>
            <a:stCxn id="183" idx="2"/>
          </p:cNvCxnSpPr>
          <p:nvPr/>
        </p:nvCxnSpPr>
        <p:spPr>
          <a:xfrm rot="10800000">
            <a:off x="703688" y="1577576"/>
            <a:ext cx="841800" cy="0"/>
          </a:xfrm>
          <a:prstGeom prst="straightConnector1">
            <a:avLst/>
          </a:prstGeom>
          <a:noFill/>
          <a:ln cap="flat" cmpd="sng" w="38100">
            <a:solidFill>
              <a:schemeClr val="accent1"/>
            </a:solidFill>
            <a:prstDash val="solid"/>
            <a:round/>
            <a:headEnd len="med" w="med" type="none"/>
            <a:tailEnd len="med" w="med" type="none"/>
          </a:ln>
        </p:spPr>
      </p:cxnSp>
      <p:cxnSp>
        <p:nvCxnSpPr>
          <p:cNvPr id="219" name="Google Shape;219;p20"/>
          <p:cNvCxnSpPr>
            <a:endCxn id="203" idx="6"/>
          </p:cNvCxnSpPr>
          <p:nvPr/>
        </p:nvCxnSpPr>
        <p:spPr>
          <a:xfrm rot="10800000">
            <a:off x="7598512" y="4063273"/>
            <a:ext cx="832500" cy="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cxnSp>
        <p:nvCxnSpPr>
          <p:cNvPr id="224" name="Google Shape;224;p21"/>
          <p:cNvCxnSpPr/>
          <p:nvPr/>
        </p:nvCxnSpPr>
        <p:spPr>
          <a:xfrm>
            <a:off x="4572000" y="1112225"/>
            <a:ext cx="0" cy="3491400"/>
          </a:xfrm>
          <a:prstGeom prst="straightConnector1">
            <a:avLst/>
          </a:prstGeom>
          <a:noFill/>
          <a:ln cap="flat" cmpd="sng" w="38100">
            <a:solidFill>
              <a:schemeClr val="accent1"/>
            </a:solidFill>
            <a:prstDash val="solid"/>
            <a:round/>
            <a:headEnd len="med" w="med" type="none"/>
            <a:tailEnd len="med" w="med" type="none"/>
          </a:ln>
        </p:spPr>
      </p:cxnSp>
      <p:sp>
        <p:nvSpPr>
          <p:cNvPr id="225" name="Google Shape;225;p2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sp>
        <p:nvSpPr>
          <p:cNvPr id="226" name="Google Shape;226;p21"/>
          <p:cNvSpPr/>
          <p:nvPr/>
        </p:nvSpPr>
        <p:spPr>
          <a:xfrm>
            <a:off x="3666300" y="1902600"/>
            <a:ext cx="1811400" cy="18114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21"/>
          <p:cNvGrpSpPr/>
          <p:nvPr/>
        </p:nvGrpSpPr>
        <p:grpSpPr>
          <a:xfrm>
            <a:off x="979547" y="1361049"/>
            <a:ext cx="2335802" cy="1217302"/>
            <a:chOff x="903348" y="1437249"/>
            <a:chExt cx="2335802" cy="1217302"/>
          </a:xfrm>
        </p:grpSpPr>
        <p:sp>
          <p:nvSpPr>
            <p:cNvPr id="228" name="Google Shape;228;p21"/>
            <p:cNvSpPr txBox="1"/>
            <p:nvPr/>
          </p:nvSpPr>
          <p:spPr>
            <a:xfrm>
              <a:off x="903348" y="1437249"/>
              <a:ext cx="2335766"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JUPITER</a:t>
              </a:r>
              <a:endParaRPr>
                <a:solidFill>
                  <a:schemeClr val="lt1"/>
                </a:solidFill>
                <a:latin typeface="Roboto"/>
                <a:ea typeface="Roboto"/>
                <a:cs typeface="Roboto"/>
                <a:sym typeface="Roboto"/>
              </a:endParaRPr>
            </a:p>
          </p:txBody>
        </p:sp>
        <p:sp>
          <p:nvSpPr>
            <p:cNvPr id="229" name="Google Shape;229;p21"/>
            <p:cNvSpPr txBox="1"/>
            <p:nvPr/>
          </p:nvSpPr>
          <p:spPr>
            <a:xfrm>
              <a:off x="903350" y="1862551"/>
              <a:ext cx="2335800" cy="79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Jupiter is a gas giant and the biggest planet in the Solar System</a:t>
              </a:r>
              <a:endParaRPr sz="1800">
                <a:solidFill>
                  <a:schemeClr val="lt1"/>
                </a:solidFill>
                <a:latin typeface="Alfa Slab One"/>
                <a:ea typeface="Alfa Slab One"/>
                <a:cs typeface="Alfa Slab One"/>
                <a:sym typeface="Alfa Slab One"/>
              </a:endParaRPr>
            </a:p>
          </p:txBody>
        </p:sp>
      </p:grpSp>
      <p:grpSp>
        <p:nvGrpSpPr>
          <p:cNvPr id="230" name="Google Shape;230;p21"/>
          <p:cNvGrpSpPr/>
          <p:nvPr/>
        </p:nvGrpSpPr>
        <p:grpSpPr>
          <a:xfrm>
            <a:off x="979538" y="3042700"/>
            <a:ext cx="2335812" cy="1217301"/>
            <a:chOff x="903338" y="3118900"/>
            <a:chExt cx="2335812" cy="1217301"/>
          </a:xfrm>
        </p:grpSpPr>
        <p:sp>
          <p:nvSpPr>
            <p:cNvPr id="231" name="Google Shape;231;p21"/>
            <p:cNvSpPr txBox="1"/>
            <p:nvPr/>
          </p:nvSpPr>
          <p:spPr>
            <a:xfrm>
              <a:off x="903338" y="3118900"/>
              <a:ext cx="2335766"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VENUS</a:t>
              </a:r>
              <a:endParaRPr>
                <a:solidFill>
                  <a:schemeClr val="lt1"/>
                </a:solidFill>
                <a:latin typeface="Roboto"/>
                <a:ea typeface="Roboto"/>
                <a:cs typeface="Roboto"/>
                <a:sym typeface="Roboto"/>
              </a:endParaRPr>
            </a:p>
          </p:txBody>
        </p:sp>
        <p:sp>
          <p:nvSpPr>
            <p:cNvPr id="232" name="Google Shape;232;p21"/>
            <p:cNvSpPr txBox="1"/>
            <p:nvPr/>
          </p:nvSpPr>
          <p:spPr>
            <a:xfrm>
              <a:off x="903350" y="3544201"/>
              <a:ext cx="2335800" cy="79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 and is the second planet from the Sun</a:t>
              </a:r>
              <a:endParaRPr>
                <a:solidFill>
                  <a:schemeClr val="lt1"/>
                </a:solidFill>
                <a:latin typeface="Roboto"/>
                <a:ea typeface="Roboto"/>
                <a:cs typeface="Roboto"/>
                <a:sym typeface="Roboto"/>
              </a:endParaRPr>
            </a:p>
          </p:txBody>
        </p:sp>
      </p:grpSp>
      <p:grpSp>
        <p:nvGrpSpPr>
          <p:cNvPr id="233" name="Google Shape;233;p21"/>
          <p:cNvGrpSpPr/>
          <p:nvPr/>
        </p:nvGrpSpPr>
        <p:grpSpPr>
          <a:xfrm>
            <a:off x="5828658" y="3042700"/>
            <a:ext cx="2335804" cy="1217301"/>
            <a:chOff x="5904858" y="3118900"/>
            <a:chExt cx="2335804" cy="1217301"/>
          </a:xfrm>
        </p:grpSpPr>
        <p:sp>
          <p:nvSpPr>
            <p:cNvPr id="234" name="Google Shape;234;p21"/>
            <p:cNvSpPr txBox="1"/>
            <p:nvPr/>
          </p:nvSpPr>
          <p:spPr>
            <a:xfrm>
              <a:off x="5904858" y="3118900"/>
              <a:ext cx="2335766"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MARS</a:t>
              </a:r>
              <a:endParaRPr>
                <a:solidFill>
                  <a:schemeClr val="lt1"/>
                </a:solidFill>
                <a:latin typeface="Roboto"/>
                <a:ea typeface="Roboto"/>
                <a:cs typeface="Roboto"/>
                <a:sym typeface="Roboto"/>
              </a:endParaRPr>
            </a:p>
          </p:txBody>
        </p:sp>
        <p:sp>
          <p:nvSpPr>
            <p:cNvPr id="235" name="Google Shape;235;p21"/>
            <p:cNvSpPr txBox="1"/>
            <p:nvPr/>
          </p:nvSpPr>
          <p:spPr>
            <a:xfrm>
              <a:off x="5904862" y="3544201"/>
              <a:ext cx="2335800" cy="79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Despite being red, Mars is actually a cold place. It’s full of iron oxide dust</a:t>
              </a:r>
              <a:endParaRPr>
                <a:solidFill>
                  <a:schemeClr val="lt1"/>
                </a:solidFill>
                <a:latin typeface="Roboto"/>
                <a:ea typeface="Roboto"/>
                <a:cs typeface="Roboto"/>
                <a:sym typeface="Roboto"/>
              </a:endParaRPr>
            </a:p>
          </p:txBody>
        </p:sp>
      </p:grpSp>
      <p:grpSp>
        <p:nvGrpSpPr>
          <p:cNvPr id="236" name="Google Shape;236;p21"/>
          <p:cNvGrpSpPr/>
          <p:nvPr/>
        </p:nvGrpSpPr>
        <p:grpSpPr>
          <a:xfrm>
            <a:off x="5828648" y="1361049"/>
            <a:ext cx="2335808" cy="1217302"/>
            <a:chOff x="5904848" y="1437249"/>
            <a:chExt cx="2335808" cy="1217302"/>
          </a:xfrm>
        </p:grpSpPr>
        <p:sp>
          <p:nvSpPr>
            <p:cNvPr id="237" name="Google Shape;237;p21"/>
            <p:cNvSpPr txBox="1"/>
            <p:nvPr/>
          </p:nvSpPr>
          <p:spPr>
            <a:xfrm>
              <a:off x="5904848" y="1437249"/>
              <a:ext cx="2335766" cy="46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lt1"/>
                  </a:solidFill>
                  <a:latin typeface="Alfa Slab One"/>
                  <a:ea typeface="Alfa Slab One"/>
                  <a:cs typeface="Alfa Slab One"/>
                  <a:sym typeface="Alfa Slab One"/>
                </a:rPr>
                <a:t>MERCURY</a:t>
              </a:r>
              <a:endParaRPr>
                <a:solidFill>
                  <a:schemeClr val="lt1"/>
                </a:solidFill>
                <a:latin typeface="Roboto"/>
                <a:ea typeface="Roboto"/>
                <a:cs typeface="Roboto"/>
                <a:sym typeface="Roboto"/>
              </a:endParaRPr>
            </a:p>
          </p:txBody>
        </p:sp>
        <p:sp>
          <p:nvSpPr>
            <p:cNvPr id="238" name="Google Shape;238;p21"/>
            <p:cNvSpPr txBox="1"/>
            <p:nvPr/>
          </p:nvSpPr>
          <p:spPr>
            <a:xfrm>
              <a:off x="5904856" y="1862551"/>
              <a:ext cx="2335800" cy="79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Mercury is the closest planet to the Sun and the smallest of them all</a:t>
              </a:r>
              <a:endParaRPr>
                <a:solidFill>
                  <a:schemeClr val="lt1"/>
                </a:solidFill>
                <a:latin typeface="Roboto"/>
                <a:ea typeface="Roboto"/>
                <a:cs typeface="Roboto"/>
                <a:sym typeface="Roboto"/>
              </a:endParaRPr>
            </a:p>
          </p:txBody>
        </p:sp>
      </p:grpSp>
      <p:cxnSp>
        <p:nvCxnSpPr>
          <p:cNvPr id="239" name="Google Shape;239;p21"/>
          <p:cNvCxnSpPr>
            <a:stCxn id="226" idx="6"/>
          </p:cNvCxnSpPr>
          <p:nvPr/>
        </p:nvCxnSpPr>
        <p:spPr>
          <a:xfrm>
            <a:off x="5477700" y="2808300"/>
            <a:ext cx="2989800" cy="0"/>
          </a:xfrm>
          <a:prstGeom prst="straightConnector1">
            <a:avLst/>
          </a:prstGeom>
          <a:noFill/>
          <a:ln cap="flat" cmpd="sng" w="38100">
            <a:solidFill>
              <a:schemeClr val="accent1"/>
            </a:solidFill>
            <a:prstDash val="solid"/>
            <a:round/>
            <a:headEnd len="med" w="med" type="none"/>
            <a:tailEnd len="med" w="med" type="none"/>
          </a:ln>
        </p:spPr>
      </p:cxnSp>
      <p:cxnSp>
        <p:nvCxnSpPr>
          <p:cNvPr id="240" name="Google Shape;240;p21"/>
          <p:cNvCxnSpPr>
            <a:endCxn id="226" idx="2"/>
          </p:cNvCxnSpPr>
          <p:nvPr/>
        </p:nvCxnSpPr>
        <p:spPr>
          <a:xfrm>
            <a:off x="733800" y="2808300"/>
            <a:ext cx="2932500" cy="0"/>
          </a:xfrm>
          <a:prstGeom prst="straightConnector1">
            <a:avLst/>
          </a:prstGeom>
          <a:noFill/>
          <a:ln cap="flat" cmpd="sng" w="38100">
            <a:solidFill>
              <a:schemeClr val="accent1"/>
            </a:solidFill>
            <a:prstDash val="solid"/>
            <a:round/>
            <a:headEnd len="med" w="med" type="none"/>
            <a:tailEnd len="med" w="med" type="none"/>
          </a:ln>
        </p:spPr>
      </p:cxnSp>
      <p:grpSp>
        <p:nvGrpSpPr>
          <p:cNvPr id="241" name="Google Shape;241;p21"/>
          <p:cNvGrpSpPr/>
          <p:nvPr/>
        </p:nvGrpSpPr>
        <p:grpSpPr>
          <a:xfrm>
            <a:off x="4024773" y="2261061"/>
            <a:ext cx="1094454" cy="1094434"/>
            <a:chOff x="206610" y="1727680"/>
            <a:chExt cx="910679" cy="910662"/>
          </a:xfrm>
        </p:grpSpPr>
        <p:sp>
          <p:nvSpPr>
            <p:cNvPr id="242" name="Google Shape;242;p21"/>
            <p:cNvSpPr/>
            <p:nvPr/>
          </p:nvSpPr>
          <p:spPr>
            <a:xfrm>
              <a:off x="206610" y="1727680"/>
              <a:ext cx="910679" cy="910662"/>
            </a:xfrm>
            <a:custGeom>
              <a:rect b="b" l="l" r="r" t="t"/>
              <a:pathLst>
                <a:path extrusionOk="0" h="54547" w="54548">
                  <a:moveTo>
                    <a:pt x="27274" y="0"/>
                  </a:moveTo>
                  <a:cubicBezTo>
                    <a:pt x="23027" y="0"/>
                    <a:pt x="19014" y="972"/>
                    <a:pt x="15425" y="2696"/>
                  </a:cubicBezTo>
                  <a:cubicBezTo>
                    <a:pt x="14829" y="2994"/>
                    <a:pt x="14249" y="3292"/>
                    <a:pt x="13685" y="3621"/>
                  </a:cubicBezTo>
                  <a:cubicBezTo>
                    <a:pt x="9327" y="6129"/>
                    <a:pt x="5722" y="9812"/>
                    <a:pt x="3324" y="14232"/>
                  </a:cubicBezTo>
                  <a:cubicBezTo>
                    <a:pt x="2995" y="14812"/>
                    <a:pt x="2713" y="15408"/>
                    <a:pt x="2431" y="16019"/>
                  </a:cubicBezTo>
                  <a:cubicBezTo>
                    <a:pt x="879" y="19452"/>
                    <a:pt x="1" y="23261"/>
                    <a:pt x="1" y="27273"/>
                  </a:cubicBezTo>
                  <a:cubicBezTo>
                    <a:pt x="1" y="28214"/>
                    <a:pt x="48" y="29139"/>
                    <a:pt x="142" y="30063"/>
                  </a:cubicBezTo>
                  <a:cubicBezTo>
                    <a:pt x="299" y="31584"/>
                    <a:pt x="581" y="33057"/>
                    <a:pt x="973" y="34499"/>
                  </a:cubicBezTo>
                  <a:cubicBezTo>
                    <a:pt x="3355" y="43167"/>
                    <a:pt x="9907" y="50111"/>
                    <a:pt x="18340" y="53042"/>
                  </a:cubicBezTo>
                  <a:cubicBezTo>
                    <a:pt x="19641" y="53496"/>
                    <a:pt x="20989" y="53841"/>
                    <a:pt x="22368" y="54092"/>
                  </a:cubicBezTo>
                  <a:cubicBezTo>
                    <a:pt x="23967" y="54390"/>
                    <a:pt x="25597" y="54547"/>
                    <a:pt x="27274" y="54547"/>
                  </a:cubicBezTo>
                  <a:cubicBezTo>
                    <a:pt x="29892" y="54547"/>
                    <a:pt x="32431" y="54170"/>
                    <a:pt x="34814" y="53481"/>
                  </a:cubicBezTo>
                  <a:cubicBezTo>
                    <a:pt x="35503" y="53293"/>
                    <a:pt x="36193" y="53058"/>
                    <a:pt x="36851" y="52807"/>
                  </a:cubicBezTo>
                  <a:cubicBezTo>
                    <a:pt x="41319" y="51145"/>
                    <a:pt x="45206" y="48340"/>
                    <a:pt x="48215" y="44750"/>
                  </a:cubicBezTo>
                  <a:cubicBezTo>
                    <a:pt x="48638" y="44233"/>
                    <a:pt x="49046" y="43716"/>
                    <a:pt x="49438" y="43167"/>
                  </a:cubicBezTo>
                  <a:cubicBezTo>
                    <a:pt x="52651" y="38700"/>
                    <a:pt x="54548" y="33198"/>
                    <a:pt x="54548" y="27273"/>
                  </a:cubicBezTo>
                  <a:cubicBezTo>
                    <a:pt x="54548" y="20486"/>
                    <a:pt x="52087" y="14295"/>
                    <a:pt x="47996" y="9530"/>
                  </a:cubicBezTo>
                  <a:cubicBezTo>
                    <a:pt x="47306" y="8731"/>
                    <a:pt x="46585" y="7978"/>
                    <a:pt x="45817" y="7273"/>
                  </a:cubicBezTo>
                  <a:cubicBezTo>
                    <a:pt x="42729" y="4404"/>
                    <a:pt x="38983" y="2241"/>
                    <a:pt x="34814" y="1050"/>
                  </a:cubicBezTo>
                  <a:cubicBezTo>
                    <a:pt x="33481" y="658"/>
                    <a:pt x="32102" y="376"/>
                    <a:pt x="30691" y="204"/>
                  </a:cubicBezTo>
                  <a:cubicBezTo>
                    <a:pt x="29563" y="63"/>
                    <a:pt x="28434" y="0"/>
                    <a:pt x="27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21"/>
            <p:cNvGrpSpPr/>
            <p:nvPr/>
          </p:nvGrpSpPr>
          <p:grpSpPr>
            <a:xfrm>
              <a:off x="208980" y="1731069"/>
              <a:ext cx="822996" cy="899694"/>
              <a:chOff x="208980" y="1731069"/>
              <a:chExt cx="822996" cy="899694"/>
            </a:xfrm>
          </p:grpSpPr>
          <p:sp>
            <p:nvSpPr>
              <p:cNvPr id="244" name="Google Shape;244;p21"/>
              <p:cNvSpPr/>
              <p:nvPr/>
            </p:nvSpPr>
            <p:spPr>
              <a:xfrm>
                <a:off x="335360" y="1731069"/>
                <a:ext cx="452468" cy="899694"/>
              </a:xfrm>
              <a:custGeom>
                <a:rect b="b" l="l" r="r" t="t"/>
                <a:pathLst>
                  <a:path extrusionOk="0" h="53890" w="27102">
                    <a:moveTo>
                      <a:pt x="22979" y="1"/>
                    </a:moveTo>
                    <a:cubicBezTo>
                      <a:pt x="21772" y="314"/>
                      <a:pt x="20612" y="690"/>
                      <a:pt x="19468" y="1145"/>
                    </a:cubicBezTo>
                    <a:cubicBezTo>
                      <a:pt x="16224" y="2415"/>
                      <a:pt x="13261" y="4217"/>
                      <a:pt x="10659" y="6459"/>
                    </a:cubicBezTo>
                    <a:cubicBezTo>
                      <a:pt x="10189" y="6866"/>
                      <a:pt x="9735" y="7289"/>
                      <a:pt x="9280" y="7713"/>
                    </a:cubicBezTo>
                    <a:cubicBezTo>
                      <a:pt x="7509" y="9452"/>
                      <a:pt x="5926" y="11396"/>
                      <a:pt x="4609" y="13512"/>
                    </a:cubicBezTo>
                    <a:cubicBezTo>
                      <a:pt x="4296" y="14029"/>
                      <a:pt x="3998" y="14531"/>
                      <a:pt x="3700" y="15064"/>
                    </a:cubicBezTo>
                    <a:cubicBezTo>
                      <a:pt x="2650" y="16992"/>
                      <a:pt x="1819" y="19029"/>
                      <a:pt x="1192" y="21177"/>
                    </a:cubicBezTo>
                    <a:cubicBezTo>
                      <a:pt x="1035" y="21710"/>
                      <a:pt x="894" y="22258"/>
                      <a:pt x="769" y="22807"/>
                    </a:cubicBezTo>
                    <a:cubicBezTo>
                      <a:pt x="267" y="25001"/>
                      <a:pt x="1" y="27305"/>
                      <a:pt x="1" y="29657"/>
                    </a:cubicBezTo>
                    <a:cubicBezTo>
                      <a:pt x="1" y="31726"/>
                      <a:pt x="205" y="33732"/>
                      <a:pt x="596" y="35676"/>
                    </a:cubicBezTo>
                    <a:cubicBezTo>
                      <a:pt x="973" y="37619"/>
                      <a:pt x="1553" y="39484"/>
                      <a:pt x="2289" y="41271"/>
                    </a:cubicBezTo>
                    <a:cubicBezTo>
                      <a:pt x="4123" y="45754"/>
                      <a:pt x="7007" y="49720"/>
                      <a:pt x="10628" y="52839"/>
                    </a:cubicBezTo>
                    <a:cubicBezTo>
                      <a:pt x="11929" y="53293"/>
                      <a:pt x="13277" y="53638"/>
                      <a:pt x="14656" y="53889"/>
                    </a:cubicBezTo>
                    <a:cubicBezTo>
                      <a:pt x="9656" y="50582"/>
                      <a:pt x="5722" y="45770"/>
                      <a:pt x="3527" y="40096"/>
                    </a:cubicBezTo>
                    <a:cubicBezTo>
                      <a:pt x="3308" y="39531"/>
                      <a:pt x="3120" y="38967"/>
                      <a:pt x="2932" y="38403"/>
                    </a:cubicBezTo>
                    <a:cubicBezTo>
                      <a:pt x="2070" y="35644"/>
                      <a:pt x="1600" y="32713"/>
                      <a:pt x="1600" y="29657"/>
                    </a:cubicBezTo>
                    <a:cubicBezTo>
                      <a:pt x="1600" y="27290"/>
                      <a:pt x="1882" y="24986"/>
                      <a:pt x="2415" y="22776"/>
                    </a:cubicBezTo>
                    <a:cubicBezTo>
                      <a:pt x="2540" y="22258"/>
                      <a:pt x="2697" y="21725"/>
                      <a:pt x="2853" y="21208"/>
                    </a:cubicBezTo>
                    <a:cubicBezTo>
                      <a:pt x="3496" y="19092"/>
                      <a:pt x="4390" y="17054"/>
                      <a:pt x="5487" y="15158"/>
                    </a:cubicBezTo>
                    <a:cubicBezTo>
                      <a:pt x="5769" y="14641"/>
                      <a:pt x="6098" y="14139"/>
                      <a:pt x="6427" y="13637"/>
                    </a:cubicBezTo>
                    <a:cubicBezTo>
                      <a:pt x="7760" y="11631"/>
                      <a:pt x="9343" y="9797"/>
                      <a:pt x="11130" y="8167"/>
                    </a:cubicBezTo>
                    <a:cubicBezTo>
                      <a:pt x="11647" y="7697"/>
                      <a:pt x="12195" y="7227"/>
                      <a:pt x="12760" y="6788"/>
                    </a:cubicBezTo>
                    <a:cubicBezTo>
                      <a:pt x="15769" y="4437"/>
                      <a:pt x="19249" y="2665"/>
                      <a:pt x="23042" y="1647"/>
                    </a:cubicBezTo>
                    <a:cubicBezTo>
                      <a:pt x="24359" y="1286"/>
                      <a:pt x="25707" y="1020"/>
                      <a:pt x="27102" y="847"/>
                    </a:cubicBezTo>
                    <a:cubicBezTo>
                      <a:pt x="25769" y="455"/>
                      <a:pt x="24390" y="173"/>
                      <a:pt x="22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a:off x="247178" y="1955598"/>
                <a:ext cx="784799" cy="519198"/>
              </a:xfrm>
              <a:custGeom>
                <a:rect b="b" l="l" r="r" t="t"/>
                <a:pathLst>
                  <a:path extrusionOk="0" h="31099" w="47008">
                    <a:moveTo>
                      <a:pt x="7728" y="0"/>
                    </a:moveTo>
                    <a:cubicBezTo>
                      <a:pt x="6396" y="0"/>
                      <a:pt x="5079" y="63"/>
                      <a:pt x="3778" y="188"/>
                    </a:cubicBezTo>
                    <a:cubicBezTo>
                      <a:pt x="2806" y="282"/>
                      <a:pt x="1834" y="408"/>
                      <a:pt x="894" y="580"/>
                    </a:cubicBezTo>
                    <a:cubicBezTo>
                      <a:pt x="565" y="1160"/>
                      <a:pt x="283" y="1756"/>
                      <a:pt x="1" y="2367"/>
                    </a:cubicBezTo>
                    <a:cubicBezTo>
                      <a:pt x="1004" y="2163"/>
                      <a:pt x="2038" y="1991"/>
                      <a:pt x="3073" y="1881"/>
                    </a:cubicBezTo>
                    <a:cubicBezTo>
                      <a:pt x="4593" y="1693"/>
                      <a:pt x="6145" y="1599"/>
                      <a:pt x="7728" y="1599"/>
                    </a:cubicBezTo>
                    <a:cubicBezTo>
                      <a:pt x="8151" y="1599"/>
                      <a:pt x="8574" y="1599"/>
                      <a:pt x="8982" y="1615"/>
                    </a:cubicBezTo>
                    <a:cubicBezTo>
                      <a:pt x="9578" y="1630"/>
                      <a:pt x="10173" y="1677"/>
                      <a:pt x="10769" y="1709"/>
                    </a:cubicBezTo>
                    <a:cubicBezTo>
                      <a:pt x="17305" y="2210"/>
                      <a:pt x="23418" y="4342"/>
                      <a:pt x="28685" y="7665"/>
                    </a:cubicBezTo>
                    <a:cubicBezTo>
                      <a:pt x="34061" y="11082"/>
                      <a:pt x="38575" y="15769"/>
                      <a:pt x="41773" y="21286"/>
                    </a:cubicBezTo>
                    <a:cubicBezTo>
                      <a:pt x="43528" y="24327"/>
                      <a:pt x="44876" y="27619"/>
                      <a:pt x="45785" y="31098"/>
                    </a:cubicBezTo>
                    <a:cubicBezTo>
                      <a:pt x="46208" y="30581"/>
                      <a:pt x="46616" y="30064"/>
                      <a:pt x="47008" y="29515"/>
                    </a:cubicBezTo>
                    <a:cubicBezTo>
                      <a:pt x="45989" y="26051"/>
                      <a:pt x="44531" y="22759"/>
                      <a:pt x="42697" y="19734"/>
                    </a:cubicBezTo>
                    <a:cubicBezTo>
                      <a:pt x="39468" y="14421"/>
                      <a:pt x="35080" y="9907"/>
                      <a:pt x="29860" y="6537"/>
                    </a:cubicBezTo>
                    <a:cubicBezTo>
                      <a:pt x="24531" y="3088"/>
                      <a:pt x="18339" y="831"/>
                      <a:pt x="11709" y="188"/>
                    </a:cubicBezTo>
                    <a:cubicBezTo>
                      <a:pt x="11098" y="141"/>
                      <a:pt x="10502" y="94"/>
                      <a:pt x="9891" y="63"/>
                    </a:cubicBezTo>
                    <a:cubicBezTo>
                      <a:pt x="9186" y="16"/>
                      <a:pt x="8449" y="0"/>
                      <a:pt x="7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a:off x="208980" y="2084348"/>
                <a:ext cx="612873" cy="536193"/>
              </a:xfrm>
              <a:custGeom>
                <a:rect b="b" l="l" r="r" t="t"/>
                <a:pathLst>
                  <a:path extrusionOk="0" h="32117" w="36710">
                    <a:moveTo>
                      <a:pt x="9123" y="0"/>
                    </a:moveTo>
                    <a:cubicBezTo>
                      <a:pt x="8997" y="0"/>
                      <a:pt x="8887" y="0"/>
                      <a:pt x="8762" y="16"/>
                    </a:cubicBezTo>
                    <a:cubicBezTo>
                      <a:pt x="6975" y="78"/>
                      <a:pt x="5361" y="690"/>
                      <a:pt x="4013" y="1787"/>
                    </a:cubicBezTo>
                    <a:cubicBezTo>
                      <a:pt x="3339" y="2336"/>
                      <a:pt x="2727" y="2994"/>
                      <a:pt x="2194" y="3762"/>
                    </a:cubicBezTo>
                    <a:cubicBezTo>
                      <a:pt x="1254" y="5110"/>
                      <a:pt x="533" y="6771"/>
                      <a:pt x="0" y="8699"/>
                    </a:cubicBezTo>
                    <a:cubicBezTo>
                      <a:pt x="157" y="10220"/>
                      <a:pt x="439" y="11693"/>
                      <a:pt x="831" y="13135"/>
                    </a:cubicBezTo>
                    <a:cubicBezTo>
                      <a:pt x="1191" y="9608"/>
                      <a:pt x="2085" y="6709"/>
                      <a:pt x="3511" y="4671"/>
                    </a:cubicBezTo>
                    <a:cubicBezTo>
                      <a:pt x="3699" y="4405"/>
                      <a:pt x="3903" y="4138"/>
                      <a:pt x="4122" y="3903"/>
                    </a:cubicBezTo>
                    <a:cubicBezTo>
                      <a:pt x="5267" y="2571"/>
                      <a:pt x="6693" y="1818"/>
                      <a:pt x="8339" y="1646"/>
                    </a:cubicBezTo>
                    <a:cubicBezTo>
                      <a:pt x="8605" y="1615"/>
                      <a:pt x="8856" y="1599"/>
                      <a:pt x="9123" y="1599"/>
                    </a:cubicBezTo>
                    <a:cubicBezTo>
                      <a:pt x="9420" y="1599"/>
                      <a:pt x="9718" y="1599"/>
                      <a:pt x="9985" y="1615"/>
                    </a:cubicBezTo>
                    <a:cubicBezTo>
                      <a:pt x="14891" y="1881"/>
                      <a:pt x="16787" y="4436"/>
                      <a:pt x="19107" y="11270"/>
                    </a:cubicBezTo>
                    <a:cubicBezTo>
                      <a:pt x="19248" y="11677"/>
                      <a:pt x="19389" y="12085"/>
                      <a:pt x="19530" y="12524"/>
                    </a:cubicBezTo>
                    <a:cubicBezTo>
                      <a:pt x="20502" y="15486"/>
                      <a:pt x="21787" y="19436"/>
                      <a:pt x="24813" y="23480"/>
                    </a:cubicBezTo>
                    <a:cubicBezTo>
                      <a:pt x="27007" y="26411"/>
                      <a:pt x="30110" y="29405"/>
                      <a:pt x="34672" y="32117"/>
                    </a:cubicBezTo>
                    <a:cubicBezTo>
                      <a:pt x="35361" y="31929"/>
                      <a:pt x="36051" y="31694"/>
                      <a:pt x="36709" y="31443"/>
                    </a:cubicBezTo>
                    <a:cubicBezTo>
                      <a:pt x="32226" y="28951"/>
                      <a:pt x="29107" y="26208"/>
                      <a:pt x="26866" y="23480"/>
                    </a:cubicBezTo>
                    <a:cubicBezTo>
                      <a:pt x="23402" y="19264"/>
                      <a:pt x="22054" y="15110"/>
                      <a:pt x="21051" y="12022"/>
                    </a:cubicBezTo>
                    <a:cubicBezTo>
                      <a:pt x="20816" y="11333"/>
                      <a:pt x="20596" y="10690"/>
                      <a:pt x="20377" y="10063"/>
                    </a:cubicBezTo>
                    <a:cubicBezTo>
                      <a:pt x="18057" y="3495"/>
                      <a:pt x="15800" y="455"/>
                      <a:pt x="10423" y="47"/>
                    </a:cubicBezTo>
                    <a:cubicBezTo>
                      <a:pt x="10000" y="16"/>
                      <a:pt x="9577" y="0"/>
                      <a:pt x="9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a:off x="434544" y="1772672"/>
                <a:ext cx="573356" cy="114110"/>
              </a:xfrm>
              <a:custGeom>
                <a:rect b="b" l="l" r="r" t="t"/>
                <a:pathLst>
                  <a:path extrusionOk="0" h="6835" w="34343">
                    <a:moveTo>
                      <a:pt x="1772" y="1"/>
                    </a:moveTo>
                    <a:cubicBezTo>
                      <a:pt x="1176" y="299"/>
                      <a:pt x="596" y="597"/>
                      <a:pt x="32" y="926"/>
                    </a:cubicBezTo>
                    <a:cubicBezTo>
                      <a:pt x="0" y="1427"/>
                      <a:pt x="47" y="1882"/>
                      <a:pt x="173" y="2289"/>
                    </a:cubicBezTo>
                    <a:cubicBezTo>
                      <a:pt x="251" y="2587"/>
                      <a:pt x="361" y="2869"/>
                      <a:pt x="502" y="3136"/>
                    </a:cubicBezTo>
                    <a:cubicBezTo>
                      <a:pt x="1019" y="4061"/>
                      <a:pt x="1928" y="4750"/>
                      <a:pt x="3339" y="5221"/>
                    </a:cubicBezTo>
                    <a:cubicBezTo>
                      <a:pt x="3872" y="5409"/>
                      <a:pt x="4483" y="5550"/>
                      <a:pt x="5189" y="5675"/>
                    </a:cubicBezTo>
                    <a:cubicBezTo>
                      <a:pt x="6709" y="5942"/>
                      <a:pt x="8653" y="6067"/>
                      <a:pt x="11066" y="6067"/>
                    </a:cubicBezTo>
                    <a:cubicBezTo>
                      <a:pt x="14671" y="6067"/>
                      <a:pt x="19311" y="5785"/>
                      <a:pt x="23778" y="5487"/>
                    </a:cubicBezTo>
                    <a:cubicBezTo>
                      <a:pt x="24405" y="5440"/>
                      <a:pt x="25017" y="5424"/>
                      <a:pt x="25644" y="5424"/>
                    </a:cubicBezTo>
                    <a:cubicBezTo>
                      <a:pt x="26521" y="5424"/>
                      <a:pt x="27368" y="5471"/>
                      <a:pt x="28214" y="5550"/>
                    </a:cubicBezTo>
                    <a:cubicBezTo>
                      <a:pt x="29076" y="5628"/>
                      <a:pt x="29938" y="5753"/>
                      <a:pt x="30769" y="5910"/>
                    </a:cubicBezTo>
                    <a:cubicBezTo>
                      <a:pt x="32007" y="6145"/>
                      <a:pt x="33183" y="6459"/>
                      <a:pt x="34343" y="6835"/>
                    </a:cubicBezTo>
                    <a:cubicBezTo>
                      <a:pt x="33653" y="6036"/>
                      <a:pt x="32932" y="5283"/>
                      <a:pt x="32164" y="4578"/>
                    </a:cubicBezTo>
                    <a:cubicBezTo>
                      <a:pt x="30361" y="4155"/>
                      <a:pt x="28449" y="3888"/>
                      <a:pt x="26427" y="3841"/>
                    </a:cubicBezTo>
                    <a:cubicBezTo>
                      <a:pt x="26161" y="3826"/>
                      <a:pt x="25910" y="3826"/>
                      <a:pt x="25644" y="3826"/>
                    </a:cubicBezTo>
                    <a:cubicBezTo>
                      <a:pt x="24985" y="3826"/>
                      <a:pt x="24327" y="3841"/>
                      <a:pt x="23669" y="3888"/>
                    </a:cubicBezTo>
                    <a:cubicBezTo>
                      <a:pt x="19217" y="4202"/>
                      <a:pt x="14624" y="4468"/>
                      <a:pt x="11066" y="4468"/>
                    </a:cubicBezTo>
                    <a:cubicBezTo>
                      <a:pt x="9421" y="4468"/>
                      <a:pt x="8010" y="4421"/>
                      <a:pt x="6819" y="4296"/>
                    </a:cubicBezTo>
                    <a:cubicBezTo>
                      <a:pt x="6019" y="4217"/>
                      <a:pt x="5330" y="4108"/>
                      <a:pt x="4718" y="3967"/>
                    </a:cubicBezTo>
                    <a:cubicBezTo>
                      <a:pt x="3214" y="3622"/>
                      <a:pt x="2304" y="3089"/>
                      <a:pt x="1897" y="2352"/>
                    </a:cubicBezTo>
                    <a:cubicBezTo>
                      <a:pt x="1740" y="2086"/>
                      <a:pt x="1646" y="1772"/>
                      <a:pt x="1630" y="1396"/>
                    </a:cubicBezTo>
                    <a:cubicBezTo>
                      <a:pt x="1599" y="988"/>
                      <a:pt x="1646" y="534"/>
                      <a:pt x="17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8" name="Google Shape;248;p21"/>
          <p:cNvSpPr/>
          <p:nvPr/>
        </p:nvSpPr>
        <p:spPr>
          <a:xfrm>
            <a:off x="3574375" y="1865206"/>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01</a:t>
            </a:r>
            <a:endParaRPr sz="1800"/>
          </a:p>
        </p:txBody>
      </p:sp>
      <p:sp>
        <p:nvSpPr>
          <p:cNvPr id="249" name="Google Shape;249;p21"/>
          <p:cNvSpPr/>
          <p:nvPr/>
        </p:nvSpPr>
        <p:spPr>
          <a:xfrm>
            <a:off x="5051525" y="1896732"/>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02</a:t>
            </a:r>
            <a:endParaRPr/>
          </a:p>
        </p:txBody>
      </p:sp>
      <p:sp>
        <p:nvSpPr>
          <p:cNvPr id="250" name="Google Shape;250;p21"/>
          <p:cNvSpPr/>
          <p:nvPr/>
        </p:nvSpPr>
        <p:spPr>
          <a:xfrm>
            <a:off x="3574375" y="3195107"/>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03</a:t>
            </a:r>
            <a:endParaRPr/>
          </a:p>
        </p:txBody>
      </p:sp>
      <p:sp>
        <p:nvSpPr>
          <p:cNvPr id="251" name="Google Shape;251;p21"/>
          <p:cNvSpPr/>
          <p:nvPr/>
        </p:nvSpPr>
        <p:spPr>
          <a:xfrm>
            <a:off x="5051525" y="3201782"/>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sp>
        <p:nvSpPr>
          <p:cNvPr id="257" name="Google Shape;257;p22"/>
          <p:cNvSpPr txBox="1"/>
          <p:nvPr/>
        </p:nvSpPr>
        <p:spPr>
          <a:xfrm>
            <a:off x="861725" y="3991075"/>
            <a:ext cx="3927000" cy="53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rgbClr val="FFFFFF"/>
                </a:solidFill>
                <a:latin typeface="Roboto"/>
                <a:ea typeface="Roboto"/>
                <a:cs typeface="Roboto"/>
                <a:sym typeface="Roboto"/>
              </a:rPr>
              <a:t>Follow the link in the graph to modify its data and then paste the new one here. </a:t>
            </a:r>
            <a:r>
              <a:rPr b="1" lang="en" sz="1200">
                <a:solidFill>
                  <a:srgbClr val="FFFFFF"/>
                </a:solidFill>
                <a:latin typeface="Roboto"/>
                <a:ea typeface="Roboto"/>
                <a:cs typeface="Roboto"/>
                <a:sym typeface="Roboto"/>
              </a:rPr>
              <a:t>For more info, </a:t>
            </a:r>
            <a:r>
              <a:rPr b="1" lang="en" sz="1200">
                <a:solidFill>
                  <a:srgbClr val="FFFFFF"/>
                </a:solidFill>
                <a:uFill>
                  <a:noFill/>
                </a:uFill>
                <a:latin typeface="Roboto"/>
                <a:ea typeface="Roboto"/>
                <a:cs typeface="Roboto"/>
                <a:sym typeface="Roboto"/>
                <a:hlinkClick r:id="rId3">
                  <a:extLst>
                    <a:ext uri="{A12FA001-AC4F-418D-AE19-62706E023703}">
                      <ahyp:hlinkClr val="tx"/>
                    </a:ext>
                  </a:extLst>
                </a:hlinkClick>
              </a:rPr>
              <a:t>click here</a:t>
            </a:r>
            <a:endParaRPr b="1" sz="1200">
              <a:solidFill>
                <a:srgbClr val="FFFFFF"/>
              </a:solidFill>
              <a:latin typeface="Roboto"/>
              <a:ea typeface="Roboto"/>
              <a:cs typeface="Roboto"/>
              <a:sym typeface="Roboto"/>
            </a:endParaRPr>
          </a:p>
        </p:txBody>
      </p:sp>
      <p:pic>
        <p:nvPicPr>
          <p:cNvPr id="258" name="Google Shape;258;p22" title="Chart">
            <a:hlinkClick r:id="rId4"/>
          </p:cNvPr>
          <p:cNvPicPr preferRelativeResize="0"/>
          <p:nvPr/>
        </p:nvPicPr>
        <p:blipFill>
          <a:blip r:embed="rId5">
            <a:alphaModFix/>
          </a:blip>
          <a:stretch>
            <a:fillRect/>
          </a:stretch>
        </p:blipFill>
        <p:spPr>
          <a:xfrm>
            <a:off x="1645133" y="1310075"/>
            <a:ext cx="2360185" cy="2343601"/>
          </a:xfrm>
          <a:prstGeom prst="rect">
            <a:avLst/>
          </a:prstGeom>
          <a:noFill/>
          <a:ln>
            <a:noFill/>
          </a:ln>
        </p:spPr>
      </p:pic>
      <p:graphicFrame>
        <p:nvGraphicFramePr>
          <p:cNvPr id="259" name="Google Shape;259;p22"/>
          <p:cNvGraphicFramePr/>
          <p:nvPr/>
        </p:nvGraphicFramePr>
        <p:xfrm>
          <a:off x="4935925" y="1112185"/>
          <a:ext cx="3000000" cy="3000000"/>
        </p:xfrm>
        <a:graphic>
          <a:graphicData uri="http://schemas.openxmlformats.org/drawingml/2006/table">
            <a:tbl>
              <a:tblPr>
                <a:noFill/>
                <a:tableStyleId>{AEACB189-FE55-4566-9B69-448111C20A33}</a:tableStyleId>
              </a:tblPr>
              <a:tblGrid>
                <a:gridCol w="1207600"/>
                <a:gridCol w="2287250"/>
              </a:tblGrid>
              <a:tr h="486700">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Training</a:t>
                      </a:r>
                      <a:endParaRPr>
                        <a:solidFill>
                          <a:schemeClr val="lt1"/>
                        </a:solidFill>
                        <a:latin typeface="Roboto"/>
                        <a:ea typeface="Roboto"/>
                        <a:cs typeface="Roboto"/>
                        <a:sym typeface="Roboto"/>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Percentage</a:t>
                      </a:r>
                      <a:endParaRPr>
                        <a:solidFill>
                          <a:schemeClr val="lt1"/>
                        </a:solidFill>
                        <a:latin typeface="Roboto"/>
                        <a:ea typeface="Roboto"/>
                        <a:cs typeface="Roboto"/>
                        <a:sym typeface="Roboto"/>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486700">
                <a:tc>
                  <a:txBody>
                    <a:bodyPr/>
                    <a:lstStyle/>
                    <a:p>
                      <a:pPr indent="0" lvl="0" marL="0" rtl="0" algn="ctr">
                        <a:spcBef>
                          <a:spcPts val="0"/>
                        </a:spcBef>
                        <a:spcAft>
                          <a:spcPts val="0"/>
                        </a:spcAft>
                        <a:buNone/>
                      </a:pPr>
                      <a:r>
                        <a:rPr lang="en" sz="1800">
                          <a:solidFill>
                            <a:schemeClr val="dk1"/>
                          </a:solidFill>
                          <a:latin typeface="Alfa Slab One"/>
                          <a:ea typeface="Alfa Slab One"/>
                          <a:cs typeface="Alfa Slab One"/>
                          <a:sym typeface="Alfa Slab One"/>
                        </a:rPr>
                        <a:t>A</a:t>
                      </a:r>
                      <a:endParaRPr sz="1800">
                        <a:solidFill>
                          <a:schemeClr val="dk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10%</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486700">
                <a:tc>
                  <a:txBody>
                    <a:bodyPr/>
                    <a:lstStyle/>
                    <a:p>
                      <a:pPr indent="0" lvl="0" marL="0" rtl="0" algn="ctr">
                        <a:spcBef>
                          <a:spcPts val="0"/>
                        </a:spcBef>
                        <a:spcAft>
                          <a:spcPts val="0"/>
                        </a:spcAft>
                        <a:buNone/>
                      </a:pPr>
                      <a:r>
                        <a:rPr lang="en" sz="1800">
                          <a:solidFill>
                            <a:schemeClr val="dk1"/>
                          </a:solidFill>
                          <a:latin typeface="Alfa Slab One"/>
                          <a:ea typeface="Alfa Slab One"/>
                          <a:cs typeface="Alfa Slab One"/>
                          <a:sym typeface="Alfa Slab One"/>
                        </a:rPr>
                        <a:t>B</a:t>
                      </a:r>
                      <a:endParaRPr sz="1800">
                        <a:solidFill>
                          <a:schemeClr val="dk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20%</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486700">
                <a:tc>
                  <a:txBody>
                    <a:bodyPr/>
                    <a:lstStyle/>
                    <a:p>
                      <a:pPr indent="0" lvl="0" marL="0" rtl="0" algn="ctr">
                        <a:spcBef>
                          <a:spcPts val="0"/>
                        </a:spcBef>
                        <a:spcAft>
                          <a:spcPts val="0"/>
                        </a:spcAft>
                        <a:buNone/>
                      </a:pPr>
                      <a:r>
                        <a:rPr lang="en" sz="1800">
                          <a:solidFill>
                            <a:schemeClr val="dk1"/>
                          </a:solidFill>
                          <a:latin typeface="Alfa Slab One"/>
                          <a:ea typeface="Alfa Slab One"/>
                          <a:cs typeface="Alfa Slab One"/>
                          <a:sym typeface="Alfa Slab One"/>
                        </a:rPr>
                        <a:t>C</a:t>
                      </a:r>
                      <a:endParaRPr sz="1800">
                        <a:solidFill>
                          <a:schemeClr val="dk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40%</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486700">
                <a:tc>
                  <a:txBody>
                    <a:bodyPr/>
                    <a:lstStyle/>
                    <a:p>
                      <a:pPr indent="0" lvl="0" marL="0" rtl="0" algn="ctr">
                        <a:spcBef>
                          <a:spcPts val="0"/>
                        </a:spcBef>
                        <a:spcAft>
                          <a:spcPts val="0"/>
                        </a:spcAft>
                        <a:buNone/>
                      </a:pPr>
                      <a:r>
                        <a:rPr lang="en" sz="1800">
                          <a:solidFill>
                            <a:schemeClr val="dk1"/>
                          </a:solidFill>
                          <a:latin typeface="Alfa Slab One"/>
                          <a:ea typeface="Alfa Slab One"/>
                          <a:cs typeface="Alfa Slab One"/>
                          <a:sym typeface="Alfa Slab One"/>
                        </a:rPr>
                        <a:t>D</a:t>
                      </a:r>
                      <a:endParaRPr sz="1800">
                        <a:solidFill>
                          <a:schemeClr val="dk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30%</a:t>
                      </a:r>
                      <a:endParaRPr sz="1800">
                        <a:solidFill>
                          <a:schemeClr val="lt1"/>
                        </a:solidFill>
                        <a:latin typeface="Alfa Slab One"/>
                        <a:ea typeface="Alfa Slab One"/>
                        <a:cs typeface="Alfa Slab One"/>
                        <a:sym typeface="Alfa Slab One"/>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1053700">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Mercury is the closest planet to the Sun and the smallest one in the entire Solar System. This planet's name has nothing to do with the liquid metal</a:t>
                      </a:r>
                      <a:endParaRPr>
                        <a:solidFill>
                          <a:schemeClr val="lt1"/>
                        </a:solidFill>
                        <a:latin typeface="Roboto"/>
                        <a:ea typeface="Roboto"/>
                        <a:cs typeface="Roboto"/>
                        <a:sym typeface="Roboto"/>
                      </a:endParaRPr>
                    </a:p>
                  </a:txBody>
                  <a:tcPr marT="91425" marB="91425" marR="91425" marL="91425" anchor="ctr">
                    <a:lnL cap="flat" cmpd="sng" w="38100">
                      <a:solidFill>
                        <a:schemeClr val="accent1"/>
                      </a:solidFill>
                      <a:prstDash val="solid"/>
                      <a:round/>
                      <a:headEnd len="sm" w="sm" type="none"/>
                      <a:tailEnd len="sm" w="sm" type="none"/>
                    </a:lnL>
                    <a:lnR cap="flat" cmpd="sng" w="381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hMerge="1"/>
              </a:tr>
            </a:tbl>
          </a:graphicData>
        </a:graphic>
      </p:graphicFrame>
      <p:cxnSp>
        <p:nvCxnSpPr>
          <p:cNvPr id="260" name="Google Shape;260;p22"/>
          <p:cNvCxnSpPr/>
          <p:nvPr/>
        </p:nvCxnSpPr>
        <p:spPr>
          <a:xfrm>
            <a:off x="716225" y="3936425"/>
            <a:ext cx="4218000" cy="0"/>
          </a:xfrm>
          <a:prstGeom prst="straightConnector1">
            <a:avLst/>
          </a:prstGeom>
          <a:noFill/>
          <a:ln cap="flat" cmpd="sng" w="38100">
            <a:solidFill>
              <a:schemeClr val="accent1"/>
            </a:solidFill>
            <a:prstDash val="dash"/>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TRAINING CENTER</a:t>
            </a:r>
            <a:endParaRPr/>
          </a:p>
        </p:txBody>
      </p:sp>
      <p:grpSp>
        <p:nvGrpSpPr>
          <p:cNvPr id="266" name="Google Shape;266;p23"/>
          <p:cNvGrpSpPr/>
          <p:nvPr/>
        </p:nvGrpSpPr>
        <p:grpSpPr>
          <a:xfrm>
            <a:off x="3372944" y="1825745"/>
            <a:ext cx="1837576" cy="997999"/>
            <a:chOff x="1075050" y="1818250"/>
            <a:chExt cx="1623300" cy="997999"/>
          </a:xfrm>
        </p:grpSpPr>
        <p:sp>
          <p:nvSpPr>
            <p:cNvPr id="267" name="Google Shape;267;p23"/>
            <p:cNvSpPr txBox="1"/>
            <p:nvPr/>
          </p:nvSpPr>
          <p:spPr>
            <a:xfrm>
              <a:off x="1075050" y="18182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JUPITER</a:t>
              </a:r>
              <a:endParaRPr>
                <a:solidFill>
                  <a:schemeClr val="dk1"/>
                </a:solidFill>
                <a:latin typeface="Roboto"/>
                <a:ea typeface="Roboto"/>
                <a:cs typeface="Roboto"/>
                <a:sym typeface="Roboto"/>
              </a:endParaRPr>
            </a:p>
          </p:txBody>
        </p:sp>
        <p:sp>
          <p:nvSpPr>
            <p:cNvPr id="268" name="Google Shape;268;p23"/>
            <p:cNvSpPr txBox="1"/>
            <p:nvPr/>
          </p:nvSpPr>
          <p:spPr>
            <a:xfrm>
              <a:off x="10750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It’s the biggest planet of them all</a:t>
              </a:r>
              <a:endParaRPr sz="1800">
                <a:solidFill>
                  <a:schemeClr val="lt1"/>
                </a:solidFill>
                <a:latin typeface="Alfa Slab One"/>
                <a:ea typeface="Alfa Slab One"/>
                <a:cs typeface="Alfa Slab One"/>
                <a:sym typeface="Alfa Slab One"/>
              </a:endParaRPr>
            </a:p>
          </p:txBody>
        </p:sp>
      </p:grpSp>
      <p:grpSp>
        <p:nvGrpSpPr>
          <p:cNvPr id="269" name="Google Shape;269;p23"/>
          <p:cNvGrpSpPr/>
          <p:nvPr/>
        </p:nvGrpSpPr>
        <p:grpSpPr>
          <a:xfrm>
            <a:off x="3372972" y="3455175"/>
            <a:ext cx="1837576" cy="997999"/>
            <a:chOff x="2876174" y="1818250"/>
            <a:chExt cx="1623300" cy="997999"/>
          </a:xfrm>
        </p:grpSpPr>
        <p:sp>
          <p:nvSpPr>
            <p:cNvPr id="270" name="Google Shape;270;p23"/>
            <p:cNvSpPr txBox="1"/>
            <p:nvPr/>
          </p:nvSpPr>
          <p:spPr>
            <a:xfrm>
              <a:off x="2876174" y="18182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VENUS</a:t>
              </a:r>
              <a:endParaRPr>
                <a:solidFill>
                  <a:schemeClr val="dk1"/>
                </a:solidFill>
                <a:latin typeface="Roboto"/>
                <a:ea typeface="Roboto"/>
                <a:cs typeface="Roboto"/>
                <a:sym typeface="Roboto"/>
              </a:endParaRPr>
            </a:p>
          </p:txBody>
        </p:sp>
        <p:sp>
          <p:nvSpPr>
            <p:cNvPr id="271" name="Google Shape;271;p23"/>
            <p:cNvSpPr txBox="1"/>
            <p:nvPr/>
          </p:nvSpPr>
          <p:spPr>
            <a:xfrm>
              <a:off x="28761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Venus has a beautiful name</a:t>
              </a:r>
              <a:endParaRPr sz="1800">
                <a:solidFill>
                  <a:schemeClr val="lt1"/>
                </a:solidFill>
                <a:latin typeface="Alfa Slab One"/>
                <a:ea typeface="Alfa Slab One"/>
                <a:cs typeface="Alfa Slab One"/>
                <a:sym typeface="Alfa Slab One"/>
              </a:endParaRPr>
            </a:p>
          </p:txBody>
        </p:sp>
      </p:grpSp>
      <p:grpSp>
        <p:nvGrpSpPr>
          <p:cNvPr id="272" name="Google Shape;272;p23"/>
          <p:cNvGrpSpPr/>
          <p:nvPr/>
        </p:nvGrpSpPr>
        <p:grpSpPr>
          <a:xfrm>
            <a:off x="6183347" y="2368880"/>
            <a:ext cx="1837576" cy="997999"/>
            <a:chOff x="4732650" y="1818250"/>
            <a:chExt cx="1623300" cy="997999"/>
          </a:xfrm>
        </p:grpSpPr>
        <p:sp>
          <p:nvSpPr>
            <p:cNvPr id="273" name="Google Shape;273;p23"/>
            <p:cNvSpPr txBox="1"/>
            <p:nvPr/>
          </p:nvSpPr>
          <p:spPr>
            <a:xfrm>
              <a:off x="4732650" y="18182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MARS</a:t>
              </a:r>
              <a:endParaRPr>
                <a:solidFill>
                  <a:schemeClr val="dk1"/>
                </a:solidFill>
                <a:latin typeface="Roboto"/>
                <a:ea typeface="Roboto"/>
                <a:cs typeface="Roboto"/>
                <a:sym typeface="Roboto"/>
              </a:endParaRPr>
            </a:p>
          </p:txBody>
        </p:sp>
        <p:sp>
          <p:nvSpPr>
            <p:cNvPr id="274" name="Google Shape;274;p23"/>
            <p:cNvSpPr txBox="1"/>
            <p:nvPr/>
          </p:nvSpPr>
          <p:spPr>
            <a:xfrm>
              <a:off x="47326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Mars is actually a very cold place</a:t>
              </a:r>
              <a:endParaRPr sz="1800">
                <a:solidFill>
                  <a:schemeClr val="lt1"/>
                </a:solidFill>
                <a:latin typeface="Alfa Slab One"/>
                <a:ea typeface="Alfa Slab One"/>
                <a:cs typeface="Alfa Slab One"/>
                <a:sym typeface="Alfa Slab One"/>
              </a:endParaRPr>
            </a:p>
          </p:txBody>
        </p:sp>
      </p:grpSp>
      <p:grpSp>
        <p:nvGrpSpPr>
          <p:cNvPr id="275" name="Google Shape;275;p23"/>
          <p:cNvGrpSpPr/>
          <p:nvPr/>
        </p:nvGrpSpPr>
        <p:grpSpPr>
          <a:xfrm>
            <a:off x="6183348" y="1282591"/>
            <a:ext cx="1837576" cy="997999"/>
            <a:chOff x="6533774" y="1818250"/>
            <a:chExt cx="1623300" cy="997999"/>
          </a:xfrm>
        </p:grpSpPr>
        <p:sp>
          <p:nvSpPr>
            <p:cNvPr id="276" name="Google Shape;276;p23"/>
            <p:cNvSpPr txBox="1"/>
            <p:nvPr/>
          </p:nvSpPr>
          <p:spPr>
            <a:xfrm>
              <a:off x="6533774" y="18182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None/>
              </a:pPr>
              <a:r>
                <a:rPr lang="en" sz="1800">
                  <a:solidFill>
                    <a:schemeClr val="dk1"/>
                  </a:solidFill>
                  <a:latin typeface="Alfa Slab One"/>
                  <a:ea typeface="Alfa Slab One"/>
                  <a:cs typeface="Alfa Slab One"/>
                  <a:sym typeface="Alfa Slab One"/>
                </a:rPr>
                <a:t>MERCURY</a:t>
              </a:r>
              <a:endParaRPr>
                <a:solidFill>
                  <a:schemeClr val="dk1"/>
                </a:solidFill>
                <a:latin typeface="Roboto"/>
                <a:ea typeface="Roboto"/>
                <a:cs typeface="Roboto"/>
                <a:sym typeface="Roboto"/>
              </a:endParaRPr>
            </a:p>
          </p:txBody>
        </p:sp>
        <p:sp>
          <p:nvSpPr>
            <p:cNvPr id="277" name="Google Shape;277;p23"/>
            <p:cNvSpPr txBox="1"/>
            <p:nvPr/>
          </p:nvSpPr>
          <p:spPr>
            <a:xfrm>
              <a:off x="6533774"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Mercury is quite a small planet</a:t>
              </a:r>
              <a:endParaRPr sz="1800">
                <a:solidFill>
                  <a:schemeClr val="lt1"/>
                </a:solidFill>
                <a:latin typeface="Alfa Slab One"/>
                <a:ea typeface="Alfa Slab One"/>
                <a:cs typeface="Alfa Slab One"/>
                <a:sym typeface="Alfa Slab One"/>
              </a:endParaRPr>
            </a:p>
          </p:txBody>
        </p:sp>
      </p:grpSp>
      <p:cxnSp>
        <p:nvCxnSpPr>
          <p:cNvPr id="278" name="Google Shape;278;p23"/>
          <p:cNvCxnSpPr>
            <a:stCxn id="279" idx="1"/>
            <a:endCxn id="270" idx="3"/>
          </p:cNvCxnSpPr>
          <p:nvPr/>
        </p:nvCxnSpPr>
        <p:spPr>
          <a:xfrm rot="10800000">
            <a:off x="5210447" y="3686019"/>
            <a:ext cx="972900" cy="0"/>
          </a:xfrm>
          <a:prstGeom prst="straightConnector1">
            <a:avLst/>
          </a:prstGeom>
          <a:noFill/>
          <a:ln cap="flat" cmpd="sng" w="38100">
            <a:solidFill>
              <a:schemeClr val="accent1"/>
            </a:solidFill>
            <a:prstDash val="dash"/>
            <a:round/>
            <a:headEnd len="med" w="med" type="none"/>
            <a:tailEnd len="med" w="med" type="none"/>
          </a:ln>
        </p:spPr>
      </p:cxnSp>
      <p:cxnSp>
        <p:nvCxnSpPr>
          <p:cNvPr id="280" name="Google Shape;280;p23"/>
          <p:cNvCxnSpPr>
            <a:stCxn id="267" idx="3"/>
            <a:endCxn id="276" idx="1"/>
          </p:cNvCxnSpPr>
          <p:nvPr/>
        </p:nvCxnSpPr>
        <p:spPr>
          <a:xfrm flipH="1" rot="10800000">
            <a:off x="5210519" y="1513295"/>
            <a:ext cx="972900" cy="543300"/>
          </a:xfrm>
          <a:prstGeom prst="bentConnector3">
            <a:avLst>
              <a:gd fmla="val 49996" name="adj1"/>
            </a:avLst>
          </a:prstGeom>
          <a:noFill/>
          <a:ln cap="flat" cmpd="sng" w="38100">
            <a:solidFill>
              <a:schemeClr val="accent1"/>
            </a:solidFill>
            <a:prstDash val="dash"/>
            <a:round/>
            <a:headEnd len="med" w="med" type="none"/>
            <a:tailEnd len="med" w="med" type="none"/>
          </a:ln>
        </p:spPr>
      </p:cxnSp>
      <p:cxnSp>
        <p:nvCxnSpPr>
          <p:cNvPr id="281" name="Google Shape;281;p23"/>
          <p:cNvCxnSpPr>
            <a:stCxn id="267" idx="3"/>
            <a:endCxn id="273" idx="1"/>
          </p:cNvCxnSpPr>
          <p:nvPr/>
        </p:nvCxnSpPr>
        <p:spPr>
          <a:xfrm>
            <a:off x="5210519" y="2056595"/>
            <a:ext cx="972900" cy="543000"/>
          </a:xfrm>
          <a:prstGeom prst="bentConnector3">
            <a:avLst>
              <a:gd fmla="val 49996" name="adj1"/>
            </a:avLst>
          </a:prstGeom>
          <a:noFill/>
          <a:ln cap="flat" cmpd="sng" w="38100">
            <a:solidFill>
              <a:schemeClr val="accent1"/>
            </a:solidFill>
            <a:prstDash val="dash"/>
            <a:round/>
            <a:headEnd len="med" w="med" type="none"/>
            <a:tailEnd len="med" w="med" type="none"/>
          </a:ln>
        </p:spPr>
      </p:cxnSp>
      <p:sp>
        <p:nvSpPr>
          <p:cNvPr id="282" name="Google Shape;282;p23"/>
          <p:cNvSpPr/>
          <p:nvPr/>
        </p:nvSpPr>
        <p:spPr>
          <a:xfrm>
            <a:off x="2363326" y="1801483"/>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01</a:t>
            </a:r>
            <a:endParaRPr sz="1800"/>
          </a:p>
        </p:txBody>
      </p:sp>
      <p:cxnSp>
        <p:nvCxnSpPr>
          <p:cNvPr id="283" name="Google Shape;283;p23"/>
          <p:cNvCxnSpPr>
            <a:stCxn id="282" idx="4"/>
            <a:endCxn id="284" idx="0"/>
          </p:cNvCxnSpPr>
          <p:nvPr/>
        </p:nvCxnSpPr>
        <p:spPr>
          <a:xfrm>
            <a:off x="2622376" y="2319583"/>
            <a:ext cx="0" cy="1106400"/>
          </a:xfrm>
          <a:prstGeom prst="straightConnector1">
            <a:avLst/>
          </a:prstGeom>
          <a:noFill/>
          <a:ln cap="flat" cmpd="sng" w="38100">
            <a:solidFill>
              <a:schemeClr val="accent1"/>
            </a:solidFill>
            <a:prstDash val="dash"/>
            <a:round/>
            <a:headEnd len="med" w="med" type="none"/>
            <a:tailEnd len="med" w="med" type="none"/>
          </a:ln>
        </p:spPr>
      </p:cxnSp>
      <p:sp>
        <p:nvSpPr>
          <p:cNvPr id="284" name="Google Shape;284;p23"/>
          <p:cNvSpPr/>
          <p:nvPr/>
        </p:nvSpPr>
        <p:spPr>
          <a:xfrm>
            <a:off x="2363326" y="3425945"/>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1"/>
                </a:solidFill>
                <a:latin typeface="Alfa Slab One"/>
                <a:ea typeface="Alfa Slab One"/>
                <a:cs typeface="Alfa Slab One"/>
                <a:sym typeface="Alfa Slab One"/>
              </a:rPr>
              <a:t>02</a:t>
            </a:r>
            <a:endParaRPr/>
          </a:p>
        </p:txBody>
      </p:sp>
      <p:cxnSp>
        <p:nvCxnSpPr>
          <p:cNvPr id="285" name="Google Shape;285;p23"/>
          <p:cNvCxnSpPr>
            <a:stCxn id="267" idx="1"/>
            <a:endCxn id="282" idx="6"/>
          </p:cNvCxnSpPr>
          <p:nvPr/>
        </p:nvCxnSpPr>
        <p:spPr>
          <a:xfrm flipH="1">
            <a:off x="2881544" y="2056595"/>
            <a:ext cx="491400" cy="3900"/>
          </a:xfrm>
          <a:prstGeom prst="straightConnector1">
            <a:avLst/>
          </a:prstGeom>
          <a:noFill/>
          <a:ln cap="flat" cmpd="sng" w="38100">
            <a:solidFill>
              <a:schemeClr val="accent1"/>
            </a:solidFill>
            <a:prstDash val="dash"/>
            <a:round/>
            <a:headEnd len="med" w="med" type="none"/>
            <a:tailEnd len="med" w="med" type="none"/>
          </a:ln>
        </p:spPr>
      </p:cxnSp>
      <p:cxnSp>
        <p:nvCxnSpPr>
          <p:cNvPr id="286" name="Google Shape;286;p23"/>
          <p:cNvCxnSpPr>
            <a:stCxn id="270" idx="1"/>
            <a:endCxn id="284" idx="6"/>
          </p:cNvCxnSpPr>
          <p:nvPr/>
        </p:nvCxnSpPr>
        <p:spPr>
          <a:xfrm rot="10800000">
            <a:off x="2881572" y="3685125"/>
            <a:ext cx="491400" cy="900"/>
          </a:xfrm>
          <a:prstGeom prst="straightConnector1">
            <a:avLst/>
          </a:prstGeom>
          <a:noFill/>
          <a:ln cap="flat" cmpd="sng" w="38100">
            <a:solidFill>
              <a:schemeClr val="accent1"/>
            </a:solidFill>
            <a:prstDash val="dash"/>
            <a:round/>
            <a:headEnd len="med" w="med" type="none"/>
            <a:tailEnd len="med" w="med" type="none"/>
          </a:ln>
        </p:spPr>
      </p:cxnSp>
      <p:cxnSp>
        <p:nvCxnSpPr>
          <p:cNvPr id="287" name="Google Shape;287;p23"/>
          <p:cNvCxnSpPr>
            <a:stCxn id="288" idx="0"/>
            <a:endCxn id="282" idx="2"/>
          </p:cNvCxnSpPr>
          <p:nvPr/>
        </p:nvCxnSpPr>
        <p:spPr>
          <a:xfrm rot="-5400000">
            <a:off x="1760726" y="1883214"/>
            <a:ext cx="425100" cy="780000"/>
          </a:xfrm>
          <a:prstGeom prst="bentConnector2">
            <a:avLst/>
          </a:prstGeom>
          <a:noFill/>
          <a:ln cap="flat" cmpd="sng" w="38100">
            <a:solidFill>
              <a:schemeClr val="accent1"/>
            </a:solidFill>
            <a:prstDash val="dash"/>
            <a:round/>
            <a:headEnd len="med" w="med" type="none"/>
            <a:tailEnd len="med" w="med" type="none"/>
          </a:ln>
        </p:spPr>
      </p:cxnSp>
      <p:sp>
        <p:nvSpPr>
          <p:cNvPr id="288" name="Google Shape;288;p23"/>
          <p:cNvSpPr txBox="1"/>
          <p:nvPr/>
        </p:nvSpPr>
        <p:spPr>
          <a:xfrm>
            <a:off x="970676" y="2485764"/>
            <a:ext cx="1225200" cy="7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Earth is the third planet from the Sun</a:t>
            </a:r>
            <a:endParaRPr>
              <a:solidFill>
                <a:schemeClr val="lt1"/>
              </a:solidFill>
              <a:latin typeface="Roboto"/>
              <a:ea typeface="Roboto"/>
              <a:cs typeface="Roboto"/>
              <a:sym typeface="Roboto"/>
            </a:endParaRPr>
          </a:p>
        </p:txBody>
      </p:sp>
      <p:cxnSp>
        <p:nvCxnSpPr>
          <p:cNvPr id="289" name="Google Shape;289;p23"/>
          <p:cNvCxnSpPr>
            <a:stCxn id="288" idx="2"/>
            <a:endCxn id="284" idx="2"/>
          </p:cNvCxnSpPr>
          <p:nvPr/>
        </p:nvCxnSpPr>
        <p:spPr>
          <a:xfrm flipH="1" rot="-5400000">
            <a:off x="1760726" y="3082314"/>
            <a:ext cx="425100" cy="780000"/>
          </a:xfrm>
          <a:prstGeom prst="bentConnector2">
            <a:avLst/>
          </a:prstGeom>
          <a:noFill/>
          <a:ln cap="flat" cmpd="sng" w="38100">
            <a:solidFill>
              <a:schemeClr val="accent1"/>
            </a:solidFill>
            <a:prstDash val="dash"/>
            <a:round/>
            <a:headEnd len="med" w="med" type="none"/>
            <a:tailEnd len="med" w="med" type="none"/>
          </a:ln>
        </p:spPr>
      </p:cxnSp>
      <p:grpSp>
        <p:nvGrpSpPr>
          <p:cNvPr id="290" name="Google Shape;290;p23"/>
          <p:cNvGrpSpPr/>
          <p:nvPr/>
        </p:nvGrpSpPr>
        <p:grpSpPr>
          <a:xfrm>
            <a:off x="6183347" y="3455169"/>
            <a:ext cx="1837576" cy="997999"/>
            <a:chOff x="4732650" y="1818250"/>
            <a:chExt cx="1623300" cy="997999"/>
          </a:xfrm>
        </p:grpSpPr>
        <p:sp>
          <p:nvSpPr>
            <p:cNvPr id="279" name="Google Shape;279;p23"/>
            <p:cNvSpPr txBox="1"/>
            <p:nvPr/>
          </p:nvSpPr>
          <p:spPr>
            <a:xfrm>
              <a:off x="4732650" y="1818250"/>
              <a:ext cx="1623300" cy="4617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spcBef>
                  <a:spcPts val="0"/>
                </a:spcBef>
                <a:spcAft>
                  <a:spcPts val="1200"/>
                </a:spcAft>
                <a:buNone/>
              </a:pPr>
              <a:r>
                <a:rPr lang="en" sz="1800">
                  <a:solidFill>
                    <a:schemeClr val="dk1"/>
                  </a:solidFill>
                  <a:latin typeface="Alfa Slab One"/>
                  <a:ea typeface="Alfa Slab One"/>
                  <a:cs typeface="Alfa Slab One"/>
                  <a:sym typeface="Alfa Slab One"/>
                </a:rPr>
                <a:t>SATURN</a:t>
              </a:r>
              <a:endParaRPr>
                <a:solidFill>
                  <a:schemeClr val="dk1"/>
                </a:solidFill>
                <a:latin typeface="Roboto"/>
                <a:ea typeface="Roboto"/>
                <a:cs typeface="Roboto"/>
                <a:sym typeface="Roboto"/>
              </a:endParaRPr>
            </a:p>
          </p:txBody>
        </p:sp>
        <p:sp>
          <p:nvSpPr>
            <p:cNvPr id="291" name="Google Shape;291;p23"/>
            <p:cNvSpPr txBox="1"/>
            <p:nvPr/>
          </p:nvSpPr>
          <p:spPr>
            <a:xfrm>
              <a:off x="4732650" y="2243549"/>
              <a:ext cx="162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Roboto"/>
                  <a:ea typeface="Roboto"/>
                  <a:cs typeface="Roboto"/>
                  <a:sym typeface="Roboto"/>
                </a:rPr>
                <a:t>Saturn is a gas giant and has rings</a:t>
              </a:r>
              <a:endParaRPr>
                <a:solidFill>
                  <a:schemeClr val="lt1"/>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ketball Training Center Infographics by Slidesgo">
  <a:themeElements>
    <a:clrScheme name="Simple Light">
      <a:dk1>
        <a:srgbClr val="242841"/>
      </a:dk1>
      <a:lt1>
        <a:srgbClr val="FFFFFF"/>
      </a:lt1>
      <a:dk2>
        <a:srgbClr val="FFFFFF"/>
      </a:dk2>
      <a:lt2>
        <a:srgbClr val="FFFFFF"/>
      </a:lt2>
      <a:accent1>
        <a:srgbClr val="E95E24"/>
      </a:accent1>
      <a:accent2>
        <a:srgbClr val="F9A350"/>
      </a:accent2>
      <a:accent3>
        <a:srgbClr val="777D99"/>
      </a:accent3>
      <a:accent4>
        <a:srgbClr val="FCC6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