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88CF-6C00-BEE5-5CE3-06F238272E2B}" v="29" dt="2023-11-01T13:53:4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8.xml" Id="rId8" /><Relationship Type="http://schemas.openxmlformats.org/officeDocument/2006/relationships/slide" Target="slides/slide2.xml" Id="rId13" /><Relationship Type="http://schemas.openxmlformats.org/officeDocument/2006/relationships/slide" Target="slides/slide7.xml" Id="rId18" /><Relationship Type="http://schemas.openxmlformats.org/officeDocument/2006/relationships/slideMaster" Target="slideMasters/slideMaster3.xml" Id="rId3" /><Relationship Type="http://schemas.openxmlformats.org/officeDocument/2006/relationships/slide" Target="slides/slide10.xml" Id="rId21" /><Relationship Type="http://schemas.openxmlformats.org/officeDocument/2006/relationships/slideMaster" Target="slideMasters/slideMaster7.xml" Id="rId7" /><Relationship Type="http://schemas.openxmlformats.org/officeDocument/2006/relationships/slide" Target="slides/slide1.xml" Id="rId12" /><Relationship Type="http://schemas.openxmlformats.org/officeDocument/2006/relationships/slide" Target="slides/slide6.xml" Id="rId17" /><Relationship Type="http://schemas.openxmlformats.org/officeDocument/2006/relationships/tableStyles" Target="tableStyles.xml" Id="rId25" /><Relationship Type="http://schemas.openxmlformats.org/officeDocument/2006/relationships/slideMaster" Target="slideMasters/slideMaster2.xml" Id="rId2" /><Relationship Type="http://schemas.openxmlformats.org/officeDocument/2006/relationships/slide" Target="slides/slide5.xml" Id="rId16" /><Relationship Type="http://schemas.openxmlformats.org/officeDocument/2006/relationships/slide" Target="slides/slide9.xml" Id="rId20" /><Relationship Type="http://schemas.openxmlformats.org/officeDocument/2006/relationships/slideMaster" Target="slideMasters/slideMaster1.xml" Id="rId1" /><Relationship Type="http://schemas.openxmlformats.org/officeDocument/2006/relationships/slideMaster" Target="slideMasters/slideMaster6.xml" Id="rId6" /><Relationship Type="http://schemas.openxmlformats.org/officeDocument/2006/relationships/slideMaster" Target="slideMasters/slideMaster11.xml" Id="rId11" /><Relationship Type="http://schemas.openxmlformats.org/officeDocument/2006/relationships/theme" Target="theme/theme1.xml" Id="rId24" /><Relationship Type="http://schemas.openxmlformats.org/officeDocument/2006/relationships/slideMaster" Target="slideMasters/slideMaster5.xml" Id="rId5" /><Relationship Type="http://schemas.openxmlformats.org/officeDocument/2006/relationships/slide" Target="slides/slide4.xml" Id="rId15" /><Relationship Type="http://schemas.openxmlformats.org/officeDocument/2006/relationships/viewProps" Target="viewProps.xml" Id="rId23" /><Relationship Type="http://schemas.openxmlformats.org/officeDocument/2006/relationships/slideMaster" Target="slideMasters/slideMaster10.xml" Id="rId10" /><Relationship Type="http://schemas.openxmlformats.org/officeDocument/2006/relationships/slide" Target="slides/slide8.xml" Id="rId19" /><Relationship Type="http://schemas.openxmlformats.org/officeDocument/2006/relationships/slideMaster" Target="slideMasters/slideMaster4.xml" Id="rId4" /><Relationship Type="http://schemas.openxmlformats.org/officeDocument/2006/relationships/slideMaster" Target="slideMasters/slideMaster9.xml" Id="rId9" /><Relationship Type="http://schemas.openxmlformats.org/officeDocument/2006/relationships/slide" Target="slides/slide3.xml" Id="rId14" /><Relationship Type="http://schemas.openxmlformats.org/officeDocument/2006/relationships/presProps" Target="presProps.xml" Id="rId22" /><Relationship Type="http://schemas.microsoft.com/office/2015/10/relationships/revisionInfo" Target="revisionInfo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l-PL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l-PL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hyperlink" Target="http://bit.ly/2TtBDfr" TargetMode="Externa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hyperlink" Target="http://bit.ly/2TyoMsr" TargetMode="Externa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hyperlink" Target="http://bit.ly/2Tynxth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/>
          <p:cNvSpPr/>
          <p:nvPr/>
        </p:nvSpPr>
        <p:spPr>
          <a:xfrm>
            <a:off x="713160" y="539640"/>
            <a:ext cx="7716960" cy="4063680"/>
          </a:xfrm>
          <a:prstGeom prst="rect">
            <a:avLst/>
          </a:prstGeom>
          <a:noFill/>
          <a:ln w="3810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41;p7"/>
          <p:cNvGrpSpPr/>
          <p:nvPr/>
        </p:nvGrpSpPr>
        <p:grpSpPr>
          <a:xfrm>
            <a:off x="713160" y="539640"/>
            <a:ext cx="7717320" cy="4064040"/>
            <a:chOff x="713160" y="539640"/>
            <a:chExt cx="7717320" cy="4064040"/>
          </a:xfrm>
        </p:grpSpPr>
        <p:cxnSp>
          <p:nvCxnSpPr>
            <p:cNvPr id="369" name="Google Shape;42;p7"/>
            <p:cNvCxnSpPr/>
            <p:nvPr/>
          </p:nvCxnSpPr>
          <p:spPr>
            <a:xfrm>
              <a:off x="734760" y="1101960"/>
              <a:ext cx="7674480" cy="3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sp>
          <p:nvSpPr>
            <p:cNvPr id="370" name="Google Shape;43;p7"/>
            <p:cNvSpPr/>
            <p:nvPr/>
          </p:nvSpPr>
          <p:spPr>
            <a:xfrm>
              <a:off x="713160" y="539640"/>
              <a:ext cx="7717320" cy="406404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1;p7"/>
          <p:cNvGrpSpPr/>
          <p:nvPr/>
        </p:nvGrpSpPr>
        <p:grpSpPr>
          <a:xfrm>
            <a:off x="713160" y="539640"/>
            <a:ext cx="7717320" cy="4064040"/>
            <a:chOff x="713160" y="539640"/>
            <a:chExt cx="7717320" cy="4064040"/>
          </a:xfrm>
        </p:grpSpPr>
        <p:cxnSp>
          <p:nvCxnSpPr>
            <p:cNvPr id="410" name="Google Shape;42;p7"/>
            <p:cNvCxnSpPr/>
            <p:nvPr/>
          </p:nvCxnSpPr>
          <p:spPr>
            <a:xfrm>
              <a:off x="734760" y="1101960"/>
              <a:ext cx="7674480" cy="3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sp>
          <p:nvSpPr>
            <p:cNvPr id="411" name="Google Shape;43;p7"/>
            <p:cNvSpPr/>
            <p:nvPr/>
          </p:nvSpPr>
          <p:spPr>
            <a:xfrm>
              <a:off x="713160" y="539640"/>
              <a:ext cx="7717320" cy="406404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pl-PL" sz="2800" b="0" strike="noStrike" spc="-1">
                <a:solidFill>
                  <a:srgbClr val="000000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1400" b="0" strike="noStrike" spc="-1">
                <a:solidFill>
                  <a:srgbClr val="000000"/>
                </a:solidFill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67;p14"/>
          <p:cNvGrpSpPr/>
          <p:nvPr/>
        </p:nvGrpSpPr>
        <p:grpSpPr>
          <a:xfrm>
            <a:off x="713160" y="539640"/>
            <a:ext cx="7716960" cy="4064400"/>
            <a:chOff x="713160" y="539640"/>
            <a:chExt cx="7716960" cy="4064400"/>
          </a:xfrm>
        </p:grpSpPr>
        <p:cxnSp>
          <p:nvCxnSpPr>
            <p:cNvPr id="40" name="Google Shape;68;p14"/>
            <p:cNvCxnSpPr/>
            <p:nvPr/>
          </p:nvCxnSpPr>
          <p:spPr>
            <a:xfrm>
              <a:off x="734760" y="1254240"/>
              <a:ext cx="7674840" cy="72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sp>
          <p:nvSpPr>
            <p:cNvPr id="41" name="Google Shape;69;p14"/>
            <p:cNvSpPr/>
            <p:nvPr/>
          </p:nvSpPr>
          <p:spPr>
            <a:xfrm>
              <a:off x="713160" y="539640"/>
              <a:ext cx="7716960" cy="406368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42" name="Google Shape;70;p14"/>
            <p:cNvCxnSpPr>
              <a:stCxn id="41" idx="2"/>
            </p:cNvCxnSpPr>
            <p:nvPr/>
          </p:nvCxnSpPr>
          <p:spPr>
            <a:xfrm flipV="1">
              <a:off x="4571640" y="1254240"/>
              <a:ext cx="1080" cy="334944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cxnSp>
          <p:nvCxnSpPr>
            <p:cNvPr id="43" name="Google Shape;71;p14"/>
            <p:cNvCxnSpPr/>
            <p:nvPr/>
          </p:nvCxnSpPr>
          <p:spPr>
            <a:xfrm flipH="1">
              <a:off x="713160" y="2911680"/>
              <a:ext cx="7709760" cy="72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cxnSp>
          <p:nvCxnSpPr>
            <p:cNvPr id="44" name="Google Shape;72;p14"/>
            <p:cNvCxnSpPr/>
            <p:nvPr/>
          </p:nvCxnSpPr>
          <p:spPr>
            <a:xfrm flipV="1">
              <a:off x="1760040" y="1254240"/>
              <a:ext cx="720" cy="33501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cxnSp>
          <p:nvCxnSpPr>
            <p:cNvPr id="45" name="Google Shape;73;p14"/>
            <p:cNvCxnSpPr/>
            <p:nvPr/>
          </p:nvCxnSpPr>
          <p:spPr>
            <a:xfrm flipV="1">
              <a:off x="7377840" y="1254240"/>
              <a:ext cx="720" cy="33501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l-PL" sz="44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;p2"/>
          <p:cNvSpPr/>
          <p:nvPr/>
        </p:nvSpPr>
        <p:spPr>
          <a:xfrm>
            <a:off x="713160" y="539640"/>
            <a:ext cx="7716960" cy="4063680"/>
          </a:xfrm>
          <a:prstGeom prst="rect">
            <a:avLst/>
          </a:prstGeom>
          <a:noFill/>
          <a:ln w="3810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endParaRPr lang="pl-PL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36;p6"/>
          <p:cNvGrpSpPr/>
          <p:nvPr/>
        </p:nvGrpSpPr>
        <p:grpSpPr>
          <a:xfrm>
            <a:off x="713160" y="539640"/>
            <a:ext cx="7716960" cy="4063680"/>
            <a:chOff x="713160" y="539640"/>
            <a:chExt cx="7716960" cy="4063680"/>
          </a:xfrm>
        </p:grpSpPr>
        <p:sp>
          <p:nvSpPr>
            <p:cNvPr id="124" name="Google Shape;37;p6"/>
            <p:cNvSpPr/>
            <p:nvPr/>
          </p:nvSpPr>
          <p:spPr>
            <a:xfrm>
              <a:off x="713160" y="539640"/>
              <a:ext cx="7716960" cy="406368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125" name="Google Shape;38;p6"/>
            <p:cNvCxnSpPr/>
            <p:nvPr/>
          </p:nvCxnSpPr>
          <p:spPr>
            <a:xfrm>
              <a:off x="734760" y="1101960"/>
              <a:ext cx="7674840" cy="72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34;p6"/>
          <p:cNvGrpSpPr/>
          <p:nvPr/>
        </p:nvGrpSpPr>
        <p:grpSpPr>
          <a:xfrm>
            <a:off x="713160" y="539640"/>
            <a:ext cx="7716600" cy="4063320"/>
            <a:chOff x="713160" y="539640"/>
            <a:chExt cx="7716600" cy="4063320"/>
          </a:xfrm>
        </p:grpSpPr>
        <p:sp>
          <p:nvSpPr>
            <p:cNvPr id="165" name="Google Shape;35;p6"/>
            <p:cNvSpPr/>
            <p:nvPr/>
          </p:nvSpPr>
          <p:spPr>
            <a:xfrm>
              <a:off x="713160" y="539640"/>
              <a:ext cx="7716600" cy="406332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166" name="Google Shape;36;p6"/>
            <p:cNvCxnSpPr/>
            <p:nvPr/>
          </p:nvCxnSpPr>
          <p:spPr>
            <a:xfrm>
              <a:off x="734760" y="1101960"/>
              <a:ext cx="7675200" cy="108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15;p18"/>
          <p:cNvSpPr/>
          <p:nvPr/>
        </p:nvSpPr>
        <p:spPr>
          <a:xfrm>
            <a:off x="713160" y="539640"/>
            <a:ext cx="7716960" cy="4063680"/>
          </a:xfrm>
          <a:prstGeom prst="rect">
            <a:avLst/>
          </a:prstGeom>
          <a:noFill/>
          <a:ln w="3810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l-PL" sz="44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36;p6"/>
          <p:cNvGrpSpPr/>
          <p:nvPr/>
        </p:nvGrpSpPr>
        <p:grpSpPr>
          <a:xfrm>
            <a:off x="713160" y="539640"/>
            <a:ext cx="7716960" cy="4063680"/>
            <a:chOff x="713160" y="539640"/>
            <a:chExt cx="7716960" cy="4063680"/>
          </a:xfrm>
        </p:grpSpPr>
        <p:sp>
          <p:nvSpPr>
            <p:cNvPr id="245" name="Google Shape;37;p6"/>
            <p:cNvSpPr/>
            <p:nvPr/>
          </p:nvSpPr>
          <p:spPr>
            <a:xfrm>
              <a:off x="713160" y="539640"/>
              <a:ext cx="7716960" cy="406368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246" name="Google Shape;38;p6"/>
            <p:cNvCxnSpPr/>
            <p:nvPr/>
          </p:nvCxnSpPr>
          <p:spPr>
            <a:xfrm>
              <a:off x="734760" y="1101960"/>
              <a:ext cx="7674840" cy="72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4;p6"/>
          <p:cNvGrpSpPr/>
          <p:nvPr/>
        </p:nvGrpSpPr>
        <p:grpSpPr>
          <a:xfrm>
            <a:off x="713160" y="539640"/>
            <a:ext cx="7716600" cy="4063320"/>
            <a:chOff x="713160" y="539640"/>
            <a:chExt cx="7716600" cy="4063320"/>
          </a:xfrm>
        </p:grpSpPr>
        <p:sp>
          <p:nvSpPr>
            <p:cNvPr id="286" name="Google Shape;35;p6"/>
            <p:cNvSpPr/>
            <p:nvPr/>
          </p:nvSpPr>
          <p:spPr>
            <a:xfrm>
              <a:off x="713160" y="539640"/>
              <a:ext cx="7716600" cy="406332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87" name="Google Shape;36;p6"/>
            <p:cNvCxnSpPr/>
            <p:nvPr/>
          </p:nvCxnSpPr>
          <p:spPr>
            <a:xfrm>
              <a:off x="734760" y="1101960"/>
              <a:ext cx="7675200" cy="108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429;p54"/>
          <p:cNvGrpSpPr/>
          <p:nvPr/>
        </p:nvGrpSpPr>
        <p:grpSpPr>
          <a:xfrm>
            <a:off x="713160" y="539640"/>
            <a:ext cx="7716960" cy="4063680"/>
            <a:chOff x="713160" y="539640"/>
            <a:chExt cx="7716960" cy="4063680"/>
          </a:xfrm>
        </p:grpSpPr>
        <p:sp>
          <p:nvSpPr>
            <p:cNvPr id="327" name="Google Shape;430;p54"/>
            <p:cNvSpPr/>
            <p:nvPr/>
          </p:nvSpPr>
          <p:spPr>
            <a:xfrm>
              <a:off x="713160" y="539640"/>
              <a:ext cx="7716960" cy="406368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328" name="Google Shape;431;p54"/>
            <p:cNvCxnSpPr/>
            <p:nvPr/>
          </p:nvCxnSpPr>
          <p:spPr>
            <a:xfrm>
              <a:off x="734760" y="1482840"/>
              <a:ext cx="7674840" cy="72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329" name="Google Shape;435;p54"/>
          <p:cNvSpPr/>
          <p:nvPr/>
        </p:nvSpPr>
        <p:spPr>
          <a:xfrm>
            <a:off x="3508200" y="3477600"/>
            <a:ext cx="4718160" cy="55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1" strike="noStrike" spc="-1">
                <a:solidFill>
                  <a:schemeClr val="accent1"/>
                </a:solidFill>
                <a:latin typeface="Roboto"/>
                <a:ea typeface="Roboto"/>
              </a:rPr>
              <a:t>CREDITS:</a:t>
            </a:r>
            <a:r>
              <a:rPr lang="en-GB" sz="1200" b="0" strike="noStrike" spc="-1">
                <a:solidFill>
                  <a:schemeClr val="lt1"/>
                </a:solidFill>
                <a:latin typeface="Roboto"/>
                <a:ea typeface="Roboto"/>
              </a:rPr>
              <a:t> This presentation template was created by </a:t>
            </a:r>
            <a:r>
              <a:rPr lang="en-GB" sz="1200" b="1" u="sng" strike="noStrike" spc="-1">
                <a:solidFill>
                  <a:schemeClr val="accent1"/>
                </a:solidFill>
                <a:uFillTx/>
                <a:latin typeface="Roboto"/>
                <a:ea typeface="Roboto"/>
                <a:hlinkClick r:id="rId14"/>
              </a:rPr>
              <a:t>Slidesgo</a:t>
            </a:r>
            <a:r>
              <a:rPr lang="en-GB" sz="1200" b="1" strike="noStrike" spc="-1">
                <a:solidFill>
                  <a:schemeClr val="accent6"/>
                </a:solidFill>
                <a:latin typeface="Roboto"/>
                <a:ea typeface="Roboto"/>
              </a:rPr>
              <a:t>,</a:t>
            </a:r>
            <a:r>
              <a:rPr lang="en-GB" sz="1200" b="0" strike="noStrike" spc="-1">
                <a:solidFill>
                  <a:schemeClr val="lt1"/>
                </a:solidFill>
                <a:latin typeface="Roboto"/>
                <a:ea typeface="Roboto"/>
              </a:rPr>
              <a:t> including icons by </a:t>
            </a:r>
            <a:r>
              <a:rPr lang="en-GB" sz="1200" b="1" u="sng" strike="noStrike" spc="-1">
                <a:solidFill>
                  <a:schemeClr val="accent1"/>
                </a:solidFill>
                <a:uFillTx/>
                <a:latin typeface="Roboto"/>
                <a:ea typeface="Roboto"/>
                <a:hlinkClick r:id="rId15"/>
              </a:rPr>
              <a:t>Flaticon</a:t>
            </a:r>
            <a:r>
              <a:rPr lang="en-GB" sz="1200" b="0" strike="noStrike" spc="-1">
                <a:solidFill>
                  <a:schemeClr val="lt1"/>
                </a:solidFill>
                <a:latin typeface="Roboto"/>
                <a:ea typeface="Roboto"/>
              </a:rPr>
              <a:t>, and infographics &amp; images by </a:t>
            </a:r>
            <a:r>
              <a:rPr lang="en-GB" sz="1200" b="1" u="sng" strike="noStrike" spc="-1">
                <a:solidFill>
                  <a:schemeClr val="accent1"/>
                </a:solidFill>
                <a:uFillTx/>
                <a:latin typeface="Roboto"/>
                <a:ea typeface="Roboto"/>
                <a:hlinkClick r:id="rId16"/>
              </a:rPr>
              <a:t>Freepik</a:t>
            </a:r>
            <a:endParaRPr lang="pl-PL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l-PL" sz="4400" b="0" strike="noStrike" spc="-1">
                <a:solidFill>
                  <a:srgbClr val="FFFFFF"/>
                </a:solidFill>
                <a:latin typeface="Arial"/>
              </a:rPr>
              <a:t>Kliknij, aby edytować format tekstu tytułu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marL="414720" indent="-311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</a:rPr>
              <a:t>Kliknij, aby edytować format tekstu konspektu</a:t>
            </a:r>
          </a:p>
          <a:p>
            <a:pPr marL="829440" lvl="1" indent="-311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FFFFFF"/>
                </a:solidFill>
                <a:latin typeface="Arial"/>
              </a:rPr>
              <a:t>Drugi poziom konspektu</a:t>
            </a:r>
          </a:p>
          <a:p>
            <a:pPr marL="1244160" lvl="2" indent="-276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</a:rPr>
              <a:t>Trzeci poziom konspektu</a:t>
            </a:r>
          </a:p>
          <a:p>
            <a:pPr marL="1658880" lvl="3" indent="-207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Czwarty poziom konspektu</a:t>
            </a:r>
          </a:p>
          <a:p>
            <a:pPr marL="2073600" lvl="4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Piąty poziom konspektu</a:t>
            </a:r>
          </a:p>
          <a:p>
            <a:pPr marL="2488320" lvl="5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Szósty poziom konspektu</a:t>
            </a:r>
          </a:p>
          <a:p>
            <a:pPr marL="2903040" lvl="6" indent="-207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048760" y="848520"/>
            <a:ext cx="5045760" cy="1029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4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GRACZE NBA </a:t>
            </a:r>
            <a:endParaRPr lang="pl-PL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ubTitle"/>
          </p:nvPr>
        </p:nvSpPr>
        <p:spPr>
          <a:xfrm>
            <a:off x="2048760" y="3823920"/>
            <a:ext cx="5045760" cy="446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800" b="0" strike="noStrike" spc="-1">
                <a:solidFill>
                  <a:schemeClr val="lt1"/>
                </a:solidFill>
                <a:latin typeface="Roboto"/>
                <a:ea typeface="Roboto"/>
              </a:rPr>
              <a:t>ZACZYNAMY... 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ubTitle"/>
          </p:nvPr>
        </p:nvSpPr>
        <p:spPr>
          <a:xfrm>
            <a:off x="2902320" y="1879200"/>
            <a:ext cx="3338280" cy="518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SEZON 1996-2022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3" name="Google Shape;459;p62"/>
          <p:cNvGrpSpPr/>
          <p:nvPr/>
        </p:nvGrpSpPr>
        <p:grpSpPr>
          <a:xfrm>
            <a:off x="4259520" y="2709360"/>
            <a:ext cx="624240" cy="624240"/>
            <a:chOff x="4259520" y="2709360"/>
            <a:chExt cx="624240" cy="624240"/>
          </a:xfrm>
        </p:grpSpPr>
        <p:sp>
          <p:nvSpPr>
            <p:cNvPr id="454" name="Google Shape;460;p62"/>
            <p:cNvSpPr/>
            <p:nvPr/>
          </p:nvSpPr>
          <p:spPr>
            <a:xfrm>
              <a:off x="4276080" y="2725920"/>
              <a:ext cx="591120" cy="591840"/>
            </a:xfrm>
            <a:custGeom>
              <a:avLst/>
              <a:gdLst>
                <a:gd name="textAreaLeft" fmla="*/ 0 w 591120"/>
                <a:gd name="textAreaRight" fmla="*/ 591840 w 591120"/>
                <a:gd name="textAreaTop" fmla="*/ 0 h 591840"/>
                <a:gd name="textAreaBottom" fmla="*/ 592560 h 591840"/>
              </a:gdLst>
              <a:ahLst/>
              <a:cxnLst/>
              <a:rect l="textAreaLeft" t="textAreaTop" r="textAreaRight" b="textAreaBottom"/>
              <a:pathLst>
                <a:path w="23678" h="23696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461;p62"/>
            <p:cNvSpPr/>
            <p:nvPr/>
          </p:nvSpPr>
          <p:spPr>
            <a:xfrm>
              <a:off x="4259520" y="2709360"/>
              <a:ext cx="624240" cy="624240"/>
            </a:xfrm>
            <a:custGeom>
              <a:avLst/>
              <a:gdLst>
                <a:gd name="textAreaLeft" fmla="*/ 0 w 624240"/>
                <a:gd name="textAreaRight" fmla="*/ 624960 w 624240"/>
                <a:gd name="textAreaTop" fmla="*/ 0 h 624240"/>
                <a:gd name="textAreaBottom" fmla="*/ 624960 h 624240"/>
              </a:gdLst>
              <a:ahLst/>
              <a:cxnLst/>
              <a:rect l="textAreaLeft" t="textAreaTop" r="textAreaRight" b="textAreaBottom"/>
              <a:pathLst>
                <a:path w="24999" h="24998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56" name="Google Shape;462;p62"/>
          <p:cNvGrpSpPr/>
          <p:nvPr/>
        </p:nvGrpSpPr>
        <p:grpSpPr>
          <a:xfrm>
            <a:off x="5150880" y="2710080"/>
            <a:ext cx="624240" cy="624240"/>
            <a:chOff x="5150880" y="2710080"/>
            <a:chExt cx="624240" cy="624240"/>
          </a:xfrm>
        </p:grpSpPr>
        <p:sp>
          <p:nvSpPr>
            <p:cNvPr id="457" name="Google Shape;463;p62"/>
            <p:cNvSpPr/>
            <p:nvPr/>
          </p:nvSpPr>
          <p:spPr>
            <a:xfrm rot="10800000" flipH="1">
              <a:off x="5167440" y="2725920"/>
              <a:ext cx="591120" cy="591840"/>
            </a:xfrm>
            <a:custGeom>
              <a:avLst/>
              <a:gdLst>
                <a:gd name="textAreaLeft" fmla="*/ -360 w 591120"/>
                <a:gd name="textAreaRight" fmla="*/ 591480 w 591120"/>
                <a:gd name="textAreaTop" fmla="*/ 0 h 591840"/>
                <a:gd name="textAreaBottom" fmla="*/ 592560 h 591840"/>
              </a:gdLst>
              <a:ahLst/>
              <a:cxnLst/>
              <a:rect l="textAreaLeft" t="textAreaTop" r="textAreaRight" b="textAreaBottom"/>
              <a:pathLst>
                <a:path w="23678" h="23696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8" name="Google Shape;464;p62"/>
            <p:cNvSpPr/>
            <p:nvPr/>
          </p:nvSpPr>
          <p:spPr>
            <a:xfrm rot="10800000" flipH="1">
              <a:off x="5150880" y="2710080"/>
              <a:ext cx="624240" cy="624240"/>
            </a:xfrm>
            <a:custGeom>
              <a:avLst/>
              <a:gdLst>
                <a:gd name="textAreaLeft" fmla="*/ -360 w 624240"/>
                <a:gd name="textAreaRight" fmla="*/ 624600 w 624240"/>
                <a:gd name="textAreaTop" fmla="*/ 0 h 624240"/>
                <a:gd name="textAreaBottom" fmla="*/ 624960 h 624240"/>
              </a:gdLst>
              <a:ahLst/>
              <a:cxnLst/>
              <a:rect l="textAreaLeft" t="textAreaTop" r="textAreaRight" b="textAreaBottom"/>
              <a:pathLst>
                <a:path w="24999" h="24998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59" name="Google Shape;465;p62"/>
          <p:cNvGrpSpPr/>
          <p:nvPr/>
        </p:nvGrpSpPr>
        <p:grpSpPr>
          <a:xfrm>
            <a:off x="3367440" y="2709360"/>
            <a:ext cx="624240" cy="624240"/>
            <a:chOff x="3367440" y="2709360"/>
            <a:chExt cx="624240" cy="624240"/>
          </a:xfrm>
        </p:grpSpPr>
        <p:sp>
          <p:nvSpPr>
            <p:cNvPr id="460" name="Google Shape;466;p62"/>
            <p:cNvSpPr/>
            <p:nvPr/>
          </p:nvSpPr>
          <p:spPr>
            <a:xfrm flipH="1">
              <a:off x="3384000" y="2725920"/>
              <a:ext cx="591120" cy="591840"/>
            </a:xfrm>
            <a:custGeom>
              <a:avLst/>
              <a:gdLst>
                <a:gd name="textAreaLeft" fmla="*/ -360 w 591120"/>
                <a:gd name="textAreaRight" fmla="*/ 591480 w 591120"/>
                <a:gd name="textAreaTop" fmla="*/ 0 h 591840"/>
                <a:gd name="textAreaBottom" fmla="*/ 592560 h 591840"/>
              </a:gdLst>
              <a:ahLst/>
              <a:cxnLst/>
              <a:rect l="textAreaLeft" t="textAreaTop" r="textAreaRight" b="textAreaBottom"/>
              <a:pathLst>
                <a:path w="23678" h="23696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1" name="Google Shape;467;p62"/>
            <p:cNvSpPr/>
            <p:nvPr/>
          </p:nvSpPr>
          <p:spPr>
            <a:xfrm flipH="1">
              <a:off x="3367440" y="2709360"/>
              <a:ext cx="624240" cy="624240"/>
            </a:xfrm>
            <a:custGeom>
              <a:avLst/>
              <a:gdLst>
                <a:gd name="textAreaLeft" fmla="*/ -360 w 624240"/>
                <a:gd name="textAreaRight" fmla="*/ 624600 w 624240"/>
                <a:gd name="textAreaTop" fmla="*/ 0 h 624240"/>
                <a:gd name="textAreaBottom" fmla="*/ 624960 h 624240"/>
              </a:gdLst>
              <a:ahLst/>
              <a:cxnLst/>
              <a:rect l="textAreaLeft" t="textAreaTop" r="textAreaRight" b="textAreaBottom"/>
              <a:pathLst>
                <a:path w="24999" h="24998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2" name="Google Shape;468;p62"/>
          <p:cNvGrpSpPr/>
          <p:nvPr/>
        </p:nvGrpSpPr>
        <p:grpSpPr>
          <a:xfrm>
            <a:off x="7130160" y="1270080"/>
            <a:ext cx="2601720" cy="2601720"/>
            <a:chOff x="7130160" y="1270080"/>
            <a:chExt cx="2601720" cy="2601720"/>
          </a:xfrm>
        </p:grpSpPr>
        <p:sp>
          <p:nvSpPr>
            <p:cNvPr id="463" name="Google Shape;469;p62"/>
            <p:cNvSpPr/>
            <p:nvPr/>
          </p:nvSpPr>
          <p:spPr>
            <a:xfrm>
              <a:off x="7415280" y="2348280"/>
              <a:ext cx="446400" cy="446400"/>
            </a:xfrm>
            <a:custGeom>
              <a:avLst/>
              <a:gdLst>
                <a:gd name="textAreaLeft" fmla="*/ 0 w 446400"/>
                <a:gd name="textAreaRight" fmla="*/ 447120 w 446400"/>
                <a:gd name="textAreaTop" fmla="*/ 0 h 446400"/>
                <a:gd name="textAreaBottom" fmla="*/ 447120 h 44640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4" name="Google Shape;470;p62"/>
            <p:cNvSpPr/>
            <p:nvPr/>
          </p:nvSpPr>
          <p:spPr>
            <a:xfrm rot="5400000">
              <a:off x="7130160" y="1269720"/>
              <a:ext cx="2601720" cy="260172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5" name="Google Shape;471;p62"/>
            <p:cNvSpPr/>
            <p:nvPr/>
          </p:nvSpPr>
          <p:spPr>
            <a:xfrm>
              <a:off x="7661880" y="2348280"/>
              <a:ext cx="768240" cy="44640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6" name="Google Shape;472;p62"/>
          <p:cNvGrpSpPr/>
          <p:nvPr/>
        </p:nvGrpSpPr>
        <p:grpSpPr>
          <a:xfrm>
            <a:off x="-587520" y="1270440"/>
            <a:ext cx="2601720" cy="2601720"/>
            <a:chOff x="-587520" y="1270440"/>
            <a:chExt cx="2601720" cy="2601720"/>
          </a:xfrm>
        </p:grpSpPr>
        <p:sp>
          <p:nvSpPr>
            <p:cNvPr id="467" name="Google Shape;473;p62"/>
            <p:cNvSpPr/>
            <p:nvPr/>
          </p:nvSpPr>
          <p:spPr>
            <a:xfrm flipH="1">
              <a:off x="1281240" y="2348280"/>
              <a:ext cx="446400" cy="446400"/>
            </a:xfrm>
            <a:custGeom>
              <a:avLst/>
              <a:gdLst>
                <a:gd name="textAreaLeft" fmla="*/ -360 w 446400"/>
                <a:gd name="textAreaRight" fmla="*/ 446760 w 446400"/>
                <a:gd name="textAreaTop" fmla="*/ 0 h 446400"/>
                <a:gd name="textAreaBottom" fmla="*/ 447120 h 44640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8" name="Google Shape;474;p62"/>
            <p:cNvSpPr/>
            <p:nvPr/>
          </p:nvSpPr>
          <p:spPr>
            <a:xfrm rot="16200000" flipH="1">
              <a:off x="-587880" y="1270440"/>
              <a:ext cx="2601720" cy="260172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9" name="Google Shape;475;p62"/>
            <p:cNvSpPr/>
            <p:nvPr/>
          </p:nvSpPr>
          <p:spPr>
            <a:xfrm flipH="1">
              <a:off x="712440" y="2348280"/>
              <a:ext cx="768240" cy="44640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0" name="Google Shape;2467;p125"/>
          <p:cNvGrpSpPr/>
          <p:nvPr/>
        </p:nvGrpSpPr>
        <p:grpSpPr>
          <a:xfrm>
            <a:off x="5483880" y="3823200"/>
            <a:ext cx="551880" cy="332280"/>
            <a:chOff x="5483880" y="3823200"/>
            <a:chExt cx="551880" cy="332280"/>
          </a:xfrm>
        </p:grpSpPr>
        <p:sp>
          <p:nvSpPr>
            <p:cNvPr id="471" name="Google Shape;2468;p125"/>
            <p:cNvSpPr/>
            <p:nvPr/>
          </p:nvSpPr>
          <p:spPr>
            <a:xfrm>
              <a:off x="5880600" y="3823200"/>
              <a:ext cx="78840" cy="47160"/>
            </a:xfrm>
            <a:custGeom>
              <a:avLst/>
              <a:gdLst>
                <a:gd name="textAreaLeft" fmla="*/ 0 w 78840"/>
                <a:gd name="textAreaRight" fmla="*/ 79560 w 78840"/>
                <a:gd name="textAreaTop" fmla="*/ 0 h 47160"/>
                <a:gd name="textAreaBottom" fmla="*/ 47880 h 47160"/>
              </a:gdLst>
              <a:ahLst/>
              <a:cxnLst/>
              <a:rect l="textAreaLeft" t="textAreaTop" r="textAreaRight" b="textAreaBottom"/>
              <a:pathLst>
                <a:path w="4897" h="3268">
                  <a:moveTo>
                    <a:pt x="2396" y="1"/>
                  </a:moveTo>
                  <a:cubicBezTo>
                    <a:pt x="1046" y="1"/>
                    <a:pt x="306" y="1072"/>
                    <a:pt x="0" y="1887"/>
                  </a:cubicBezTo>
                  <a:cubicBezTo>
                    <a:pt x="335" y="1928"/>
                    <a:pt x="712" y="1970"/>
                    <a:pt x="1088" y="2012"/>
                  </a:cubicBezTo>
                  <a:cubicBezTo>
                    <a:pt x="1297" y="1573"/>
                    <a:pt x="1695" y="1050"/>
                    <a:pt x="2406" y="1050"/>
                  </a:cubicBezTo>
                  <a:lnTo>
                    <a:pt x="2469" y="1050"/>
                  </a:lnTo>
                  <a:cubicBezTo>
                    <a:pt x="2825" y="1050"/>
                    <a:pt x="3097" y="1175"/>
                    <a:pt x="3306" y="1405"/>
                  </a:cubicBezTo>
                  <a:cubicBezTo>
                    <a:pt x="3599" y="1719"/>
                    <a:pt x="3746" y="2200"/>
                    <a:pt x="3808" y="2682"/>
                  </a:cubicBezTo>
                  <a:cubicBezTo>
                    <a:pt x="4206" y="2849"/>
                    <a:pt x="4562" y="3058"/>
                    <a:pt x="4896" y="3268"/>
                  </a:cubicBezTo>
                  <a:cubicBezTo>
                    <a:pt x="4896" y="2577"/>
                    <a:pt x="4771" y="1447"/>
                    <a:pt x="4080" y="715"/>
                  </a:cubicBezTo>
                  <a:cubicBezTo>
                    <a:pt x="3683" y="255"/>
                    <a:pt x="3139" y="24"/>
                    <a:pt x="2511" y="4"/>
                  </a:cubicBezTo>
                  <a:cubicBezTo>
                    <a:pt x="2472" y="2"/>
                    <a:pt x="243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3760" rIns="90000" bIns="23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2469;p125"/>
            <p:cNvSpPr/>
            <p:nvPr/>
          </p:nvSpPr>
          <p:spPr>
            <a:xfrm>
              <a:off x="5483880" y="4085280"/>
              <a:ext cx="151920" cy="70200"/>
            </a:xfrm>
            <a:custGeom>
              <a:avLst/>
              <a:gdLst>
                <a:gd name="textAreaLeft" fmla="*/ 0 w 151920"/>
                <a:gd name="textAreaRight" fmla="*/ 152640 w 151920"/>
                <a:gd name="textAreaTop" fmla="*/ 0 h 70200"/>
                <a:gd name="textAreaBottom" fmla="*/ 70920 h 70200"/>
              </a:gdLst>
              <a:ahLst/>
              <a:cxnLst/>
              <a:rect l="textAreaLeft" t="textAreaTop" r="textAreaRight" b="textAreaBottom"/>
              <a:pathLst>
                <a:path w="9396" h="4846">
                  <a:moveTo>
                    <a:pt x="1821" y="0"/>
                  </a:moveTo>
                  <a:lnTo>
                    <a:pt x="1821" y="0"/>
                  </a:lnTo>
                  <a:cubicBezTo>
                    <a:pt x="1821" y="0"/>
                    <a:pt x="0" y="3641"/>
                    <a:pt x="3578" y="4457"/>
                  </a:cubicBezTo>
                  <a:cubicBezTo>
                    <a:pt x="4888" y="4753"/>
                    <a:pt x="6205" y="4846"/>
                    <a:pt x="7344" y="4846"/>
                  </a:cubicBezTo>
                  <a:cubicBezTo>
                    <a:pt x="8134" y="4846"/>
                    <a:pt x="8838" y="4801"/>
                    <a:pt x="9395" y="4750"/>
                  </a:cubicBezTo>
                  <a:cubicBezTo>
                    <a:pt x="8726" y="4729"/>
                    <a:pt x="7930" y="4562"/>
                    <a:pt x="7324" y="3934"/>
                  </a:cubicBezTo>
                  <a:cubicBezTo>
                    <a:pt x="6047" y="2574"/>
                    <a:pt x="7512" y="63"/>
                    <a:pt x="7512" y="63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5280" rIns="90000" bIns="35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2470;p125"/>
            <p:cNvSpPr/>
            <p:nvPr/>
          </p:nvSpPr>
          <p:spPr>
            <a:xfrm>
              <a:off x="5758200" y="4013640"/>
              <a:ext cx="188640" cy="79560"/>
            </a:xfrm>
            <a:custGeom>
              <a:avLst/>
              <a:gdLst>
                <a:gd name="textAreaLeft" fmla="*/ 0 w 188640"/>
                <a:gd name="textAreaRight" fmla="*/ 189360 w 188640"/>
                <a:gd name="textAreaTop" fmla="*/ 0 h 79560"/>
                <a:gd name="textAreaBottom" fmla="*/ 80280 h 79560"/>
              </a:gdLst>
              <a:ahLst/>
              <a:cxnLst/>
              <a:rect l="textAreaLeft" t="textAreaTop" r="textAreaRight" b="textAreaBottom"/>
              <a:pathLst>
                <a:path w="11677" h="5477">
                  <a:moveTo>
                    <a:pt x="11655" y="5441"/>
                  </a:moveTo>
                  <a:cubicBezTo>
                    <a:pt x="11563" y="5441"/>
                    <a:pt x="11460" y="5452"/>
                    <a:pt x="11362" y="5458"/>
                  </a:cubicBezTo>
                  <a:lnTo>
                    <a:pt x="11362" y="5458"/>
                  </a:lnTo>
                  <a:cubicBezTo>
                    <a:pt x="11471" y="5454"/>
                    <a:pt x="11575" y="5448"/>
                    <a:pt x="11676" y="5441"/>
                  </a:cubicBezTo>
                  <a:close/>
                  <a:moveTo>
                    <a:pt x="11362" y="5458"/>
                  </a:moveTo>
                  <a:lnTo>
                    <a:pt x="11362" y="5458"/>
                  </a:lnTo>
                  <a:cubicBezTo>
                    <a:pt x="11333" y="5460"/>
                    <a:pt x="11305" y="5461"/>
                    <a:pt x="11275" y="5462"/>
                  </a:cubicBezTo>
                  <a:lnTo>
                    <a:pt x="11275" y="5462"/>
                  </a:lnTo>
                  <a:cubicBezTo>
                    <a:pt x="11304" y="5462"/>
                    <a:pt x="11332" y="5460"/>
                    <a:pt x="11362" y="5458"/>
                  </a:cubicBezTo>
                  <a:close/>
                  <a:moveTo>
                    <a:pt x="3913" y="1"/>
                  </a:moveTo>
                  <a:lnTo>
                    <a:pt x="105" y="3579"/>
                  </a:lnTo>
                  <a:cubicBezTo>
                    <a:pt x="105" y="3579"/>
                    <a:pt x="1" y="4520"/>
                    <a:pt x="712" y="4688"/>
                  </a:cubicBezTo>
                  <a:cubicBezTo>
                    <a:pt x="1322" y="4854"/>
                    <a:pt x="6968" y="5477"/>
                    <a:pt x="10428" y="5477"/>
                  </a:cubicBezTo>
                  <a:cubicBezTo>
                    <a:pt x="10729" y="5477"/>
                    <a:pt x="11013" y="5472"/>
                    <a:pt x="11275" y="5462"/>
                  </a:cubicBezTo>
                  <a:lnTo>
                    <a:pt x="11275" y="5462"/>
                  </a:lnTo>
                  <a:cubicBezTo>
                    <a:pt x="11269" y="5462"/>
                    <a:pt x="11264" y="5462"/>
                    <a:pt x="11258" y="5462"/>
                  </a:cubicBezTo>
                  <a:cubicBezTo>
                    <a:pt x="5315" y="5462"/>
                    <a:pt x="3913" y="1"/>
                    <a:pt x="39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960" rIns="90000" bIns="39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2471;p125"/>
            <p:cNvSpPr/>
            <p:nvPr/>
          </p:nvSpPr>
          <p:spPr>
            <a:xfrm>
              <a:off x="5513400" y="3849480"/>
              <a:ext cx="522360" cy="304560"/>
            </a:xfrm>
            <a:custGeom>
              <a:avLst/>
              <a:gdLst>
                <a:gd name="textAreaLeft" fmla="*/ 0 w 522360"/>
                <a:gd name="textAreaRight" fmla="*/ 523080 w 522360"/>
                <a:gd name="textAreaTop" fmla="*/ 0 h 304560"/>
                <a:gd name="textAreaBottom" fmla="*/ 305280 h 304560"/>
              </a:gdLst>
              <a:ahLst/>
              <a:cxnLst/>
              <a:rect l="textAreaLeft" t="textAreaTop" r="textAreaRight" b="textAreaBottom"/>
              <a:pathLst>
                <a:path w="32224" h="20869">
                  <a:moveTo>
                    <a:pt x="18539" y="3730"/>
                  </a:moveTo>
                  <a:lnTo>
                    <a:pt x="16154" y="6304"/>
                  </a:lnTo>
                  <a:lnTo>
                    <a:pt x="14250" y="8375"/>
                  </a:lnTo>
                  <a:lnTo>
                    <a:pt x="11425" y="8375"/>
                  </a:lnTo>
                  <a:lnTo>
                    <a:pt x="13601" y="6367"/>
                  </a:lnTo>
                  <a:lnTo>
                    <a:pt x="13538" y="3730"/>
                  </a:lnTo>
                  <a:close/>
                  <a:moveTo>
                    <a:pt x="20265" y="1"/>
                  </a:moveTo>
                  <a:cubicBezTo>
                    <a:pt x="15978" y="1"/>
                    <a:pt x="14543" y="1220"/>
                    <a:pt x="14543" y="1220"/>
                  </a:cubicBezTo>
                  <a:lnTo>
                    <a:pt x="1" y="16117"/>
                  </a:lnTo>
                  <a:lnTo>
                    <a:pt x="5692" y="16180"/>
                  </a:lnTo>
                  <a:cubicBezTo>
                    <a:pt x="5692" y="16180"/>
                    <a:pt x="4227" y="18691"/>
                    <a:pt x="5504" y="20051"/>
                  </a:cubicBezTo>
                  <a:cubicBezTo>
                    <a:pt x="6110" y="20679"/>
                    <a:pt x="6906" y="20846"/>
                    <a:pt x="7575" y="20867"/>
                  </a:cubicBezTo>
                  <a:cubicBezTo>
                    <a:pt x="7611" y="20868"/>
                    <a:pt x="7646" y="20868"/>
                    <a:pt x="7682" y="20868"/>
                  </a:cubicBezTo>
                  <a:cubicBezTo>
                    <a:pt x="8383" y="20868"/>
                    <a:pt x="8914" y="20679"/>
                    <a:pt x="8914" y="20679"/>
                  </a:cubicBezTo>
                  <a:lnTo>
                    <a:pt x="15191" y="14820"/>
                  </a:lnTo>
                  <a:lnTo>
                    <a:pt x="18999" y="11242"/>
                  </a:lnTo>
                  <a:cubicBezTo>
                    <a:pt x="18999" y="11242"/>
                    <a:pt x="20401" y="16703"/>
                    <a:pt x="26344" y="16703"/>
                  </a:cubicBezTo>
                  <a:cubicBezTo>
                    <a:pt x="26469" y="16703"/>
                    <a:pt x="26616" y="16682"/>
                    <a:pt x="26741" y="16682"/>
                  </a:cubicBezTo>
                  <a:cubicBezTo>
                    <a:pt x="32223" y="16306"/>
                    <a:pt x="31554" y="8731"/>
                    <a:pt x="31554" y="8731"/>
                  </a:cubicBezTo>
                  <a:cubicBezTo>
                    <a:pt x="31554" y="8731"/>
                    <a:pt x="31323" y="3877"/>
                    <a:pt x="27515" y="1492"/>
                  </a:cubicBezTo>
                  <a:cubicBezTo>
                    <a:pt x="27181" y="1282"/>
                    <a:pt x="26825" y="1073"/>
                    <a:pt x="26427" y="906"/>
                  </a:cubicBezTo>
                  <a:cubicBezTo>
                    <a:pt x="25716" y="613"/>
                    <a:pt x="24900" y="383"/>
                    <a:pt x="23979" y="257"/>
                  </a:cubicBezTo>
                  <a:cubicBezTo>
                    <a:pt x="23896" y="257"/>
                    <a:pt x="23791" y="236"/>
                    <a:pt x="23707" y="236"/>
                  </a:cubicBezTo>
                  <a:cubicBezTo>
                    <a:pt x="23331" y="194"/>
                    <a:pt x="22954" y="152"/>
                    <a:pt x="22619" y="111"/>
                  </a:cubicBezTo>
                  <a:cubicBezTo>
                    <a:pt x="21753" y="34"/>
                    <a:pt x="20970" y="1"/>
                    <a:pt x="2026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5" name="Google Shape;2472;p125"/>
            <p:cNvSpPr/>
            <p:nvPr/>
          </p:nvSpPr>
          <p:spPr>
            <a:xfrm>
              <a:off x="5698800" y="3941640"/>
              <a:ext cx="75960" cy="29520"/>
            </a:xfrm>
            <a:custGeom>
              <a:avLst/>
              <a:gdLst>
                <a:gd name="textAreaLeft" fmla="*/ 0 w 75960"/>
                <a:gd name="textAreaRight" fmla="*/ 76680 w 75960"/>
                <a:gd name="textAreaTop" fmla="*/ 0 h 29520"/>
                <a:gd name="textAreaBottom" fmla="*/ 30240 h 29520"/>
              </a:gdLst>
              <a:ahLst/>
              <a:cxnLst/>
              <a:rect l="textAreaLeft" t="textAreaTop" r="textAreaRight" b="textAreaBottom"/>
              <a:pathLst>
                <a:path w="4729" h="2072">
                  <a:moveTo>
                    <a:pt x="4729" y="0"/>
                  </a:moveTo>
                  <a:lnTo>
                    <a:pt x="2176" y="63"/>
                  </a:lnTo>
                  <a:lnTo>
                    <a:pt x="0" y="2071"/>
                  </a:lnTo>
                  <a:lnTo>
                    <a:pt x="2825" y="2071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5120" rIns="90000" bIns="15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6" name="Google Shape;2473;p125"/>
            <p:cNvSpPr/>
            <p:nvPr/>
          </p:nvSpPr>
          <p:spPr>
            <a:xfrm>
              <a:off x="5733000" y="3903840"/>
              <a:ext cx="80280" cy="37800"/>
            </a:xfrm>
            <a:custGeom>
              <a:avLst/>
              <a:gdLst>
                <a:gd name="textAreaLeft" fmla="*/ 0 w 80280"/>
                <a:gd name="textAreaRight" fmla="*/ 81000 w 80280"/>
                <a:gd name="textAreaTop" fmla="*/ 0 h 37800"/>
                <a:gd name="textAreaBottom" fmla="*/ 38520 h 37800"/>
              </a:gdLst>
              <a:ahLst/>
              <a:cxnLst/>
              <a:rect l="textAreaLeft" t="textAreaTop" r="textAreaRight" b="textAreaBottom"/>
              <a:pathLst>
                <a:path w="5002" h="2637">
                  <a:moveTo>
                    <a:pt x="0" y="0"/>
                  </a:moveTo>
                  <a:lnTo>
                    <a:pt x="63" y="2637"/>
                  </a:lnTo>
                  <a:lnTo>
                    <a:pt x="2616" y="2574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9080" rIns="90000" bIns="19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3607920" y="539640"/>
            <a:ext cx="4518360" cy="9392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4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DZIĘKUJEMY</a:t>
            </a:r>
            <a:endParaRPr lang="pl-PL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3607920" y="2094120"/>
            <a:ext cx="4518720" cy="1009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2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Łukasz Chrzanowski, Małgorzata Bajołek,</a:t>
            </a:r>
            <a:r>
              <a:rPr lang="pl-PL" sz="1200" spc="-1" dirty="0">
                <a:solidFill>
                  <a:schemeClr val="lt1"/>
                </a:solidFill>
                <a:latin typeface="Roboto"/>
                <a:ea typeface="Roboto"/>
              </a:rPr>
              <a:t> </a:t>
            </a:r>
            <a:endParaRPr lang="pl-PL" sz="12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2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Katarzyna Karwacka i Katarzyna Budzińska</a:t>
            </a:r>
            <a:endParaRPr lang="pl-PL" sz="1200" b="0" strike="noStrike" spc="-1" dirty="0">
              <a:solidFill>
                <a:schemeClr val="lt1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200" spc="-1" dirty="0">
                <a:solidFill>
                  <a:schemeClr val="lt1"/>
                </a:solidFill>
                <a:latin typeface="Roboto"/>
                <a:ea typeface="Roboto"/>
              </a:rPr>
              <a:t>Jeśli</a:t>
            </a:r>
            <a:r>
              <a:rPr lang="pl-PL" sz="12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masz pytania skontaktuj się z nami: </a:t>
            </a:r>
            <a:r>
              <a:rPr lang="pl-PL" sz="1200" b="0" u="sng" strike="noStrike" spc="-1" dirty="0">
                <a:solidFill>
                  <a:schemeClr val="lt1"/>
                </a:solidFill>
                <a:uFillTx/>
                <a:latin typeface="Roboto"/>
                <a:ea typeface="Roboto"/>
              </a:rPr>
              <a:t>DDD@gmail.com</a:t>
            </a:r>
            <a:endParaRPr lang="pl-PL" sz="1200" b="0" strike="noStrike" spc="-1" dirty="0">
              <a:solidFill>
                <a:schemeClr val="lt1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pl-PL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ubTitle"/>
          </p:nvPr>
        </p:nvSpPr>
        <p:spPr>
          <a:xfrm>
            <a:off x="3591754" y="1794991"/>
            <a:ext cx="4605532" cy="143395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5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PREZENTACJĘ PRZYGOTOWALA 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5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GRUPA DEEPDIVEDATA W SKŁADZIE:</a:t>
            </a:r>
            <a:r>
              <a:rPr lang="pl-PL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 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26" name="Google Shape;1815;p121"/>
          <p:cNvGrpSpPr/>
          <p:nvPr/>
        </p:nvGrpSpPr>
        <p:grpSpPr>
          <a:xfrm>
            <a:off x="-587520" y="1727640"/>
            <a:ext cx="2601720" cy="2601720"/>
            <a:chOff x="-587520" y="1727640"/>
            <a:chExt cx="2601720" cy="2601720"/>
          </a:xfrm>
        </p:grpSpPr>
        <p:sp>
          <p:nvSpPr>
            <p:cNvPr id="627" name="Google Shape;1816;p121"/>
            <p:cNvSpPr/>
            <p:nvPr/>
          </p:nvSpPr>
          <p:spPr>
            <a:xfrm flipH="1">
              <a:off x="1281240" y="2805480"/>
              <a:ext cx="446400" cy="446400"/>
            </a:xfrm>
            <a:custGeom>
              <a:avLst/>
              <a:gdLst>
                <a:gd name="textAreaLeft" fmla="*/ -360 w 446400"/>
                <a:gd name="textAreaRight" fmla="*/ 446760 w 446400"/>
                <a:gd name="textAreaTop" fmla="*/ 0 h 446400"/>
                <a:gd name="textAreaBottom" fmla="*/ 447120 h 44640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8" name="Google Shape;1817;p121"/>
            <p:cNvSpPr/>
            <p:nvPr/>
          </p:nvSpPr>
          <p:spPr>
            <a:xfrm rot="16200000" flipH="1">
              <a:off x="-587880" y="1727640"/>
              <a:ext cx="2601720" cy="260172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9" name="Google Shape;1818;p121"/>
            <p:cNvSpPr/>
            <p:nvPr/>
          </p:nvSpPr>
          <p:spPr>
            <a:xfrm flipH="1">
              <a:off x="712440" y="2805480"/>
              <a:ext cx="768240" cy="44640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0" name="Google Shape;1819;p121"/>
          <p:cNvGrpSpPr/>
          <p:nvPr/>
        </p:nvGrpSpPr>
        <p:grpSpPr>
          <a:xfrm>
            <a:off x="470520" y="766800"/>
            <a:ext cx="3114360" cy="484560"/>
            <a:chOff x="470520" y="766800"/>
            <a:chExt cx="3114360" cy="484560"/>
          </a:xfrm>
        </p:grpSpPr>
        <p:sp>
          <p:nvSpPr>
            <p:cNvPr id="631" name="Google Shape;1820;p121"/>
            <p:cNvSpPr/>
            <p:nvPr/>
          </p:nvSpPr>
          <p:spPr>
            <a:xfrm>
              <a:off x="470520" y="766800"/>
              <a:ext cx="484560" cy="484560"/>
            </a:xfrm>
            <a:prstGeom prst="ellipse">
              <a:avLst/>
            </a:prstGeom>
            <a:solidFill>
              <a:schemeClr val="dk1"/>
            </a:solidFill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32" name="Google Shape;1821;p121"/>
            <p:cNvGrpSpPr/>
            <p:nvPr/>
          </p:nvGrpSpPr>
          <p:grpSpPr>
            <a:xfrm>
              <a:off x="3184200" y="809280"/>
              <a:ext cx="400680" cy="400320"/>
              <a:chOff x="3184200" y="809280"/>
              <a:chExt cx="400680" cy="400320"/>
            </a:xfrm>
          </p:grpSpPr>
          <p:cxnSp>
            <p:nvCxnSpPr>
              <p:cNvPr id="633" name="Google Shape;1822;p121"/>
              <p:cNvCxnSpPr/>
              <p:nvPr/>
            </p:nvCxnSpPr>
            <p:spPr>
              <a:xfrm>
                <a:off x="3184200" y="809280"/>
                <a:ext cx="401040" cy="400680"/>
              </a:xfrm>
              <a:prstGeom prst="straightConnector1">
                <a:avLst/>
              </a:prstGeom>
              <a:ln w="38100">
                <a:solidFill>
                  <a:srgbClr val="E95E24"/>
                </a:solidFill>
                <a:round/>
              </a:ln>
            </p:spPr>
          </p:cxnSp>
          <p:cxnSp>
            <p:nvCxnSpPr>
              <p:cNvPr id="634" name="Google Shape;1823;p121"/>
              <p:cNvCxnSpPr/>
              <p:nvPr/>
            </p:nvCxnSpPr>
            <p:spPr>
              <a:xfrm flipH="1">
                <a:off x="3184200" y="809280"/>
                <a:ext cx="401040" cy="400680"/>
              </a:xfrm>
              <a:prstGeom prst="straightConnector1">
                <a:avLst/>
              </a:prstGeom>
              <a:ln w="38100">
                <a:solidFill>
                  <a:srgbClr val="E95E24"/>
                </a:solidFill>
                <a:round/>
              </a:ln>
            </p:spPr>
          </p:cxnSp>
        </p:grpSp>
        <p:cxnSp>
          <p:nvCxnSpPr>
            <p:cNvPr id="635" name="Google Shape;1824;p121"/>
            <p:cNvCxnSpPr>
              <a:stCxn id="631" idx="6"/>
            </p:cNvCxnSpPr>
            <p:nvPr/>
          </p:nvCxnSpPr>
          <p:spPr>
            <a:xfrm>
              <a:off x="955080" y="1009080"/>
              <a:ext cx="2426760" cy="1080"/>
            </a:xfrm>
            <a:prstGeom prst="straightConnector1">
              <a:avLst/>
            </a:prstGeom>
            <a:ln w="38100">
              <a:solidFill>
                <a:srgbClr val="E95E24"/>
              </a:solidFill>
              <a:prstDash val="dash"/>
              <a:round/>
            </a:ln>
          </p:spPr>
        </p:cxnSp>
      </p:grpSp>
      <p:grpSp>
        <p:nvGrpSpPr>
          <p:cNvPr id="636" name="Google Shape;1825;p121"/>
          <p:cNvGrpSpPr/>
          <p:nvPr/>
        </p:nvGrpSpPr>
        <p:grpSpPr>
          <a:xfrm>
            <a:off x="6121440" y="3171960"/>
            <a:ext cx="291600" cy="291600"/>
            <a:chOff x="6121440" y="3171960"/>
            <a:chExt cx="291600" cy="291600"/>
          </a:xfrm>
        </p:grpSpPr>
        <p:sp>
          <p:nvSpPr>
            <p:cNvPr id="637" name="Google Shape;1826;p121"/>
            <p:cNvSpPr/>
            <p:nvPr/>
          </p:nvSpPr>
          <p:spPr>
            <a:xfrm>
              <a:off x="6181920" y="3223800"/>
              <a:ext cx="16560" cy="16560"/>
            </a:xfrm>
            <a:custGeom>
              <a:avLst/>
              <a:gdLst>
                <a:gd name="textAreaLeft" fmla="*/ 0 w 16560"/>
                <a:gd name="textAreaRight" fmla="*/ 17280 w 16560"/>
                <a:gd name="textAreaTop" fmla="*/ 0 h 16560"/>
                <a:gd name="textAreaBottom" fmla="*/ 17280 h 1656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640" rIns="90000" bIns="86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8" name="Google Shape;1827;p121"/>
            <p:cNvSpPr/>
            <p:nvPr/>
          </p:nvSpPr>
          <p:spPr>
            <a:xfrm>
              <a:off x="6121440" y="3171960"/>
              <a:ext cx="291600" cy="291600"/>
            </a:xfrm>
            <a:custGeom>
              <a:avLst/>
              <a:gdLst>
                <a:gd name="textAreaLeft" fmla="*/ 0 w 291600"/>
                <a:gd name="textAreaRight" fmla="*/ 292320 w 291600"/>
                <a:gd name="textAreaTop" fmla="*/ 0 h 291600"/>
                <a:gd name="textAreaBottom" fmla="*/ 292320 h 29160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9" name="Google Shape;1828;p121"/>
            <p:cNvSpPr/>
            <p:nvPr/>
          </p:nvSpPr>
          <p:spPr>
            <a:xfrm>
              <a:off x="6250680" y="3292200"/>
              <a:ext cx="101880" cy="119520"/>
            </a:xfrm>
            <a:custGeom>
              <a:avLst/>
              <a:gdLst>
                <a:gd name="textAreaLeft" fmla="*/ 0 w 101880"/>
                <a:gd name="textAreaRight" fmla="*/ 102600 w 101880"/>
                <a:gd name="textAreaTop" fmla="*/ 0 h 119520"/>
                <a:gd name="textAreaBottom" fmla="*/ 120240 h 1195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0120" rIns="90000" bIns="601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0" name="Google Shape;1829;p121"/>
            <p:cNvSpPr/>
            <p:nvPr/>
          </p:nvSpPr>
          <p:spPr>
            <a:xfrm>
              <a:off x="6181920" y="3292200"/>
              <a:ext cx="16560" cy="119160"/>
            </a:xfrm>
            <a:custGeom>
              <a:avLst/>
              <a:gdLst>
                <a:gd name="textAreaLeft" fmla="*/ 0 w 16560"/>
                <a:gd name="textAreaRight" fmla="*/ 17280 w 16560"/>
                <a:gd name="textAreaTop" fmla="*/ 0 h 119160"/>
                <a:gd name="textAreaBottom" fmla="*/ 119880 h 1191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9760" rIns="90000" bIns="59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41" name="Google Shape;1830;p121"/>
          <p:cNvGrpSpPr/>
          <p:nvPr/>
        </p:nvGrpSpPr>
        <p:grpSpPr>
          <a:xfrm>
            <a:off x="5321160" y="3171960"/>
            <a:ext cx="291600" cy="291600"/>
            <a:chOff x="5321160" y="3171960"/>
            <a:chExt cx="291600" cy="291600"/>
          </a:xfrm>
        </p:grpSpPr>
        <p:sp>
          <p:nvSpPr>
            <p:cNvPr id="642" name="Google Shape;1831;p121"/>
            <p:cNvSpPr/>
            <p:nvPr/>
          </p:nvSpPr>
          <p:spPr>
            <a:xfrm>
              <a:off x="5459040" y="3223080"/>
              <a:ext cx="99360" cy="240120"/>
            </a:xfrm>
            <a:custGeom>
              <a:avLst/>
              <a:gdLst>
                <a:gd name="textAreaLeft" fmla="*/ 0 w 99360"/>
                <a:gd name="textAreaRight" fmla="*/ 100080 w 99360"/>
                <a:gd name="textAreaTop" fmla="*/ 0 h 240120"/>
                <a:gd name="textAreaBottom" fmla="*/ 240840 h 24012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3" name="Google Shape;1832;p121"/>
            <p:cNvSpPr/>
            <p:nvPr/>
          </p:nvSpPr>
          <p:spPr>
            <a:xfrm>
              <a:off x="5321160" y="3171960"/>
              <a:ext cx="291600" cy="291600"/>
            </a:xfrm>
            <a:custGeom>
              <a:avLst/>
              <a:gdLst>
                <a:gd name="textAreaLeft" fmla="*/ 0 w 291600"/>
                <a:gd name="textAreaRight" fmla="*/ 292320 w 291600"/>
                <a:gd name="textAreaTop" fmla="*/ 0 h 291600"/>
                <a:gd name="textAreaBottom" fmla="*/ 292320 h 29160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44" name="Google Shape;1833;p121"/>
          <p:cNvGrpSpPr/>
          <p:nvPr/>
        </p:nvGrpSpPr>
        <p:grpSpPr>
          <a:xfrm>
            <a:off x="5721480" y="3171960"/>
            <a:ext cx="291600" cy="291600"/>
            <a:chOff x="5721480" y="3171960"/>
            <a:chExt cx="291600" cy="291600"/>
          </a:xfrm>
        </p:grpSpPr>
        <p:sp>
          <p:nvSpPr>
            <p:cNvPr id="645" name="Google Shape;1834;p121"/>
            <p:cNvSpPr/>
            <p:nvPr/>
          </p:nvSpPr>
          <p:spPr>
            <a:xfrm>
              <a:off x="5773320" y="3223800"/>
              <a:ext cx="187560" cy="187560"/>
            </a:xfrm>
            <a:custGeom>
              <a:avLst/>
              <a:gdLst>
                <a:gd name="textAreaLeft" fmla="*/ 0 w 187560"/>
                <a:gd name="textAreaRight" fmla="*/ 188280 w 187560"/>
                <a:gd name="textAreaTop" fmla="*/ 0 h 187560"/>
                <a:gd name="textAreaBottom" fmla="*/ 188280 h 18756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1835;p121"/>
            <p:cNvSpPr/>
            <p:nvPr/>
          </p:nvSpPr>
          <p:spPr>
            <a:xfrm>
              <a:off x="5824440" y="3275280"/>
              <a:ext cx="84960" cy="8496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84960"/>
                <a:gd name="textAreaBottom" fmla="*/ 85680 h 8496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2840" rIns="90000" bIns="428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1836;p121"/>
            <p:cNvSpPr/>
            <p:nvPr/>
          </p:nvSpPr>
          <p:spPr>
            <a:xfrm>
              <a:off x="5721480" y="3171960"/>
              <a:ext cx="291600" cy="291600"/>
            </a:xfrm>
            <a:custGeom>
              <a:avLst/>
              <a:gdLst>
                <a:gd name="textAreaLeft" fmla="*/ 0 w 291600"/>
                <a:gd name="textAreaRight" fmla="*/ 292320 w 291600"/>
                <a:gd name="textAreaTop" fmla="*/ 0 h 291600"/>
                <a:gd name="textAreaBottom" fmla="*/ 292320 h 29160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13160" y="615600"/>
            <a:ext cx="7716960" cy="57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2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GRACZE NBA - CECHY FIZYCZNE, WYNIKI W SEZONACH 1996 - 2022</a:t>
            </a:r>
            <a:endParaRPr lang="pl-PL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4760280" y="2036880"/>
            <a:ext cx="2446560" cy="641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Analiza najlepszych graczy NBA pod względem ich warunków fizycznych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ubTitle"/>
          </p:nvPr>
        </p:nvSpPr>
        <p:spPr>
          <a:xfrm>
            <a:off x="1924920" y="2036880"/>
            <a:ext cx="2446560" cy="641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Baza danych „NBA Players” z platformy Kaggle.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subTitle"/>
          </p:nvPr>
        </p:nvSpPr>
        <p:spPr>
          <a:xfrm>
            <a:off x="1817280" y="1518120"/>
            <a:ext cx="2553840" cy="518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ŹRÓDŁO DANYCH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title"/>
          </p:nvPr>
        </p:nvSpPr>
        <p:spPr>
          <a:xfrm>
            <a:off x="819720" y="1818360"/>
            <a:ext cx="832680" cy="518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01</a:t>
            </a:r>
            <a:endParaRPr lang="pl-PL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subTitle"/>
          </p:nvPr>
        </p:nvSpPr>
        <p:spPr>
          <a:xfrm>
            <a:off x="4760280" y="1518120"/>
            <a:ext cx="2446560" cy="518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NAJLEPSI GRACZE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title"/>
          </p:nvPr>
        </p:nvSpPr>
        <p:spPr>
          <a:xfrm>
            <a:off x="7484400" y="1818360"/>
            <a:ext cx="832680" cy="518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03</a:t>
            </a:r>
            <a:endParaRPr lang="pl-PL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PlaceHolder 8"/>
          <p:cNvSpPr>
            <a:spLocks noGrp="1"/>
          </p:cNvSpPr>
          <p:nvPr>
            <p:ph type="subTitle"/>
          </p:nvPr>
        </p:nvSpPr>
        <p:spPr>
          <a:xfrm>
            <a:off x="1924920" y="3691080"/>
            <a:ext cx="2446560" cy="641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Analiza wieku, wzrostu, wagi i BMI dużyn oraz graczy.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9"/>
          <p:cNvSpPr>
            <a:spLocks noGrp="1"/>
          </p:cNvSpPr>
          <p:nvPr>
            <p:ph type="subTitle"/>
          </p:nvPr>
        </p:nvSpPr>
        <p:spPr>
          <a:xfrm>
            <a:off x="1829520" y="3172320"/>
            <a:ext cx="2649240" cy="518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WARUNKI FIZYCZNE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6" name="PlaceHolder 10"/>
          <p:cNvSpPr>
            <a:spLocks noGrp="1"/>
          </p:cNvSpPr>
          <p:nvPr>
            <p:ph type="title"/>
          </p:nvPr>
        </p:nvSpPr>
        <p:spPr>
          <a:xfrm>
            <a:off x="819720" y="3464640"/>
            <a:ext cx="832680" cy="518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02</a:t>
            </a:r>
            <a:endParaRPr lang="pl-PL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7" name="PlaceHolder 11"/>
          <p:cNvSpPr>
            <a:spLocks noGrp="1"/>
          </p:cNvSpPr>
          <p:nvPr>
            <p:ph type="subTitle"/>
          </p:nvPr>
        </p:nvSpPr>
        <p:spPr>
          <a:xfrm>
            <a:off x="4760280" y="3673080"/>
            <a:ext cx="2446560" cy="641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Analiza efektywności graczy względem wieku i warunków fizycznych graczy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PlaceHolder 12"/>
          <p:cNvSpPr>
            <a:spLocks noGrp="1"/>
          </p:cNvSpPr>
          <p:nvPr>
            <p:ph type="subTitle"/>
          </p:nvPr>
        </p:nvSpPr>
        <p:spPr>
          <a:xfrm>
            <a:off x="4760280" y="3154680"/>
            <a:ext cx="2446560" cy="518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EFEKTYWNOŚĆ GRACZY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PlaceHolder 13"/>
          <p:cNvSpPr>
            <a:spLocks noGrp="1"/>
          </p:cNvSpPr>
          <p:nvPr>
            <p:ph type="title"/>
          </p:nvPr>
        </p:nvSpPr>
        <p:spPr>
          <a:xfrm>
            <a:off x="7488720" y="3475800"/>
            <a:ext cx="832680" cy="518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04</a:t>
            </a:r>
            <a:endParaRPr lang="pl-PL" sz="30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90" name="Google Shape;502;p64"/>
          <p:cNvGrpSpPr/>
          <p:nvPr/>
        </p:nvGrpSpPr>
        <p:grpSpPr>
          <a:xfrm>
            <a:off x="7660080" y="1008360"/>
            <a:ext cx="464400" cy="464400"/>
            <a:chOff x="7660080" y="1008360"/>
            <a:chExt cx="464400" cy="464400"/>
          </a:xfrm>
        </p:grpSpPr>
        <p:cxnSp>
          <p:nvCxnSpPr>
            <p:cNvPr id="491" name="Google Shape;503;p64"/>
            <p:cNvCxnSpPr/>
            <p:nvPr/>
          </p:nvCxnSpPr>
          <p:spPr>
            <a:xfrm>
              <a:off x="7660080" y="1008360"/>
              <a:ext cx="464760" cy="4647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cxnSp>
          <p:nvCxnSpPr>
            <p:cNvPr id="492" name="Google Shape;504;p64"/>
            <p:cNvCxnSpPr/>
            <p:nvPr/>
          </p:nvCxnSpPr>
          <p:spPr>
            <a:xfrm flipH="1">
              <a:off x="7660080" y="1008360"/>
              <a:ext cx="464760" cy="4647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493" name="Google Shape;505;p64"/>
          <p:cNvSpPr/>
          <p:nvPr/>
        </p:nvSpPr>
        <p:spPr>
          <a:xfrm rot="16200000">
            <a:off x="988200" y="982440"/>
            <a:ext cx="517320" cy="517320"/>
          </a:xfrm>
          <a:prstGeom prst="ellipse">
            <a:avLst/>
          </a:prstGeom>
          <a:solidFill>
            <a:schemeClr val="dk1"/>
          </a:solidFill>
          <a:ln w="3810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94" name="Google Shape;506;p64"/>
          <p:cNvGrpSpPr/>
          <p:nvPr/>
        </p:nvGrpSpPr>
        <p:grpSpPr>
          <a:xfrm>
            <a:off x="1015200" y="2678040"/>
            <a:ext cx="464400" cy="464400"/>
            <a:chOff x="1015200" y="2678040"/>
            <a:chExt cx="464400" cy="464400"/>
          </a:xfrm>
        </p:grpSpPr>
        <p:cxnSp>
          <p:nvCxnSpPr>
            <p:cNvPr id="495" name="Google Shape;507;p64"/>
            <p:cNvCxnSpPr/>
            <p:nvPr/>
          </p:nvCxnSpPr>
          <p:spPr>
            <a:xfrm>
              <a:off x="1015200" y="2678040"/>
              <a:ext cx="464760" cy="4647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  <p:cxnSp>
          <p:nvCxnSpPr>
            <p:cNvPr id="496" name="Google Shape;508;p64"/>
            <p:cNvCxnSpPr/>
            <p:nvPr/>
          </p:nvCxnSpPr>
          <p:spPr>
            <a:xfrm flipH="1">
              <a:off x="1015200" y="2678040"/>
              <a:ext cx="464760" cy="464760"/>
            </a:xfrm>
            <a:prstGeom prst="straightConnector1">
              <a:avLst/>
            </a:prstGeom>
            <a:ln w="38100">
              <a:solidFill>
                <a:srgbClr val="E95E24"/>
              </a:solidFill>
              <a:round/>
            </a:ln>
          </p:spPr>
        </p:cxnSp>
      </p:grpSp>
      <p:sp>
        <p:nvSpPr>
          <p:cNvPr id="497" name="Google Shape;509;p64"/>
          <p:cNvSpPr/>
          <p:nvPr/>
        </p:nvSpPr>
        <p:spPr>
          <a:xfrm rot="16200000">
            <a:off x="7633440" y="2648160"/>
            <a:ext cx="517320" cy="517320"/>
          </a:xfrm>
          <a:prstGeom prst="ellipse">
            <a:avLst/>
          </a:prstGeom>
          <a:solidFill>
            <a:schemeClr val="dk1"/>
          </a:solidFill>
          <a:ln w="3810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2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WARUNKI FIZYCZNE GRACZY</a:t>
            </a:r>
            <a:endParaRPr lang="pl-P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2105640" y="1281960"/>
            <a:ext cx="4932360" cy="309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W</a:t>
            </a:r>
            <a:r>
              <a:rPr lang="pl-PL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zrost zawodników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ma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znaczenie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,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szczególnie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dla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graczy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grających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na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pozycjach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centra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skrzydłowych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.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Wys</a:t>
            </a:r>
            <a:r>
              <a:rPr lang="pl-PL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oki</a:t>
            </a:r>
            <a:r>
              <a:rPr lang="pl-PL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wzrost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pomaga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w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zbiórkach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,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blokach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rzutów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zdobywaniu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punktów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pod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koszem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.</a:t>
            </a:r>
            <a:r>
              <a:rPr lang="en-GB" sz="1400" spc="-1" dirty="0">
                <a:solidFill>
                  <a:schemeClr val="lt1"/>
                </a:solidFill>
                <a:latin typeface="Roboto"/>
                <a:ea typeface="Roboto"/>
              </a:rPr>
              <a:t> </a:t>
            </a:r>
            <a:r>
              <a:rPr lang="pl-PL" sz="1400" spc="-1" dirty="0">
                <a:solidFill>
                  <a:schemeClr val="lt1"/>
                </a:solidFill>
                <a:latin typeface="Roboto"/>
                <a:ea typeface="Roboto"/>
              </a:rPr>
              <a:t> </a:t>
            </a:r>
            <a:endParaRPr lang="pl-PL" sz="1400" b="0" strike="noStrike" spc="-1" dirty="0">
              <a:solidFill>
                <a:schemeClr val="lt1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Z kolei z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winność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skoczność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pozwalają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zawodnikom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na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skuteczne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atakowanie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obrony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unikanie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rywali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.</a:t>
            </a:r>
            <a:endParaRPr lang="pl-PL" sz="1400" b="0" strike="noStrike" spc="-1" dirty="0">
              <a:solidFill>
                <a:schemeClr val="lt1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Wszystkie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te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aspekty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warunków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fizycznych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pomagają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zawodnikom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NBA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osiągać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swój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pełen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potencjał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utrzymywać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się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na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szczycie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swojej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kariery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.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Zarówno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indywidualnie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, jak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jako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drużyna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,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zdrowie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warunki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fizyczne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mają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ogromne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znaczenie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w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zdobywaniu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mistrzostw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i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-GB" sz="14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sukcesie</a:t>
            </a:r>
            <a:r>
              <a:rPr lang="en-GB" sz="14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w NBA.</a:t>
            </a:r>
            <a:endParaRPr lang="pl-PL" sz="1400" b="0" strike="noStrike" spc="-1" dirty="0">
              <a:solidFill>
                <a:schemeClr val="lt1"/>
              </a:solidFill>
              <a:latin typeface="Arial"/>
            </a:endParaRPr>
          </a:p>
        </p:txBody>
      </p:sp>
      <p:grpSp>
        <p:nvGrpSpPr>
          <p:cNvPr id="500" name="Google Shape;914;p 3"/>
          <p:cNvGrpSpPr/>
          <p:nvPr/>
        </p:nvGrpSpPr>
        <p:grpSpPr>
          <a:xfrm>
            <a:off x="7278120" y="1723680"/>
            <a:ext cx="2305800" cy="2305800"/>
            <a:chOff x="7278120" y="1723680"/>
            <a:chExt cx="2305800" cy="2305800"/>
          </a:xfrm>
        </p:grpSpPr>
        <p:sp>
          <p:nvSpPr>
            <p:cNvPr id="501" name="Google Shape;915;p 3"/>
            <p:cNvSpPr/>
            <p:nvPr/>
          </p:nvSpPr>
          <p:spPr>
            <a:xfrm>
              <a:off x="7530840" y="2678400"/>
              <a:ext cx="395640" cy="395640"/>
            </a:xfrm>
            <a:custGeom>
              <a:avLst/>
              <a:gdLst>
                <a:gd name="textAreaLeft" fmla="*/ 0 w 395640"/>
                <a:gd name="textAreaRight" fmla="*/ 396000 w 395640"/>
                <a:gd name="textAreaTop" fmla="*/ 0 h 395640"/>
                <a:gd name="textAreaBottom" fmla="*/ 396000 h 39564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2" name="Google Shape;916;p 3"/>
            <p:cNvSpPr/>
            <p:nvPr/>
          </p:nvSpPr>
          <p:spPr>
            <a:xfrm rot="5400000">
              <a:off x="7278120" y="1723320"/>
              <a:ext cx="2305800" cy="23058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3" name="Google Shape;917;p 3"/>
            <p:cNvSpPr/>
            <p:nvPr/>
          </p:nvSpPr>
          <p:spPr>
            <a:xfrm>
              <a:off x="7749360" y="2678760"/>
              <a:ext cx="681120" cy="39564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04" name="Google Shape;918;p 3"/>
          <p:cNvGrpSpPr/>
          <p:nvPr/>
        </p:nvGrpSpPr>
        <p:grpSpPr>
          <a:xfrm>
            <a:off x="-439920" y="1723680"/>
            <a:ext cx="2305800" cy="2305800"/>
            <a:chOff x="-439920" y="1723680"/>
            <a:chExt cx="2305800" cy="2305800"/>
          </a:xfrm>
        </p:grpSpPr>
        <p:sp>
          <p:nvSpPr>
            <p:cNvPr id="505" name="Google Shape;919;p 3"/>
            <p:cNvSpPr/>
            <p:nvPr/>
          </p:nvSpPr>
          <p:spPr>
            <a:xfrm flipH="1">
              <a:off x="1216440" y="2678400"/>
              <a:ext cx="395640" cy="395640"/>
            </a:xfrm>
            <a:custGeom>
              <a:avLst/>
              <a:gdLst>
                <a:gd name="textAreaLeft" fmla="*/ -360 w 395640"/>
                <a:gd name="textAreaRight" fmla="*/ 395640 w 395640"/>
                <a:gd name="textAreaTop" fmla="*/ 0 h 395640"/>
                <a:gd name="textAreaBottom" fmla="*/ 396000 h 39564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6" name="Google Shape;920;p 3"/>
            <p:cNvSpPr/>
            <p:nvPr/>
          </p:nvSpPr>
          <p:spPr>
            <a:xfrm rot="16200000" flipH="1">
              <a:off x="-440280" y="1723680"/>
              <a:ext cx="2305800" cy="23058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7" name="Google Shape;921;p 3"/>
            <p:cNvSpPr/>
            <p:nvPr/>
          </p:nvSpPr>
          <p:spPr>
            <a:xfrm flipH="1">
              <a:off x="713160" y="2678760"/>
              <a:ext cx="681120" cy="39564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712800" y="539280"/>
            <a:ext cx="77169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Wiek, wzrost, waga oraz BMI drużyny</a:t>
            </a:r>
            <a:endParaRPr lang="pl-PL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Google Shape;134;p 3"/>
          <p:cNvSpPr/>
          <p:nvPr/>
        </p:nvSpPr>
        <p:spPr>
          <a:xfrm>
            <a:off x="829440" y="1404720"/>
            <a:ext cx="191088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WIEK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0" name="Google Shape;136;p 4"/>
          <p:cNvSpPr/>
          <p:nvPr/>
        </p:nvSpPr>
        <p:spPr>
          <a:xfrm>
            <a:off x="7137000" y="1371600"/>
            <a:ext cx="1074600" cy="461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Alfa Slab One"/>
                <a:ea typeface="Alfa Slab One"/>
              </a:rPr>
              <a:t>27l.</a:t>
            </a:r>
            <a:endParaRPr lang="pl-PL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Google Shape;139;p 4"/>
          <p:cNvSpPr/>
          <p:nvPr/>
        </p:nvSpPr>
        <p:spPr>
          <a:xfrm>
            <a:off x="931320" y="1343520"/>
            <a:ext cx="517680" cy="517320"/>
          </a:xfrm>
          <a:prstGeom prst="ellipse">
            <a:avLst/>
          </a:prstGeom>
          <a:solidFill>
            <a:schemeClr val="dk1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01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2" name="Google Shape;140;p 4"/>
          <p:cNvCxnSpPr>
            <a:stCxn id="511" idx="4"/>
            <a:endCxn id="513" idx="0"/>
          </p:cNvCxnSpPr>
          <p:nvPr/>
        </p:nvCxnSpPr>
        <p:spPr>
          <a:xfrm>
            <a:off x="1190160" y="1860840"/>
            <a:ext cx="720" cy="730080"/>
          </a:xfrm>
          <a:prstGeom prst="straightConnector1">
            <a:avLst/>
          </a:prstGeom>
          <a:ln w="38160">
            <a:solidFill>
              <a:srgbClr val="E95E24"/>
            </a:solidFill>
            <a:prstDash val="dash"/>
            <a:round/>
          </a:ln>
        </p:spPr>
      </p:cxnSp>
      <p:sp>
        <p:nvSpPr>
          <p:cNvPr id="513" name="Google Shape;141;p 4"/>
          <p:cNvSpPr/>
          <p:nvPr/>
        </p:nvSpPr>
        <p:spPr>
          <a:xfrm>
            <a:off x="931680" y="2590560"/>
            <a:ext cx="517680" cy="517320"/>
          </a:xfrm>
          <a:prstGeom prst="ellipse">
            <a:avLst/>
          </a:prstGeom>
          <a:solidFill>
            <a:schemeClr val="dk1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02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4" name="Google Shape;143;p 4"/>
          <p:cNvSpPr/>
          <p:nvPr/>
        </p:nvSpPr>
        <p:spPr>
          <a:xfrm>
            <a:off x="1036800" y="2590560"/>
            <a:ext cx="191088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WZROST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5" name="Google Shape;144;p 4"/>
          <p:cNvSpPr/>
          <p:nvPr/>
        </p:nvSpPr>
        <p:spPr>
          <a:xfrm>
            <a:off x="3939840" y="2538000"/>
            <a:ext cx="195948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pl-PL" sz="154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6" name="Google Shape;145;p 4"/>
          <p:cNvSpPr/>
          <p:nvPr/>
        </p:nvSpPr>
        <p:spPr>
          <a:xfrm>
            <a:off x="6428520" y="2488320"/>
            <a:ext cx="1865880" cy="6217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Alfa Slab One"/>
                <a:ea typeface="Alfa Slab One"/>
              </a:rPr>
              <a:t>200,6 cm</a:t>
            </a:r>
            <a:endParaRPr lang="pl-PL" sz="3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7" name="Google Shape;149;p 4"/>
          <p:cNvCxnSpPr>
            <a:stCxn id="513" idx="4"/>
            <a:endCxn id="518" idx="0"/>
          </p:cNvCxnSpPr>
          <p:nvPr/>
        </p:nvCxnSpPr>
        <p:spPr>
          <a:xfrm flipH="1">
            <a:off x="1190160" y="3107880"/>
            <a:ext cx="720" cy="674640"/>
          </a:xfrm>
          <a:prstGeom prst="straightConnector1">
            <a:avLst/>
          </a:prstGeom>
          <a:ln w="38160">
            <a:solidFill>
              <a:srgbClr val="E95E24"/>
            </a:solidFill>
            <a:prstDash val="dash"/>
            <a:round/>
          </a:ln>
        </p:spPr>
      </p:cxnSp>
      <p:sp>
        <p:nvSpPr>
          <p:cNvPr id="518" name="Google Shape;150;p 4"/>
          <p:cNvSpPr/>
          <p:nvPr/>
        </p:nvSpPr>
        <p:spPr>
          <a:xfrm>
            <a:off x="931320" y="3782160"/>
            <a:ext cx="517680" cy="517320"/>
          </a:xfrm>
          <a:prstGeom prst="ellipse">
            <a:avLst/>
          </a:prstGeom>
          <a:solidFill>
            <a:schemeClr val="dk1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03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Google Shape;151;p 4"/>
          <p:cNvSpPr/>
          <p:nvPr/>
        </p:nvSpPr>
        <p:spPr>
          <a:xfrm>
            <a:off x="1244160" y="3809880"/>
            <a:ext cx="191088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WAGA &amp; BMI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0" name="Google Shape;152;p 4"/>
          <p:cNvSpPr/>
          <p:nvPr/>
        </p:nvSpPr>
        <p:spPr>
          <a:xfrm>
            <a:off x="3939840" y="3732840"/>
            <a:ext cx="195948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pl-PL" sz="154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1" name="Google Shape;153;p 3"/>
          <p:cNvSpPr/>
          <p:nvPr/>
        </p:nvSpPr>
        <p:spPr>
          <a:xfrm>
            <a:off x="6428520" y="3809880"/>
            <a:ext cx="1783440" cy="461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Alfa Slab One"/>
                <a:ea typeface="Alfa Slab One"/>
              </a:rPr>
              <a:t>100,3 kg</a:t>
            </a:r>
            <a:endParaRPr lang="pl-PL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2" name="Google Shape;78;p 3"/>
          <p:cNvGrpSpPr/>
          <p:nvPr/>
        </p:nvGrpSpPr>
        <p:grpSpPr>
          <a:xfrm>
            <a:off x="884520" y="622080"/>
            <a:ext cx="358920" cy="414360"/>
            <a:chOff x="884520" y="622080"/>
            <a:chExt cx="358920" cy="414360"/>
          </a:xfrm>
        </p:grpSpPr>
        <p:sp>
          <p:nvSpPr>
            <p:cNvPr id="523" name="Google Shape;79;p 3"/>
            <p:cNvSpPr/>
            <p:nvPr/>
          </p:nvSpPr>
          <p:spPr>
            <a:xfrm flipH="1">
              <a:off x="893520" y="633240"/>
              <a:ext cx="340200" cy="392760"/>
            </a:xfrm>
            <a:custGeom>
              <a:avLst/>
              <a:gdLst>
                <a:gd name="textAreaLeft" fmla="*/ 360 w 340200"/>
                <a:gd name="textAreaRight" fmla="*/ 341280 w 340200"/>
                <a:gd name="textAreaTop" fmla="*/ 0 h 392760"/>
                <a:gd name="textAreaBottom" fmla="*/ 393480 h 392760"/>
              </a:gdLst>
              <a:ahLst/>
              <a:cxnLst/>
              <a:rect l="textAreaLeft" t="textAreaTop" r="textAreaRight" b="textAreaBottom"/>
              <a:pathLst>
                <a:path w="23678" h="23696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Google Shape;80;p 3"/>
            <p:cNvSpPr/>
            <p:nvPr/>
          </p:nvSpPr>
          <p:spPr>
            <a:xfrm flipH="1">
              <a:off x="884160" y="622080"/>
              <a:ext cx="358920" cy="414360"/>
            </a:xfrm>
            <a:custGeom>
              <a:avLst/>
              <a:gdLst>
                <a:gd name="textAreaLeft" fmla="*/ 360 w 358920"/>
                <a:gd name="textAreaRight" fmla="*/ 360000 w 358920"/>
                <a:gd name="textAreaTop" fmla="*/ 0 h 414360"/>
                <a:gd name="textAreaBottom" fmla="*/ 415080 h 414360"/>
              </a:gdLst>
              <a:ahLst/>
              <a:cxnLst/>
              <a:rect l="textAreaLeft" t="textAreaTop" r="textAreaRight" b="textAreaBottom"/>
              <a:pathLst>
                <a:path w="24999" h="24998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5" name="Google Shape;147;p 22"/>
          <p:cNvSpPr/>
          <p:nvPr/>
        </p:nvSpPr>
        <p:spPr>
          <a:xfrm>
            <a:off x="3110400" y="1658880"/>
            <a:ext cx="829080" cy="20700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Min</a:t>
            </a: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25l.</a:t>
            </a:r>
            <a:endParaRPr lang="pl-PL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Google Shape;147;p 23"/>
          <p:cNvSpPr/>
          <p:nvPr/>
        </p:nvSpPr>
        <p:spPr>
          <a:xfrm>
            <a:off x="3939840" y="1451520"/>
            <a:ext cx="1036440" cy="41436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Średnia</a:t>
            </a: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wieku</a:t>
            </a: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27l</a:t>
            </a: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Google Shape;147;p 24"/>
          <p:cNvSpPr/>
          <p:nvPr/>
        </p:nvSpPr>
        <p:spPr>
          <a:xfrm>
            <a:off x="4976640" y="1244160"/>
            <a:ext cx="829080" cy="62172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Max 29l</a:t>
            </a: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Google Shape;147;p 25"/>
          <p:cNvSpPr/>
          <p:nvPr/>
        </p:nvSpPr>
        <p:spPr>
          <a:xfrm>
            <a:off x="3939840" y="2538000"/>
            <a:ext cx="1036440" cy="51372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Średni wzrost 200,6 cm</a:t>
            </a:r>
            <a:endParaRPr lang="pl-PL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Google Shape;147;p 26"/>
          <p:cNvSpPr/>
          <p:nvPr/>
        </p:nvSpPr>
        <p:spPr>
          <a:xfrm>
            <a:off x="2903040" y="2695680"/>
            <a:ext cx="1036440" cy="35604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Min 199,5 cm</a:t>
            </a:r>
            <a:endParaRPr lang="pl-PL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Google Shape;147;p 27"/>
          <p:cNvSpPr/>
          <p:nvPr/>
        </p:nvSpPr>
        <p:spPr>
          <a:xfrm>
            <a:off x="4976640" y="2280960"/>
            <a:ext cx="829080" cy="77076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Max 201,6 cm</a:t>
            </a:r>
            <a:endParaRPr lang="pl-PL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Google Shape;147;p 28"/>
          <p:cNvSpPr/>
          <p:nvPr/>
        </p:nvSpPr>
        <p:spPr>
          <a:xfrm>
            <a:off x="3525120" y="3732840"/>
            <a:ext cx="2280600" cy="572040"/>
          </a:xfrm>
          <a:prstGeom prst="rect">
            <a:avLst/>
          </a:prstGeom>
          <a:solidFill>
            <a:schemeClr val="accent2"/>
          </a:solidFill>
          <a:ln w="38160">
            <a:solidFill>
              <a:srgbClr val="E95E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Roboto"/>
                <a:ea typeface="Roboto"/>
              </a:rPr>
              <a:t>Średni wskaźnik BMI to 24,9 przy średniej wadze drużyny równej 100,3 kg</a:t>
            </a:r>
            <a:endParaRPr lang="pl-PL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702;p 2"/>
          <p:cNvSpPr/>
          <p:nvPr/>
        </p:nvSpPr>
        <p:spPr>
          <a:xfrm flipH="1">
            <a:off x="5111280" y="3492000"/>
            <a:ext cx="2519280" cy="863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endParaRPr lang="pl-PL" sz="1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Google Shape;1131;p 2"/>
          <p:cNvSpPr/>
          <p:nvPr/>
        </p:nvSpPr>
        <p:spPr>
          <a:xfrm rot="3000">
            <a:off x="5038200" y="2880000"/>
            <a:ext cx="2699280" cy="19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3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Średni wskaźnik efektywności gracza(WEG) ≈ 13,5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4" name="Google Shape;702;p 1"/>
          <p:cNvSpPr/>
          <p:nvPr/>
        </p:nvSpPr>
        <p:spPr>
          <a:xfrm rot="41400" flipH="1">
            <a:off x="5138280" y="1526760"/>
            <a:ext cx="2519640" cy="1659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endParaRPr lang="pl-PL" sz="1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600" cy="571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NAJLEPSI </a:t>
            </a:r>
            <a:r>
              <a:rPr lang="en" sz="27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GRACZE</a:t>
            </a:r>
            <a:r>
              <a:rPr lang="en" sz="2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 NBA</a:t>
            </a:r>
            <a:endParaRPr lang="pl-PL" sz="2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36" name="Google Shape;1121;p 2"/>
          <p:cNvGrpSpPr/>
          <p:nvPr/>
        </p:nvGrpSpPr>
        <p:grpSpPr>
          <a:xfrm>
            <a:off x="6211440" y="3416040"/>
            <a:ext cx="1622160" cy="996840"/>
            <a:chOff x="6211440" y="3416040"/>
            <a:chExt cx="1622160" cy="996840"/>
          </a:xfrm>
        </p:grpSpPr>
        <p:sp>
          <p:nvSpPr>
            <p:cNvPr id="537" name="Google Shape;1122;p 2"/>
            <p:cNvSpPr/>
            <p:nvPr/>
          </p:nvSpPr>
          <p:spPr>
            <a:xfrm>
              <a:off x="6211440" y="3416040"/>
              <a:ext cx="1622160" cy="46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b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Google Shape;1123;p 2"/>
            <p:cNvSpPr/>
            <p:nvPr/>
          </p:nvSpPr>
          <p:spPr>
            <a:xfrm>
              <a:off x="6211440" y="3841200"/>
              <a:ext cx="1622160" cy="571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39" name="Google Shape;1124;p 2"/>
          <p:cNvGrpSpPr/>
          <p:nvPr/>
        </p:nvGrpSpPr>
        <p:grpSpPr>
          <a:xfrm>
            <a:off x="4280040" y="3416040"/>
            <a:ext cx="1622160" cy="996840"/>
            <a:chOff x="4280040" y="3416040"/>
            <a:chExt cx="1622160" cy="996840"/>
          </a:xfrm>
        </p:grpSpPr>
        <p:sp>
          <p:nvSpPr>
            <p:cNvPr id="540" name="Google Shape;1125;p 2"/>
            <p:cNvSpPr/>
            <p:nvPr/>
          </p:nvSpPr>
          <p:spPr>
            <a:xfrm>
              <a:off x="4280040" y="3416040"/>
              <a:ext cx="1622160" cy="46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b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Google Shape;1126;p 2"/>
            <p:cNvSpPr/>
            <p:nvPr/>
          </p:nvSpPr>
          <p:spPr>
            <a:xfrm>
              <a:off x="4280040" y="3841200"/>
              <a:ext cx="1622160" cy="571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42" name="Google Shape;1132;p 2"/>
          <p:cNvSpPr/>
          <p:nvPr/>
        </p:nvSpPr>
        <p:spPr>
          <a:xfrm>
            <a:off x="5220000" y="1518480"/>
            <a:ext cx="2699280" cy="232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3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        ZAWODNICY: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Alfa Slab One"/>
              </a:rPr>
              <a:t>   James Harden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Alfa Slab One"/>
              </a:rPr>
              <a:t>  </a:t>
            </a: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Consolas"/>
              </a:rPr>
              <a:t> LeBron James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Consolas"/>
              </a:rPr>
              <a:t>   Michael Jordan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Consolas"/>
              </a:rPr>
              <a:t>   Nikola Jokic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Consolas"/>
              </a:rPr>
              <a:t>   Russel Westbrook</a:t>
            </a:r>
            <a:endParaRPr lang="pl-PL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1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l-PL" sz="7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endParaRPr lang="pl-PL" sz="15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43" name="Google Shape;1133;p 2"/>
          <p:cNvGrpSpPr/>
          <p:nvPr/>
        </p:nvGrpSpPr>
        <p:grpSpPr>
          <a:xfrm>
            <a:off x="1148760" y="1326600"/>
            <a:ext cx="2587680" cy="2457000"/>
            <a:chOff x="1148760" y="1326600"/>
            <a:chExt cx="2587680" cy="2457000"/>
          </a:xfrm>
        </p:grpSpPr>
        <p:sp>
          <p:nvSpPr>
            <p:cNvPr id="544" name="Google Shape;1134;p 2"/>
            <p:cNvSpPr/>
            <p:nvPr/>
          </p:nvSpPr>
          <p:spPr>
            <a:xfrm>
              <a:off x="1148760" y="1326600"/>
              <a:ext cx="2587680" cy="46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b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Google Shape;1135;p 2"/>
            <p:cNvSpPr/>
            <p:nvPr/>
          </p:nvSpPr>
          <p:spPr>
            <a:xfrm>
              <a:off x="1148760" y="1751760"/>
              <a:ext cx="2587680" cy="203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46" name="Google Shape;710;p 1"/>
          <p:cNvCxnSpPr/>
          <p:nvPr/>
        </p:nvCxnSpPr>
        <p:spPr>
          <a:xfrm rot="10800000">
            <a:off x="5039640" y="1439640"/>
            <a:ext cx="2627280" cy="1080"/>
          </a:xfrm>
          <a:prstGeom prst="bentConnector3">
            <a:avLst>
              <a:gd name="adj1" fmla="val 10000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47" name="Google Shape;710;p 2"/>
          <p:cNvCxnSpPr/>
          <p:nvPr/>
        </p:nvCxnSpPr>
        <p:spPr>
          <a:xfrm rot="5400000" flipH="1" flipV="1">
            <a:off x="4129560" y="2329200"/>
            <a:ext cx="182160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48" name="Google Shape;710;p 3"/>
          <p:cNvCxnSpPr/>
          <p:nvPr/>
        </p:nvCxnSpPr>
        <p:spPr>
          <a:xfrm rot="5400000" flipH="1" flipV="1">
            <a:off x="6829200" y="2329200"/>
            <a:ext cx="182160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49" name="Google Shape;710;p 4"/>
          <p:cNvCxnSpPr/>
          <p:nvPr/>
        </p:nvCxnSpPr>
        <p:spPr>
          <a:xfrm rot="16200000" flipV="1">
            <a:off x="4537080" y="3922560"/>
            <a:ext cx="1009080" cy="3240"/>
          </a:xfrm>
          <a:prstGeom prst="bentConnector3">
            <a:avLst>
              <a:gd name="adj1" fmla="val 49964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50" name="Google Shape;710;p 5"/>
          <p:cNvCxnSpPr/>
          <p:nvPr/>
        </p:nvCxnSpPr>
        <p:spPr>
          <a:xfrm rot="16200000" flipV="1">
            <a:off x="7237440" y="3908160"/>
            <a:ext cx="1009080" cy="3240"/>
          </a:xfrm>
          <a:prstGeom prst="bentConnector3">
            <a:avLst>
              <a:gd name="adj1" fmla="val 49964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51" name="Google Shape;710;p 6"/>
          <p:cNvCxnSpPr/>
          <p:nvPr/>
        </p:nvCxnSpPr>
        <p:spPr>
          <a:xfrm rot="10800000">
            <a:off x="5039280" y="3419640"/>
            <a:ext cx="2627280" cy="1080"/>
          </a:xfrm>
          <a:prstGeom prst="bentConnector3">
            <a:avLst>
              <a:gd name="adj1" fmla="val 10000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52" name="Google Shape;710;p 7"/>
          <p:cNvCxnSpPr/>
          <p:nvPr/>
        </p:nvCxnSpPr>
        <p:spPr>
          <a:xfrm rot="10800000">
            <a:off x="5039280" y="3239640"/>
            <a:ext cx="2627280" cy="1080"/>
          </a:xfrm>
          <a:prstGeom prst="bentConnector3">
            <a:avLst>
              <a:gd name="adj1" fmla="val 10000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53" name="Google Shape;710;p 8"/>
          <p:cNvCxnSpPr/>
          <p:nvPr/>
        </p:nvCxnSpPr>
        <p:spPr>
          <a:xfrm rot="10800000">
            <a:off x="5039280" y="4413240"/>
            <a:ext cx="2627280" cy="1080"/>
          </a:xfrm>
          <a:prstGeom prst="bentConnector3">
            <a:avLst>
              <a:gd name="adj1" fmla="val 10000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grpSp>
        <p:nvGrpSpPr>
          <p:cNvPr id="554" name="Google Shape;1010;p 1"/>
          <p:cNvGrpSpPr/>
          <p:nvPr/>
        </p:nvGrpSpPr>
        <p:grpSpPr>
          <a:xfrm>
            <a:off x="5292000" y="2412000"/>
            <a:ext cx="107280" cy="107280"/>
            <a:chOff x="5292000" y="2412000"/>
            <a:chExt cx="107280" cy="107280"/>
          </a:xfrm>
        </p:grpSpPr>
        <p:sp>
          <p:nvSpPr>
            <p:cNvPr id="555" name="Google Shape;1011;p 1"/>
            <p:cNvSpPr/>
            <p:nvPr/>
          </p:nvSpPr>
          <p:spPr>
            <a:xfrm>
              <a:off x="5292000" y="2412000"/>
              <a:ext cx="107280" cy="10728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07280"/>
                <a:gd name="textAreaBottom" fmla="*/ 108360 h 107280"/>
              </a:gdLst>
              <a:ahLst/>
              <a:cxnLst/>
              <a:rect l="textAreaLeft" t="textAreaTop" r="textAreaRight" b="textAreaBottom"/>
              <a:pathLst>
                <a:path w="54548" h="54547">
                  <a:moveTo>
                    <a:pt x="27274" y="0"/>
                  </a:moveTo>
                  <a:cubicBezTo>
                    <a:pt x="23027" y="0"/>
                    <a:pt x="19014" y="972"/>
                    <a:pt x="15425" y="2696"/>
                  </a:cubicBezTo>
                  <a:cubicBezTo>
                    <a:pt x="14829" y="2994"/>
                    <a:pt x="14249" y="3292"/>
                    <a:pt x="13685" y="3621"/>
                  </a:cubicBezTo>
                  <a:cubicBezTo>
                    <a:pt x="9327" y="6129"/>
                    <a:pt x="5722" y="9812"/>
                    <a:pt x="3324" y="14232"/>
                  </a:cubicBezTo>
                  <a:cubicBezTo>
                    <a:pt x="2995" y="14812"/>
                    <a:pt x="2713" y="15408"/>
                    <a:pt x="2431" y="16019"/>
                  </a:cubicBezTo>
                  <a:cubicBezTo>
                    <a:pt x="879" y="19452"/>
                    <a:pt x="1" y="23261"/>
                    <a:pt x="1" y="27273"/>
                  </a:cubicBezTo>
                  <a:cubicBezTo>
                    <a:pt x="1" y="28214"/>
                    <a:pt x="48" y="29139"/>
                    <a:pt x="142" y="30063"/>
                  </a:cubicBezTo>
                  <a:cubicBezTo>
                    <a:pt x="299" y="31584"/>
                    <a:pt x="581" y="33057"/>
                    <a:pt x="973" y="34499"/>
                  </a:cubicBezTo>
                  <a:cubicBezTo>
                    <a:pt x="3355" y="43167"/>
                    <a:pt x="9907" y="50111"/>
                    <a:pt x="18340" y="53042"/>
                  </a:cubicBezTo>
                  <a:cubicBezTo>
                    <a:pt x="19641" y="53496"/>
                    <a:pt x="20989" y="53841"/>
                    <a:pt x="22368" y="54092"/>
                  </a:cubicBezTo>
                  <a:cubicBezTo>
                    <a:pt x="23967" y="54390"/>
                    <a:pt x="25597" y="54547"/>
                    <a:pt x="27274" y="54547"/>
                  </a:cubicBezTo>
                  <a:cubicBezTo>
                    <a:pt x="29892" y="54547"/>
                    <a:pt x="32431" y="54170"/>
                    <a:pt x="34814" y="53481"/>
                  </a:cubicBezTo>
                  <a:cubicBezTo>
                    <a:pt x="35503" y="53293"/>
                    <a:pt x="36193" y="53058"/>
                    <a:pt x="36851" y="52807"/>
                  </a:cubicBezTo>
                  <a:cubicBezTo>
                    <a:pt x="41319" y="51145"/>
                    <a:pt x="45206" y="48340"/>
                    <a:pt x="48215" y="44750"/>
                  </a:cubicBezTo>
                  <a:cubicBezTo>
                    <a:pt x="48638" y="44233"/>
                    <a:pt x="49046" y="43716"/>
                    <a:pt x="49438" y="43167"/>
                  </a:cubicBezTo>
                  <a:cubicBezTo>
                    <a:pt x="52651" y="38700"/>
                    <a:pt x="54548" y="33198"/>
                    <a:pt x="54548" y="27273"/>
                  </a:cubicBezTo>
                  <a:cubicBezTo>
                    <a:pt x="54548" y="20486"/>
                    <a:pt x="52087" y="14295"/>
                    <a:pt x="47996" y="9530"/>
                  </a:cubicBezTo>
                  <a:cubicBezTo>
                    <a:pt x="47306" y="8731"/>
                    <a:pt x="46585" y="7978"/>
                    <a:pt x="45817" y="7273"/>
                  </a:cubicBezTo>
                  <a:cubicBezTo>
                    <a:pt x="42729" y="4404"/>
                    <a:pt x="38983" y="2241"/>
                    <a:pt x="34814" y="1050"/>
                  </a:cubicBezTo>
                  <a:cubicBezTo>
                    <a:pt x="33481" y="658"/>
                    <a:pt x="32102" y="376"/>
                    <a:pt x="30691" y="204"/>
                  </a:cubicBezTo>
                  <a:cubicBezTo>
                    <a:pt x="29563" y="63"/>
                    <a:pt x="28434" y="0"/>
                    <a:pt x="27274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9A35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6920" rIns="90000" bIns="16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56" name="Google Shape;1012;p 1"/>
            <p:cNvGrpSpPr/>
            <p:nvPr/>
          </p:nvGrpSpPr>
          <p:grpSpPr>
            <a:xfrm>
              <a:off x="5292360" y="2412720"/>
              <a:ext cx="96840" cy="105840"/>
              <a:chOff x="5292360" y="2412720"/>
              <a:chExt cx="96840" cy="105840"/>
            </a:xfrm>
          </p:grpSpPr>
          <p:sp>
            <p:nvSpPr>
              <p:cNvPr id="557" name="Google Shape;1013;p 1"/>
              <p:cNvSpPr/>
              <p:nvPr/>
            </p:nvSpPr>
            <p:spPr>
              <a:xfrm>
                <a:off x="5307120" y="2412720"/>
                <a:ext cx="52920" cy="105840"/>
              </a:xfrm>
              <a:custGeom>
                <a:avLst/>
                <a:gdLst>
                  <a:gd name="textAreaLeft" fmla="*/ 0 w 52920"/>
                  <a:gd name="textAreaRight" fmla="*/ 54000 w 52920"/>
                  <a:gd name="textAreaTop" fmla="*/ 0 h 105840"/>
                  <a:gd name="textAreaBottom" fmla="*/ 106920 h 105840"/>
                </a:gdLst>
                <a:ahLst/>
                <a:cxnLst/>
                <a:rect l="textAreaLeft" t="textAreaTop" r="textAreaRight" b="textAreaBottom"/>
                <a:pathLst>
                  <a:path w="27102" h="53890">
                    <a:moveTo>
                      <a:pt x="22979" y="1"/>
                    </a:moveTo>
                    <a:cubicBezTo>
                      <a:pt x="21772" y="314"/>
                      <a:pt x="20612" y="690"/>
                      <a:pt x="19468" y="1145"/>
                    </a:cubicBezTo>
                    <a:cubicBezTo>
                      <a:pt x="16224" y="2415"/>
                      <a:pt x="13261" y="4217"/>
                      <a:pt x="10659" y="6459"/>
                    </a:cubicBezTo>
                    <a:cubicBezTo>
                      <a:pt x="10189" y="6866"/>
                      <a:pt x="9735" y="7289"/>
                      <a:pt x="9280" y="7713"/>
                    </a:cubicBezTo>
                    <a:cubicBezTo>
                      <a:pt x="7509" y="9452"/>
                      <a:pt x="5926" y="11396"/>
                      <a:pt x="4609" y="13512"/>
                    </a:cubicBezTo>
                    <a:cubicBezTo>
                      <a:pt x="4296" y="14029"/>
                      <a:pt x="3998" y="14531"/>
                      <a:pt x="3700" y="15064"/>
                    </a:cubicBezTo>
                    <a:cubicBezTo>
                      <a:pt x="2650" y="16992"/>
                      <a:pt x="1819" y="19029"/>
                      <a:pt x="1192" y="21177"/>
                    </a:cubicBezTo>
                    <a:cubicBezTo>
                      <a:pt x="1035" y="21710"/>
                      <a:pt x="894" y="22258"/>
                      <a:pt x="769" y="22807"/>
                    </a:cubicBezTo>
                    <a:cubicBezTo>
                      <a:pt x="267" y="25001"/>
                      <a:pt x="1" y="27305"/>
                      <a:pt x="1" y="29657"/>
                    </a:cubicBezTo>
                    <a:cubicBezTo>
                      <a:pt x="1" y="31726"/>
                      <a:pt x="205" y="33732"/>
                      <a:pt x="596" y="35676"/>
                    </a:cubicBezTo>
                    <a:cubicBezTo>
                      <a:pt x="973" y="37619"/>
                      <a:pt x="1553" y="39484"/>
                      <a:pt x="2289" y="41271"/>
                    </a:cubicBezTo>
                    <a:cubicBezTo>
                      <a:pt x="4123" y="45754"/>
                      <a:pt x="7007" y="49720"/>
                      <a:pt x="10628" y="52839"/>
                    </a:cubicBezTo>
                    <a:cubicBezTo>
                      <a:pt x="11929" y="53293"/>
                      <a:pt x="13277" y="53638"/>
                      <a:pt x="14656" y="53889"/>
                    </a:cubicBezTo>
                    <a:cubicBezTo>
                      <a:pt x="9656" y="50582"/>
                      <a:pt x="5722" y="45770"/>
                      <a:pt x="3527" y="40096"/>
                    </a:cubicBezTo>
                    <a:cubicBezTo>
                      <a:pt x="3308" y="39531"/>
                      <a:pt x="3120" y="38967"/>
                      <a:pt x="2932" y="38403"/>
                    </a:cubicBezTo>
                    <a:cubicBezTo>
                      <a:pt x="2070" y="35644"/>
                      <a:pt x="1600" y="32713"/>
                      <a:pt x="1600" y="29657"/>
                    </a:cubicBezTo>
                    <a:cubicBezTo>
                      <a:pt x="1600" y="27290"/>
                      <a:pt x="1882" y="24986"/>
                      <a:pt x="2415" y="22776"/>
                    </a:cubicBezTo>
                    <a:cubicBezTo>
                      <a:pt x="2540" y="22258"/>
                      <a:pt x="2697" y="21725"/>
                      <a:pt x="2853" y="21208"/>
                    </a:cubicBezTo>
                    <a:cubicBezTo>
                      <a:pt x="3496" y="19092"/>
                      <a:pt x="4390" y="17054"/>
                      <a:pt x="5487" y="15158"/>
                    </a:cubicBezTo>
                    <a:cubicBezTo>
                      <a:pt x="5769" y="14641"/>
                      <a:pt x="6098" y="14139"/>
                      <a:pt x="6427" y="13637"/>
                    </a:cubicBezTo>
                    <a:cubicBezTo>
                      <a:pt x="7760" y="11631"/>
                      <a:pt x="9343" y="9797"/>
                      <a:pt x="11130" y="8167"/>
                    </a:cubicBezTo>
                    <a:cubicBezTo>
                      <a:pt x="11647" y="7697"/>
                      <a:pt x="12195" y="7227"/>
                      <a:pt x="12760" y="6788"/>
                    </a:cubicBezTo>
                    <a:cubicBezTo>
                      <a:pt x="15769" y="4437"/>
                      <a:pt x="19249" y="2665"/>
                      <a:pt x="23042" y="1647"/>
                    </a:cubicBezTo>
                    <a:cubicBezTo>
                      <a:pt x="24359" y="1286"/>
                      <a:pt x="25707" y="1020"/>
                      <a:pt x="27102" y="847"/>
                    </a:cubicBezTo>
                    <a:cubicBezTo>
                      <a:pt x="25769" y="455"/>
                      <a:pt x="24390" y="173"/>
                      <a:pt x="2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480" rIns="90000" bIns="154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8" name="Google Shape;1014;p 1"/>
              <p:cNvSpPr/>
              <p:nvPr/>
            </p:nvSpPr>
            <p:spPr>
              <a:xfrm>
                <a:off x="5297040" y="2439000"/>
                <a:ext cx="92160" cy="60840"/>
              </a:xfrm>
              <a:custGeom>
                <a:avLst/>
                <a:gdLst>
                  <a:gd name="textAreaLeft" fmla="*/ 0 w 92160"/>
                  <a:gd name="textAreaRight" fmla="*/ 93240 w 92160"/>
                  <a:gd name="textAreaTop" fmla="*/ 0 h 60840"/>
                  <a:gd name="textAreaBottom" fmla="*/ 61920 h 60840"/>
                </a:gdLst>
                <a:ahLst/>
                <a:cxnLst/>
                <a:rect l="textAreaLeft" t="textAreaTop" r="textAreaRight" b="textAreaBottom"/>
                <a:pathLst>
                  <a:path w="47008" h="31099">
                    <a:moveTo>
                      <a:pt x="7728" y="0"/>
                    </a:moveTo>
                    <a:cubicBezTo>
                      <a:pt x="6396" y="0"/>
                      <a:pt x="5079" y="63"/>
                      <a:pt x="3778" y="188"/>
                    </a:cubicBezTo>
                    <a:cubicBezTo>
                      <a:pt x="2806" y="282"/>
                      <a:pt x="1834" y="408"/>
                      <a:pt x="894" y="580"/>
                    </a:cubicBezTo>
                    <a:cubicBezTo>
                      <a:pt x="565" y="1160"/>
                      <a:pt x="283" y="1756"/>
                      <a:pt x="1" y="2367"/>
                    </a:cubicBezTo>
                    <a:cubicBezTo>
                      <a:pt x="1004" y="2163"/>
                      <a:pt x="2038" y="1991"/>
                      <a:pt x="3073" y="1881"/>
                    </a:cubicBezTo>
                    <a:cubicBezTo>
                      <a:pt x="4593" y="1693"/>
                      <a:pt x="6145" y="1599"/>
                      <a:pt x="7728" y="1599"/>
                    </a:cubicBezTo>
                    <a:cubicBezTo>
                      <a:pt x="8151" y="1599"/>
                      <a:pt x="8574" y="1599"/>
                      <a:pt x="8982" y="1615"/>
                    </a:cubicBezTo>
                    <a:cubicBezTo>
                      <a:pt x="9578" y="1630"/>
                      <a:pt x="10173" y="1677"/>
                      <a:pt x="10769" y="1709"/>
                    </a:cubicBezTo>
                    <a:cubicBezTo>
                      <a:pt x="17305" y="2210"/>
                      <a:pt x="23418" y="4342"/>
                      <a:pt x="28685" y="7665"/>
                    </a:cubicBezTo>
                    <a:cubicBezTo>
                      <a:pt x="34061" y="11082"/>
                      <a:pt x="38575" y="15769"/>
                      <a:pt x="41773" y="21286"/>
                    </a:cubicBezTo>
                    <a:cubicBezTo>
                      <a:pt x="43528" y="24327"/>
                      <a:pt x="44876" y="27619"/>
                      <a:pt x="45785" y="31098"/>
                    </a:cubicBezTo>
                    <a:cubicBezTo>
                      <a:pt x="46208" y="30581"/>
                      <a:pt x="46616" y="30064"/>
                      <a:pt x="47008" y="29515"/>
                    </a:cubicBezTo>
                    <a:cubicBezTo>
                      <a:pt x="45989" y="26051"/>
                      <a:pt x="44531" y="22759"/>
                      <a:pt x="42697" y="19734"/>
                    </a:cubicBezTo>
                    <a:cubicBezTo>
                      <a:pt x="39468" y="14421"/>
                      <a:pt x="35080" y="9907"/>
                      <a:pt x="29860" y="6537"/>
                    </a:cubicBezTo>
                    <a:cubicBezTo>
                      <a:pt x="24531" y="3088"/>
                      <a:pt x="18339" y="831"/>
                      <a:pt x="11709" y="188"/>
                    </a:cubicBezTo>
                    <a:cubicBezTo>
                      <a:pt x="11098" y="141"/>
                      <a:pt x="10502" y="94"/>
                      <a:pt x="9891" y="63"/>
                    </a:cubicBezTo>
                    <a:cubicBezTo>
                      <a:pt x="9186" y="16"/>
                      <a:pt x="8449" y="0"/>
                      <a:pt x="77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520" rIns="90000" bIns="-295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9" name="Google Shape;1015;p 1"/>
              <p:cNvSpPr/>
              <p:nvPr/>
            </p:nvSpPr>
            <p:spPr>
              <a:xfrm>
                <a:off x="5292360" y="2454480"/>
                <a:ext cx="72000" cy="626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62640"/>
                  <a:gd name="textAreaBottom" fmla="*/ 63720 h 62640"/>
                </a:gdLst>
                <a:ahLst/>
                <a:cxnLst/>
                <a:rect l="textAreaLeft" t="textAreaTop" r="textAreaRight" b="textAreaBottom"/>
                <a:pathLst>
                  <a:path w="36710" h="32117">
                    <a:moveTo>
                      <a:pt x="9123" y="0"/>
                    </a:moveTo>
                    <a:cubicBezTo>
                      <a:pt x="8997" y="0"/>
                      <a:pt x="8887" y="0"/>
                      <a:pt x="8762" y="16"/>
                    </a:cubicBezTo>
                    <a:cubicBezTo>
                      <a:pt x="6975" y="78"/>
                      <a:pt x="5361" y="690"/>
                      <a:pt x="4013" y="1787"/>
                    </a:cubicBezTo>
                    <a:cubicBezTo>
                      <a:pt x="3339" y="2336"/>
                      <a:pt x="2727" y="2994"/>
                      <a:pt x="2194" y="3762"/>
                    </a:cubicBezTo>
                    <a:cubicBezTo>
                      <a:pt x="1254" y="5110"/>
                      <a:pt x="533" y="6771"/>
                      <a:pt x="0" y="8699"/>
                    </a:cubicBezTo>
                    <a:cubicBezTo>
                      <a:pt x="157" y="10220"/>
                      <a:pt x="439" y="11693"/>
                      <a:pt x="831" y="13135"/>
                    </a:cubicBezTo>
                    <a:cubicBezTo>
                      <a:pt x="1191" y="9608"/>
                      <a:pt x="2085" y="6709"/>
                      <a:pt x="3511" y="4671"/>
                    </a:cubicBezTo>
                    <a:cubicBezTo>
                      <a:pt x="3699" y="4405"/>
                      <a:pt x="3903" y="4138"/>
                      <a:pt x="4122" y="3903"/>
                    </a:cubicBezTo>
                    <a:cubicBezTo>
                      <a:pt x="5267" y="2571"/>
                      <a:pt x="6693" y="1818"/>
                      <a:pt x="8339" y="1646"/>
                    </a:cubicBezTo>
                    <a:cubicBezTo>
                      <a:pt x="8605" y="1615"/>
                      <a:pt x="8856" y="1599"/>
                      <a:pt x="9123" y="1599"/>
                    </a:cubicBezTo>
                    <a:cubicBezTo>
                      <a:pt x="9420" y="1599"/>
                      <a:pt x="9718" y="1599"/>
                      <a:pt x="9985" y="1615"/>
                    </a:cubicBezTo>
                    <a:cubicBezTo>
                      <a:pt x="14891" y="1881"/>
                      <a:pt x="16787" y="4436"/>
                      <a:pt x="19107" y="11270"/>
                    </a:cubicBezTo>
                    <a:cubicBezTo>
                      <a:pt x="19248" y="11677"/>
                      <a:pt x="19389" y="12085"/>
                      <a:pt x="19530" y="12524"/>
                    </a:cubicBezTo>
                    <a:cubicBezTo>
                      <a:pt x="20502" y="15486"/>
                      <a:pt x="21787" y="19436"/>
                      <a:pt x="24813" y="23480"/>
                    </a:cubicBezTo>
                    <a:cubicBezTo>
                      <a:pt x="27007" y="26411"/>
                      <a:pt x="30110" y="29405"/>
                      <a:pt x="34672" y="32117"/>
                    </a:cubicBezTo>
                    <a:cubicBezTo>
                      <a:pt x="35361" y="31929"/>
                      <a:pt x="36051" y="31694"/>
                      <a:pt x="36709" y="31443"/>
                    </a:cubicBezTo>
                    <a:cubicBezTo>
                      <a:pt x="32226" y="28951"/>
                      <a:pt x="29107" y="26208"/>
                      <a:pt x="26866" y="23480"/>
                    </a:cubicBezTo>
                    <a:cubicBezTo>
                      <a:pt x="23402" y="19264"/>
                      <a:pt x="22054" y="15110"/>
                      <a:pt x="21051" y="12022"/>
                    </a:cubicBezTo>
                    <a:cubicBezTo>
                      <a:pt x="20816" y="11333"/>
                      <a:pt x="20596" y="10690"/>
                      <a:pt x="20377" y="10063"/>
                    </a:cubicBezTo>
                    <a:cubicBezTo>
                      <a:pt x="18057" y="3495"/>
                      <a:pt x="15800" y="455"/>
                      <a:pt x="10423" y="47"/>
                    </a:cubicBezTo>
                    <a:cubicBezTo>
                      <a:pt x="10000" y="16"/>
                      <a:pt x="9577" y="0"/>
                      <a:pt x="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7720" rIns="90000" bIns="-277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0" name="Google Shape;1016;p 1"/>
              <p:cNvSpPr/>
              <p:nvPr/>
            </p:nvSpPr>
            <p:spPr>
              <a:xfrm>
                <a:off x="5319000" y="2417400"/>
                <a:ext cx="67320" cy="129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12960"/>
                  <a:gd name="textAreaBottom" fmla="*/ 14040 h 12960"/>
                </a:gdLst>
                <a:ahLst/>
                <a:cxnLst/>
                <a:rect l="textAreaLeft" t="textAreaTop" r="textAreaRight" b="textAreaBottom"/>
                <a:pathLst>
                  <a:path w="34343" h="6835">
                    <a:moveTo>
                      <a:pt x="1772" y="1"/>
                    </a:moveTo>
                    <a:cubicBezTo>
                      <a:pt x="1176" y="299"/>
                      <a:pt x="596" y="597"/>
                      <a:pt x="32" y="926"/>
                    </a:cubicBezTo>
                    <a:cubicBezTo>
                      <a:pt x="0" y="1427"/>
                      <a:pt x="47" y="1882"/>
                      <a:pt x="173" y="2289"/>
                    </a:cubicBezTo>
                    <a:cubicBezTo>
                      <a:pt x="251" y="2587"/>
                      <a:pt x="361" y="2869"/>
                      <a:pt x="502" y="3136"/>
                    </a:cubicBezTo>
                    <a:cubicBezTo>
                      <a:pt x="1019" y="4061"/>
                      <a:pt x="1928" y="4750"/>
                      <a:pt x="3339" y="5221"/>
                    </a:cubicBezTo>
                    <a:cubicBezTo>
                      <a:pt x="3872" y="5409"/>
                      <a:pt x="4483" y="5550"/>
                      <a:pt x="5189" y="5675"/>
                    </a:cubicBezTo>
                    <a:cubicBezTo>
                      <a:pt x="6709" y="5942"/>
                      <a:pt x="8653" y="6067"/>
                      <a:pt x="11066" y="6067"/>
                    </a:cubicBezTo>
                    <a:cubicBezTo>
                      <a:pt x="14671" y="6067"/>
                      <a:pt x="19311" y="5785"/>
                      <a:pt x="23778" y="5487"/>
                    </a:cubicBezTo>
                    <a:cubicBezTo>
                      <a:pt x="24405" y="5440"/>
                      <a:pt x="25017" y="5424"/>
                      <a:pt x="25644" y="5424"/>
                    </a:cubicBezTo>
                    <a:cubicBezTo>
                      <a:pt x="26521" y="5424"/>
                      <a:pt x="27368" y="5471"/>
                      <a:pt x="28214" y="5550"/>
                    </a:cubicBezTo>
                    <a:cubicBezTo>
                      <a:pt x="29076" y="5628"/>
                      <a:pt x="29938" y="5753"/>
                      <a:pt x="30769" y="5910"/>
                    </a:cubicBezTo>
                    <a:cubicBezTo>
                      <a:pt x="32007" y="6145"/>
                      <a:pt x="33183" y="6459"/>
                      <a:pt x="34343" y="6835"/>
                    </a:cubicBezTo>
                    <a:cubicBezTo>
                      <a:pt x="33653" y="6036"/>
                      <a:pt x="32932" y="5283"/>
                      <a:pt x="32164" y="4578"/>
                    </a:cubicBezTo>
                    <a:cubicBezTo>
                      <a:pt x="30361" y="4155"/>
                      <a:pt x="28449" y="3888"/>
                      <a:pt x="26427" y="3841"/>
                    </a:cubicBezTo>
                    <a:cubicBezTo>
                      <a:pt x="26161" y="3826"/>
                      <a:pt x="25910" y="3826"/>
                      <a:pt x="25644" y="3826"/>
                    </a:cubicBezTo>
                    <a:cubicBezTo>
                      <a:pt x="24985" y="3826"/>
                      <a:pt x="24327" y="3841"/>
                      <a:pt x="23669" y="3888"/>
                    </a:cubicBezTo>
                    <a:cubicBezTo>
                      <a:pt x="19217" y="4202"/>
                      <a:pt x="14624" y="4468"/>
                      <a:pt x="11066" y="4468"/>
                    </a:cubicBezTo>
                    <a:cubicBezTo>
                      <a:pt x="9421" y="4468"/>
                      <a:pt x="8010" y="4421"/>
                      <a:pt x="6819" y="4296"/>
                    </a:cubicBezTo>
                    <a:cubicBezTo>
                      <a:pt x="6019" y="4217"/>
                      <a:pt x="5330" y="4108"/>
                      <a:pt x="4718" y="3967"/>
                    </a:cubicBezTo>
                    <a:cubicBezTo>
                      <a:pt x="3214" y="3622"/>
                      <a:pt x="2304" y="3089"/>
                      <a:pt x="1897" y="2352"/>
                    </a:cubicBezTo>
                    <a:cubicBezTo>
                      <a:pt x="1740" y="2086"/>
                      <a:pt x="1646" y="1772"/>
                      <a:pt x="1630" y="1396"/>
                    </a:cubicBezTo>
                    <a:cubicBezTo>
                      <a:pt x="1599" y="988"/>
                      <a:pt x="1646" y="534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360" rIns="90000" bIns="-18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61" name="Google Shape;1010;p 2"/>
          <p:cNvGrpSpPr/>
          <p:nvPr/>
        </p:nvGrpSpPr>
        <p:grpSpPr>
          <a:xfrm>
            <a:off x="5292000" y="2016000"/>
            <a:ext cx="107280" cy="107280"/>
            <a:chOff x="5292000" y="2016000"/>
            <a:chExt cx="107280" cy="107280"/>
          </a:xfrm>
        </p:grpSpPr>
        <p:sp>
          <p:nvSpPr>
            <p:cNvPr id="562" name="Google Shape;1011;p 2"/>
            <p:cNvSpPr/>
            <p:nvPr/>
          </p:nvSpPr>
          <p:spPr>
            <a:xfrm>
              <a:off x="5292000" y="2016000"/>
              <a:ext cx="107280" cy="10728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07280"/>
                <a:gd name="textAreaBottom" fmla="*/ 108360 h 107280"/>
              </a:gdLst>
              <a:ahLst/>
              <a:cxnLst/>
              <a:rect l="textAreaLeft" t="textAreaTop" r="textAreaRight" b="textAreaBottom"/>
              <a:pathLst>
                <a:path w="54548" h="54547">
                  <a:moveTo>
                    <a:pt x="27274" y="0"/>
                  </a:moveTo>
                  <a:cubicBezTo>
                    <a:pt x="23027" y="0"/>
                    <a:pt x="19014" y="972"/>
                    <a:pt x="15425" y="2696"/>
                  </a:cubicBezTo>
                  <a:cubicBezTo>
                    <a:pt x="14829" y="2994"/>
                    <a:pt x="14249" y="3292"/>
                    <a:pt x="13685" y="3621"/>
                  </a:cubicBezTo>
                  <a:cubicBezTo>
                    <a:pt x="9327" y="6129"/>
                    <a:pt x="5722" y="9812"/>
                    <a:pt x="3324" y="14232"/>
                  </a:cubicBezTo>
                  <a:cubicBezTo>
                    <a:pt x="2995" y="14812"/>
                    <a:pt x="2713" y="15408"/>
                    <a:pt x="2431" y="16019"/>
                  </a:cubicBezTo>
                  <a:cubicBezTo>
                    <a:pt x="879" y="19452"/>
                    <a:pt x="1" y="23261"/>
                    <a:pt x="1" y="27273"/>
                  </a:cubicBezTo>
                  <a:cubicBezTo>
                    <a:pt x="1" y="28214"/>
                    <a:pt x="48" y="29139"/>
                    <a:pt x="142" y="30063"/>
                  </a:cubicBezTo>
                  <a:cubicBezTo>
                    <a:pt x="299" y="31584"/>
                    <a:pt x="581" y="33057"/>
                    <a:pt x="973" y="34499"/>
                  </a:cubicBezTo>
                  <a:cubicBezTo>
                    <a:pt x="3355" y="43167"/>
                    <a:pt x="9907" y="50111"/>
                    <a:pt x="18340" y="53042"/>
                  </a:cubicBezTo>
                  <a:cubicBezTo>
                    <a:pt x="19641" y="53496"/>
                    <a:pt x="20989" y="53841"/>
                    <a:pt x="22368" y="54092"/>
                  </a:cubicBezTo>
                  <a:cubicBezTo>
                    <a:pt x="23967" y="54390"/>
                    <a:pt x="25597" y="54547"/>
                    <a:pt x="27274" y="54547"/>
                  </a:cubicBezTo>
                  <a:cubicBezTo>
                    <a:pt x="29892" y="54547"/>
                    <a:pt x="32431" y="54170"/>
                    <a:pt x="34814" y="53481"/>
                  </a:cubicBezTo>
                  <a:cubicBezTo>
                    <a:pt x="35503" y="53293"/>
                    <a:pt x="36193" y="53058"/>
                    <a:pt x="36851" y="52807"/>
                  </a:cubicBezTo>
                  <a:cubicBezTo>
                    <a:pt x="41319" y="51145"/>
                    <a:pt x="45206" y="48340"/>
                    <a:pt x="48215" y="44750"/>
                  </a:cubicBezTo>
                  <a:cubicBezTo>
                    <a:pt x="48638" y="44233"/>
                    <a:pt x="49046" y="43716"/>
                    <a:pt x="49438" y="43167"/>
                  </a:cubicBezTo>
                  <a:cubicBezTo>
                    <a:pt x="52651" y="38700"/>
                    <a:pt x="54548" y="33198"/>
                    <a:pt x="54548" y="27273"/>
                  </a:cubicBezTo>
                  <a:cubicBezTo>
                    <a:pt x="54548" y="20486"/>
                    <a:pt x="52087" y="14295"/>
                    <a:pt x="47996" y="9530"/>
                  </a:cubicBezTo>
                  <a:cubicBezTo>
                    <a:pt x="47306" y="8731"/>
                    <a:pt x="46585" y="7978"/>
                    <a:pt x="45817" y="7273"/>
                  </a:cubicBezTo>
                  <a:cubicBezTo>
                    <a:pt x="42729" y="4404"/>
                    <a:pt x="38983" y="2241"/>
                    <a:pt x="34814" y="1050"/>
                  </a:cubicBezTo>
                  <a:cubicBezTo>
                    <a:pt x="33481" y="658"/>
                    <a:pt x="32102" y="376"/>
                    <a:pt x="30691" y="204"/>
                  </a:cubicBezTo>
                  <a:cubicBezTo>
                    <a:pt x="29563" y="63"/>
                    <a:pt x="28434" y="0"/>
                    <a:pt x="27274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9A35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6920" rIns="90000" bIns="16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63" name="Google Shape;1012;p 2"/>
            <p:cNvGrpSpPr/>
            <p:nvPr/>
          </p:nvGrpSpPr>
          <p:grpSpPr>
            <a:xfrm>
              <a:off x="5292360" y="2016720"/>
              <a:ext cx="96840" cy="105840"/>
              <a:chOff x="5292360" y="2016720"/>
              <a:chExt cx="96840" cy="105840"/>
            </a:xfrm>
          </p:grpSpPr>
          <p:sp>
            <p:nvSpPr>
              <p:cNvPr id="564" name="Google Shape;1013;p 2"/>
              <p:cNvSpPr/>
              <p:nvPr/>
            </p:nvSpPr>
            <p:spPr>
              <a:xfrm>
                <a:off x="5307120" y="2016720"/>
                <a:ext cx="52920" cy="105840"/>
              </a:xfrm>
              <a:custGeom>
                <a:avLst/>
                <a:gdLst>
                  <a:gd name="textAreaLeft" fmla="*/ 0 w 52920"/>
                  <a:gd name="textAreaRight" fmla="*/ 54000 w 52920"/>
                  <a:gd name="textAreaTop" fmla="*/ 0 h 105840"/>
                  <a:gd name="textAreaBottom" fmla="*/ 106920 h 105840"/>
                </a:gdLst>
                <a:ahLst/>
                <a:cxnLst/>
                <a:rect l="textAreaLeft" t="textAreaTop" r="textAreaRight" b="textAreaBottom"/>
                <a:pathLst>
                  <a:path w="27102" h="53890">
                    <a:moveTo>
                      <a:pt x="22979" y="1"/>
                    </a:moveTo>
                    <a:cubicBezTo>
                      <a:pt x="21772" y="314"/>
                      <a:pt x="20612" y="690"/>
                      <a:pt x="19468" y="1145"/>
                    </a:cubicBezTo>
                    <a:cubicBezTo>
                      <a:pt x="16224" y="2415"/>
                      <a:pt x="13261" y="4217"/>
                      <a:pt x="10659" y="6459"/>
                    </a:cubicBezTo>
                    <a:cubicBezTo>
                      <a:pt x="10189" y="6866"/>
                      <a:pt x="9735" y="7289"/>
                      <a:pt x="9280" y="7713"/>
                    </a:cubicBezTo>
                    <a:cubicBezTo>
                      <a:pt x="7509" y="9452"/>
                      <a:pt x="5926" y="11396"/>
                      <a:pt x="4609" y="13512"/>
                    </a:cubicBezTo>
                    <a:cubicBezTo>
                      <a:pt x="4296" y="14029"/>
                      <a:pt x="3998" y="14531"/>
                      <a:pt x="3700" y="15064"/>
                    </a:cubicBezTo>
                    <a:cubicBezTo>
                      <a:pt x="2650" y="16992"/>
                      <a:pt x="1819" y="19029"/>
                      <a:pt x="1192" y="21177"/>
                    </a:cubicBezTo>
                    <a:cubicBezTo>
                      <a:pt x="1035" y="21710"/>
                      <a:pt x="894" y="22258"/>
                      <a:pt x="769" y="22807"/>
                    </a:cubicBezTo>
                    <a:cubicBezTo>
                      <a:pt x="267" y="25001"/>
                      <a:pt x="1" y="27305"/>
                      <a:pt x="1" y="29657"/>
                    </a:cubicBezTo>
                    <a:cubicBezTo>
                      <a:pt x="1" y="31726"/>
                      <a:pt x="205" y="33732"/>
                      <a:pt x="596" y="35676"/>
                    </a:cubicBezTo>
                    <a:cubicBezTo>
                      <a:pt x="973" y="37619"/>
                      <a:pt x="1553" y="39484"/>
                      <a:pt x="2289" y="41271"/>
                    </a:cubicBezTo>
                    <a:cubicBezTo>
                      <a:pt x="4123" y="45754"/>
                      <a:pt x="7007" y="49720"/>
                      <a:pt x="10628" y="52839"/>
                    </a:cubicBezTo>
                    <a:cubicBezTo>
                      <a:pt x="11929" y="53293"/>
                      <a:pt x="13277" y="53638"/>
                      <a:pt x="14656" y="53889"/>
                    </a:cubicBezTo>
                    <a:cubicBezTo>
                      <a:pt x="9656" y="50582"/>
                      <a:pt x="5722" y="45770"/>
                      <a:pt x="3527" y="40096"/>
                    </a:cubicBezTo>
                    <a:cubicBezTo>
                      <a:pt x="3308" y="39531"/>
                      <a:pt x="3120" y="38967"/>
                      <a:pt x="2932" y="38403"/>
                    </a:cubicBezTo>
                    <a:cubicBezTo>
                      <a:pt x="2070" y="35644"/>
                      <a:pt x="1600" y="32713"/>
                      <a:pt x="1600" y="29657"/>
                    </a:cubicBezTo>
                    <a:cubicBezTo>
                      <a:pt x="1600" y="27290"/>
                      <a:pt x="1882" y="24986"/>
                      <a:pt x="2415" y="22776"/>
                    </a:cubicBezTo>
                    <a:cubicBezTo>
                      <a:pt x="2540" y="22258"/>
                      <a:pt x="2697" y="21725"/>
                      <a:pt x="2853" y="21208"/>
                    </a:cubicBezTo>
                    <a:cubicBezTo>
                      <a:pt x="3496" y="19092"/>
                      <a:pt x="4390" y="17054"/>
                      <a:pt x="5487" y="15158"/>
                    </a:cubicBezTo>
                    <a:cubicBezTo>
                      <a:pt x="5769" y="14641"/>
                      <a:pt x="6098" y="14139"/>
                      <a:pt x="6427" y="13637"/>
                    </a:cubicBezTo>
                    <a:cubicBezTo>
                      <a:pt x="7760" y="11631"/>
                      <a:pt x="9343" y="9797"/>
                      <a:pt x="11130" y="8167"/>
                    </a:cubicBezTo>
                    <a:cubicBezTo>
                      <a:pt x="11647" y="7697"/>
                      <a:pt x="12195" y="7227"/>
                      <a:pt x="12760" y="6788"/>
                    </a:cubicBezTo>
                    <a:cubicBezTo>
                      <a:pt x="15769" y="4437"/>
                      <a:pt x="19249" y="2665"/>
                      <a:pt x="23042" y="1647"/>
                    </a:cubicBezTo>
                    <a:cubicBezTo>
                      <a:pt x="24359" y="1286"/>
                      <a:pt x="25707" y="1020"/>
                      <a:pt x="27102" y="847"/>
                    </a:cubicBezTo>
                    <a:cubicBezTo>
                      <a:pt x="25769" y="455"/>
                      <a:pt x="24390" y="173"/>
                      <a:pt x="2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480" rIns="90000" bIns="154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5" name="Google Shape;1014;p 2"/>
              <p:cNvSpPr/>
              <p:nvPr/>
            </p:nvSpPr>
            <p:spPr>
              <a:xfrm>
                <a:off x="5297040" y="2043000"/>
                <a:ext cx="92160" cy="60840"/>
              </a:xfrm>
              <a:custGeom>
                <a:avLst/>
                <a:gdLst>
                  <a:gd name="textAreaLeft" fmla="*/ 0 w 92160"/>
                  <a:gd name="textAreaRight" fmla="*/ 93240 w 92160"/>
                  <a:gd name="textAreaTop" fmla="*/ 0 h 60840"/>
                  <a:gd name="textAreaBottom" fmla="*/ 61920 h 60840"/>
                </a:gdLst>
                <a:ahLst/>
                <a:cxnLst/>
                <a:rect l="textAreaLeft" t="textAreaTop" r="textAreaRight" b="textAreaBottom"/>
                <a:pathLst>
                  <a:path w="47008" h="31099">
                    <a:moveTo>
                      <a:pt x="7728" y="0"/>
                    </a:moveTo>
                    <a:cubicBezTo>
                      <a:pt x="6396" y="0"/>
                      <a:pt x="5079" y="63"/>
                      <a:pt x="3778" y="188"/>
                    </a:cubicBezTo>
                    <a:cubicBezTo>
                      <a:pt x="2806" y="282"/>
                      <a:pt x="1834" y="408"/>
                      <a:pt x="894" y="580"/>
                    </a:cubicBezTo>
                    <a:cubicBezTo>
                      <a:pt x="565" y="1160"/>
                      <a:pt x="283" y="1756"/>
                      <a:pt x="1" y="2367"/>
                    </a:cubicBezTo>
                    <a:cubicBezTo>
                      <a:pt x="1004" y="2163"/>
                      <a:pt x="2038" y="1991"/>
                      <a:pt x="3073" y="1881"/>
                    </a:cubicBezTo>
                    <a:cubicBezTo>
                      <a:pt x="4593" y="1693"/>
                      <a:pt x="6145" y="1599"/>
                      <a:pt x="7728" y="1599"/>
                    </a:cubicBezTo>
                    <a:cubicBezTo>
                      <a:pt x="8151" y="1599"/>
                      <a:pt x="8574" y="1599"/>
                      <a:pt x="8982" y="1615"/>
                    </a:cubicBezTo>
                    <a:cubicBezTo>
                      <a:pt x="9578" y="1630"/>
                      <a:pt x="10173" y="1677"/>
                      <a:pt x="10769" y="1709"/>
                    </a:cubicBezTo>
                    <a:cubicBezTo>
                      <a:pt x="17305" y="2210"/>
                      <a:pt x="23418" y="4342"/>
                      <a:pt x="28685" y="7665"/>
                    </a:cubicBezTo>
                    <a:cubicBezTo>
                      <a:pt x="34061" y="11082"/>
                      <a:pt x="38575" y="15769"/>
                      <a:pt x="41773" y="21286"/>
                    </a:cubicBezTo>
                    <a:cubicBezTo>
                      <a:pt x="43528" y="24327"/>
                      <a:pt x="44876" y="27619"/>
                      <a:pt x="45785" y="31098"/>
                    </a:cubicBezTo>
                    <a:cubicBezTo>
                      <a:pt x="46208" y="30581"/>
                      <a:pt x="46616" y="30064"/>
                      <a:pt x="47008" y="29515"/>
                    </a:cubicBezTo>
                    <a:cubicBezTo>
                      <a:pt x="45989" y="26051"/>
                      <a:pt x="44531" y="22759"/>
                      <a:pt x="42697" y="19734"/>
                    </a:cubicBezTo>
                    <a:cubicBezTo>
                      <a:pt x="39468" y="14421"/>
                      <a:pt x="35080" y="9907"/>
                      <a:pt x="29860" y="6537"/>
                    </a:cubicBezTo>
                    <a:cubicBezTo>
                      <a:pt x="24531" y="3088"/>
                      <a:pt x="18339" y="831"/>
                      <a:pt x="11709" y="188"/>
                    </a:cubicBezTo>
                    <a:cubicBezTo>
                      <a:pt x="11098" y="141"/>
                      <a:pt x="10502" y="94"/>
                      <a:pt x="9891" y="63"/>
                    </a:cubicBezTo>
                    <a:cubicBezTo>
                      <a:pt x="9186" y="16"/>
                      <a:pt x="8449" y="0"/>
                      <a:pt x="77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520" rIns="90000" bIns="-295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6" name="Google Shape;1015;p 2"/>
              <p:cNvSpPr/>
              <p:nvPr/>
            </p:nvSpPr>
            <p:spPr>
              <a:xfrm>
                <a:off x="5292360" y="2058480"/>
                <a:ext cx="72000" cy="626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62640"/>
                  <a:gd name="textAreaBottom" fmla="*/ 63720 h 62640"/>
                </a:gdLst>
                <a:ahLst/>
                <a:cxnLst/>
                <a:rect l="textAreaLeft" t="textAreaTop" r="textAreaRight" b="textAreaBottom"/>
                <a:pathLst>
                  <a:path w="36710" h="32117">
                    <a:moveTo>
                      <a:pt x="9123" y="0"/>
                    </a:moveTo>
                    <a:cubicBezTo>
                      <a:pt x="8997" y="0"/>
                      <a:pt x="8887" y="0"/>
                      <a:pt x="8762" y="16"/>
                    </a:cubicBezTo>
                    <a:cubicBezTo>
                      <a:pt x="6975" y="78"/>
                      <a:pt x="5361" y="690"/>
                      <a:pt x="4013" y="1787"/>
                    </a:cubicBezTo>
                    <a:cubicBezTo>
                      <a:pt x="3339" y="2336"/>
                      <a:pt x="2727" y="2994"/>
                      <a:pt x="2194" y="3762"/>
                    </a:cubicBezTo>
                    <a:cubicBezTo>
                      <a:pt x="1254" y="5110"/>
                      <a:pt x="533" y="6771"/>
                      <a:pt x="0" y="8699"/>
                    </a:cubicBezTo>
                    <a:cubicBezTo>
                      <a:pt x="157" y="10220"/>
                      <a:pt x="439" y="11693"/>
                      <a:pt x="831" y="13135"/>
                    </a:cubicBezTo>
                    <a:cubicBezTo>
                      <a:pt x="1191" y="9608"/>
                      <a:pt x="2085" y="6709"/>
                      <a:pt x="3511" y="4671"/>
                    </a:cubicBezTo>
                    <a:cubicBezTo>
                      <a:pt x="3699" y="4405"/>
                      <a:pt x="3903" y="4138"/>
                      <a:pt x="4122" y="3903"/>
                    </a:cubicBezTo>
                    <a:cubicBezTo>
                      <a:pt x="5267" y="2571"/>
                      <a:pt x="6693" y="1818"/>
                      <a:pt x="8339" y="1646"/>
                    </a:cubicBezTo>
                    <a:cubicBezTo>
                      <a:pt x="8605" y="1615"/>
                      <a:pt x="8856" y="1599"/>
                      <a:pt x="9123" y="1599"/>
                    </a:cubicBezTo>
                    <a:cubicBezTo>
                      <a:pt x="9420" y="1599"/>
                      <a:pt x="9718" y="1599"/>
                      <a:pt x="9985" y="1615"/>
                    </a:cubicBezTo>
                    <a:cubicBezTo>
                      <a:pt x="14891" y="1881"/>
                      <a:pt x="16787" y="4436"/>
                      <a:pt x="19107" y="11270"/>
                    </a:cubicBezTo>
                    <a:cubicBezTo>
                      <a:pt x="19248" y="11677"/>
                      <a:pt x="19389" y="12085"/>
                      <a:pt x="19530" y="12524"/>
                    </a:cubicBezTo>
                    <a:cubicBezTo>
                      <a:pt x="20502" y="15486"/>
                      <a:pt x="21787" y="19436"/>
                      <a:pt x="24813" y="23480"/>
                    </a:cubicBezTo>
                    <a:cubicBezTo>
                      <a:pt x="27007" y="26411"/>
                      <a:pt x="30110" y="29405"/>
                      <a:pt x="34672" y="32117"/>
                    </a:cubicBezTo>
                    <a:cubicBezTo>
                      <a:pt x="35361" y="31929"/>
                      <a:pt x="36051" y="31694"/>
                      <a:pt x="36709" y="31443"/>
                    </a:cubicBezTo>
                    <a:cubicBezTo>
                      <a:pt x="32226" y="28951"/>
                      <a:pt x="29107" y="26208"/>
                      <a:pt x="26866" y="23480"/>
                    </a:cubicBezTo>
                    <a:cubicBezTo>
                      <a:pt x="23402" y="19264"/>
                      <a:pt x="22054" y="15110"/>
                      <a:pt x="21051" y="12022"/>
                    </a:cubicBezTo>
                    <a:cubicBezTo>
                      <a:pt x="20816" y="11333"/>
                      <a:pt x="20596" y="10690"/>
                      <a:pt x="20377" y="10063"/>
                    </a:cubicBezTo>
                    <a:cubicBezTo>
                      <a:pt x="18057" y="3495"/>
                      <a:pt x="15800" y="455"/>
                      <a:pt x="10423" y="47"/>
                    </a:cubicBezTo>
                    <a:cubicBezTo>
                      <a:pt x="10000" y="16"/>
                      <a:pt x="9577" y="0"/>
                      <a:pt x="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7720" rIns="90000" bIns="-277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7" name="Google Shape;1016;p 2"/>
              <p:cNvSpPr/>
              <p:nvPr/>
            </p:nvSpPr>
            <p:spPr>
              <a:xfrm>
                <a:off x="5319000" y="2021400"/>
                <a:ext cx="67320" cy="129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12960"/>
                  <a:gd name="textAreaBottom" fmla="*/ 14040 h 12960"/>
                </a:gdLst>
                <a:ahLst/>
                <a:cxnLst/>
                <a:rect l="textAreaLeft" t="textAreaTop" r="textAreaRight" b="textAreaBottom"/>
                <a:pathLst>
                  <a:path w="34343" h="6835">
                    <a:moveTo>
                      <a:pt x="1772" y="1"/>
                    </a:moveTo>
                    <a:cubicBezTo>
                      <a:pt x="1176" y="299"/>
                      <a:pt x="596" y="597"/>
                      <a:pt x="32" y="926"/>
                    </a:cubicBezTo>
                    <a:cubicBezTo>
                      <a:pt x="0" y="1427"/>
                      <a:pt x="47" y="1882"/>
                      <a:pt x="173" y="2289"/>
                    </a:cubicBezTo>
                    <a:cubicBezTo>
                      <a:pt x="251" y="2587"/>
                      <a:pt x="361" y="2869"/>
                      <a:pt x="502" y="3136"/>
                    </a:cubicBezTo>
                    <a:cubicBezTo>
                      <a:pt x="1019" y="4061"/>
                      <a:pt x="1928" y="4750"/>
                      <a:pt x="3339" y="5221"/>
                    </a:cubicBezTo>
                    <a:cubicBezTo>
                      <a:pt x="3872" y="5409"/>
                      <a:pt x="4483" y="5550"/>
                      <a:pt x="5189" y="5675"/>
                    </a:cubicBezTo>
                    <a:cubicBezTo>
                      <a:pt x="6709" y="5942"/>
                      <a:pt x="8653" y="6067"/>
                      <a:pt x="11066" y="6067"/>
                    </a:cubicBezTo>
                    <a:cubicBezTo>
                      <a:pt x="14671" y="6067"/>
                      <a:pt x="19311" y="5785"/>
                      <a:pt x="23778" y="5487"/>
                    </a:cubicBezTo>
                    <a:cubicBezTo>
                      <a:pt x="24405" y="5440"/>
                      <a:pt x="25017" y="5424"/>
                      <a:pt x="25644" y="5424"/>
                    </a:cubicBezTo>
                    <a:cubicBezTo>
                      <a:pt x="26521" y="5424"/>
                      <a:pt x="27368" y="5471"/>
                      <a:pt x="28214" y="5550"/>
                    </a:cubicBezTo>
                    <a:cubicBezTo>
                      <a:pt x="29076" y="5628"/>
                      <a:pt x="29938" y="5753"/>
                      <a:pt x="30769" y="5910"/>
                    </a:cubicBezTo>
                    <a:cubicBezTo>
                      <a:pt x="32007" y="6145"/>
                      <a:pt x="33183" y="6459"/>
                      <a:pt x="34343" y="6835"/>
                    </a:cubicBezTo>
                    <a:cubicBezTo>
                      <a:pt x="33653" y="6036"/>
                      <a:pt x="32932" y="5283"/>
                      <a:pt x="32164" y="4578"/>
                    </a:cubicBezTo>
                    <a:cubicBezTo>
                      <a:pt x="30361" y="4155"/>
                      <a:pt x="28449" y="3888"/>
                      <a:pt x="26427" y="3841"/>
                    </a:cubicBezTo>
                    <a:cubicBezTo>
                      <a:pt x="26161" y="3826"/>
                      <a:pt x="25910" y="3826"/>
                      <a:pt x="25644" y="3826"/>
                    </a:cubicBezTo>
                    <a:cubicBezTo>
                      <a:pt x="24985" y="3826"/>
                      <a:pt x="24327" y="3841"/>
                      <a:pt x="23669" y="3888"/>
                    </a:cubicBezTo>
                    <a:cubicBezTo>
                      <a:pt x="19217" y="4202"/>
                      <a:pt x="14624" y="4468"/>
                      <a:pt x="11066" y="4468"/>
                    </a:cubicBezTo>
                    <a:cubicBezTo>
                      <a:pt x="9421" y="4468"/>
                      <a:pt x="8010" y="4421"/>
                      <a:pt x="6819" y="4296"/>
                    </a:cubicBezTo>
                    <a:cubicBezTo>
                      <a:pt x="6019" y="4217"/>
                      <a:pt x="5330" y="4108"/>
                      <a:pt x="4718" y="3967"/>
                    </a:cubicBezTo>
                    <a:cubicBezTo>
                      <a:pt x="3214" y="3622"/>
                      <a:pt x="2304" y="3089"/>
                      <a:pt x="1897" y="2352"/>
                    </a:cubicBezTo>
                    <a:cubicBezTo>
                      <a:pt x="1740" y="2086"/>
                      <a:pt x="1646" y="1772"/>
                      <a:pt x="1630" y="1396"/>
                    </a:cubicBezTo>
                    <a:cubicBezTo>
                      <a:pt x="1599" y="988"/>
                      <a:pt x="1646" y="534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360" rIns="90000" bIns="-18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68" name="Google Shape;1010;p 3"/>
          <p:cNvGrpSpPr/>
          <p:nvPr/>
        </p:nvGrpSpPr>
        <p:grpSpPr>
          <a:xfrm>
            <a:off x="5292000" y="2232000"/>
            <a:ext cx="107280" cy="107280"/>
            <a:chOff x="5292000" y="2232000"/>
            <a:chExt cx="107280" cy="107280"/>
          </a:xfrm>
        </p:grpSpPr>
        <p:sp>
          <p:nvSpPr>
            <p:cNvPr id="569" name="Google Shape;1011;p 3"/>
            <p:cNvSpPr/>
            <p:nvPr/>
          </p:nvSpPr>
          <p:spPr>
            <a:xfrm>
              <a:off x="5292000" y="2232000"/>
              <a:ext cx="107280" cy="10728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07280"/>
                <a:gd name="textAreaBottom" fmla="*/ 108360 h 107280"/>
              </a:gdLst>
              <a:ahLst/>
              <a:cxnLst/>
              <a:rect l="textAreaLeft" t="textAreaTop" r="textAreaRight" b="textAreaBottom"/>
              <a:pathLst>
                <a:path w="54548" h="54547">
                  <a:moveTo>
                    <a:pt x="27274" y="0"/>
                  </a:moveTo>
                  <a:cubicBezTo>
                    <a:pt x="23027" y="0"/>
                    <a:pt x="19014" y="972"/>
                    <a:pt x="15425" y="2696"/>
                  </a:cubicBezTo>
                  <a:cubicBezTo>
                    <a:pt x="14829" y="2994"/>
                    <a:pt x="14249" y="3292"/>
                    <a:pt x="13685" y="3621"/>
                  </a:cubicBezTo>
                  <a:cubicBezTo>
                    <a:pt x="9327" y="6129"/>
                    <a:pt x="5722" y="9812"/>
                    <a:pt x="3324" y="14232"/>
                  </a:cubicBezTo>
                  <a:cubicBezTo>
                    <a:pt x="2995" y="14812"/>
                    <a:pt x="2713" y="15408"/>
                    <a:pt x="2431" y="16019"/>
                  </a:cubicBezTo>
                  <a:cubicBezTo>
                    <a:pt x="879" y="19452"/>
                    <a:pt x="1" y="23261"/>
                    <a:pt x="1" y="27273"/>
                  </a:cubicBezTo>
                  <a:cubicBezTo>
                    <a:pt x="1" y="28214"/>
                    <a:pt x="48" y="29139"/>
                    <a:pt x="142" y="30063"/>
                  </a:cubicBezTo>
                  <a:cubicBezTo>
                    <a:pt x="299" y="31584"/>
                    <a:pt x="581" y="33057"/>
                    <a:pt x="973" y="34499"/>
                  </a:cubicBezTo>
                  <a:cubicBezTo>
                    <a:pt x="3355" y="43167"/>
                    <a:pt x="9907" y="50111"/>
                    <a:pt x="18340" y="53042"/>
                  </a:cubicBezTo>
                  <a:cubicBezTo>
                    <a:pt x="19641" y="53496"/>
                    <a:pt x="20989" y="53841"/>
                    <a:pt x="22368" y="54092"/>
                  </a:cubicBezTo>
                  <a:cubicBezTo>
                    <a:pt x="23967" y="54390"/>
                    <a:pt x="25597" y="54547"/>
                    <a:pt x="27274" y="54547"/>
                  </a:cubicBezTo>
                  <a:cubicBezTo>
                    <a:pt x="29892" y="54547"/>
                    <a:pt x="32431" y="54170"/>
                    <a:pt x="34814" y="53481"/>
                  </a:cubicBezTo>
                  <a:cubicBezTo>
                    <a:pt x="35503" y="53293"/>
                    <a:pt x="36193" y="53058"/>
                    <a:pt x="36851" y="52807"/>
                  </a:cubicBezTo>
                  <a:cubicBezTo>
                    <a:pt x="41319" y="51145"/>
                    <a:pt x="45206" y="48340"/>
                    <a:pt x="48215" y="44750"/>
                  </a:cubicBezTo>
                  <a:cubicBezTo>
                    <a:pt x="48638" y="44233"/>
                    <a:pt x="49046" y="43716"/>
                    <a:pt x="49438" y="43167"/>
                  </a:cubicBezTo>
                  <a:cubicBezTo>
                    <a:pt x="52651" y="38700"/>
                    <a:pt x="54548" y="33198"/>
                    <a:pt x="54548" y="27273"/>
                  </a:cubicBezTo>
                  <a:cubicBezTo>
                    <a:pt x="54548" y="20486"/>
                    <a:pt x="52087" y="14295"/>
                    <a:pt x="47996" y="9530"/>
                  </a:cubicBezTo>
                  <a:cubicBezTo>
                    <a:pt x="47306" y="8731"/>
                    <a:pt x="46585" y="7978"/>
                    <a:pt x="45817" y="7273"/>
                  </a:cubicBezTo>
                  <a:cubicBezTo>
                    <a:pt x="42729" y="4404"/>
                    <a:pt x="38983" y="2241"/>
                    <a:pt x="34814" y="1050"/>
                  </a:cubicBezTo>
                  <a:cubicBezTo>
                    <a:pt x="33481" y="658"/>
                    <a:pt x="32102" y="376"/>
                    <a:pt x="30691" y="204"/>
                  </a:cubicBezTo>
                  <a:cubicBezTo>
                    <a:pt x="29563" y="63"/>
                    <a:pt x="28434" y="0"/>
                    <a:pt x="27274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9A35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6920" rIns="90000" bIns="16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70" name="Google Shape;1012;p 3"/>
            <p:cNvGrpSpPr/>
            <p:nvPr/>
          </p:nvGrpSpPr>
          <p:grpSpPr>
            <a:xfrm>
              <a:off x="5292360" y="2232720"/>
              <a:ext cx="96840" cy="105840"/>
              <a:chOff x="5292360" y="2232720"/>
              <a:chExt cx="96840" cy="105840"/>
            </a:xfrm>
          </p:grpSpPr>
          <p:sp>
            <p:nvSpPr>
              <p:cNvPr id="571" name="Google Shape;1013;p 3"/>
              <p:cNvSpPr/>
              <p:nvPr/>
            </p:nvSpPr>
            <p:spPr>
              <a:xfrm>
                <a:off x="5307120" y="2232720"/>
                <a:ext cx="52920" cy="105840"/>
              </a:xfrm>
              <a:custGeom>
                <a:avLst/>
                <a:gdLst>
                  <a:gd name="textAreaLeft" fmla="*/ 0 w 52920"/>
                  <a:gd name="textAreaRight" fmla="*/ 54000 w 52920"/>
                  <a:gd name="textAreaTop" fmla="*/ 0 h 105840"/>
                  <a:gd name="textAreaBottom" fmla="*/ 106920 h 105840"/>
                </a:gdLst>
                <a:ahLst/>
                <a:cxnLst/>
                <a:rect l="textAreaLeft" t="textAreaTop" r="textAreaRight" b="textAreaBottom"/>
                <a:pathLst>
                  <a:path w="27102" h="53890">
                    <a:moveTo>
                      <a:pt x="22979" y="1"/>
                    </a:moveTo>
                    <a:cubicBezTo>
                      <a:pt x="21772" y="314"/>
                      <a:pt x="20612" y="690"/>
                      <a:pt x="19468" y="1145"/>
                    </a:cubicBezTo>
                    <a:cubicBezTo>
                      <a:pt x="16224" y="2415"/>
                      <a:pt x="13261" y="4217"/>
                      <a:pt x="10659" y="6459"/>
                    </a:cubicBezTo>
                    <a:cubicBezTo>
                      <a:pt x="10189" y="6866"/>
                      <a:pt x="9735" y="7289"/>
                      <a:pt x="9280" y="7713"/>
                    </a:cubicBezTo>
                    <a:cubicBezTo>
                      <a:pt x="7509" y="9452"/>
                      <a:pt x="5926" y="11396"/>
                      <a:pt x="4609" y="13512"/>
                    </a:cubicBezTo>
                    <a:cubicBezTo>
                      <a:pt x="4296" y="14029"/>
                      <a:pt x="3998" y="14531"/>
                      <a:pt x="3700" y="15064"/>
                    </a:cubicBezTo>
                    <a:cubicBezTo>
                      <a:pt x="2650" y="16992"/>
                      <a:pt x="1819" y="19029"/>
                      <a:pt x="1192" y="21177"/>
                    </a:cubicBezTo>
                    <a:cubicBezTo>
                      <a:pt x="1035" y="21710"/>
                      <a:pt x="894" y="22258"/>
                      <a:pt x="769" y="22807"/>
                    </a:cubicBezTo>
                    <a:cubicBezTo>
                      <a:pt x="267" y="25001"/>
                      <a:pt x="1" y="27305"/>
                      <a:pt x="1" y="29657"/>
                    </a:cubicBezTo>
                    <a:cubicBezTo>
                      <a:pt x="1" y="31726"/>
                      <a:pt x="205" y="33732"/>
                      <a:pt x="596" y="35676"/>
                    </a:cubicBezTo>
                    <a:cubicBezTo>
                      <a:pt x="973" y="37619"/>
                      <a:pt x="1553" y="39484"/>
                      <a:pt x="2289" y="41271"/>
                    </a:cubicBezTo>
                    <a:cubicBezTo>
                      <a:pt x="4123" y="45754"/>
                      <a:pt x="7007" y="49720"/>
                      <a:pt x="10628" y="52839"/>
                    </a:cubicBezTo>
                    <a:cubicBezTo>
                      <a:pt x="11929" y="53293"/>
                      <a:pt x="13277" y="53638"/>
                      <a:pt x="14656" y="53889"/>
                    </a:cubicBezTo>
                    <a:cubicBezTo>
                      <a:pt x="9656" y="50582"/>
                      <a:pt x="5722" y="45770"/>
                      <a:pt x="3527" y="40096"/>
                    </a:cubicBezTo>
                    <a:cubicBezTo>
                      <a:pt x="3308" y="39531"/>
                      <a:pt x="3120" y="38967"/>
                      <a:pt x="2932" y="38403"/>
                    </a:cubicBezTo>
                    <a:cubicBezTo>
                      <a:pt x="2070" y="35644"/>
                      <a:pt x="1600" y="32713"/>
                      <a:pt x="1600" y="29657"/>
                    </a:cubicBezTo>
                    <a:cubicBezTo>
                      <a:pt x="1600" y="27290"/>
                      <a:pt x="1882" y="24986"/>
                      <a:pt x="2415" y="22776"/>
                    </a:cubicBezTo>
                    <a:cubicBezTo>
                      <a:pt x="2540" y="22258"/>
                      <a:pt x="2697" y="21725"/>
                      <a:pt x="2853" y="21208"/>
                    </a:cubicBezTo>
                    <a:cubicBezTo>
                      <a:pt x="3496" y="19092"/>
                      <a:pt x="4390" y="17054"/>
                      <a:pt x="5487" y="15158"/>
                    </a:cubicBezTo>
                    <a:cubicBezTo>
                      <a:pt x="5769" y="14641"/>
                      <a:pt x="6098" y="14139"/>
                      <a:pt x="6427" y="13637"/>
                    </a:cubicBezTo>
                    <a:cubicBezTo>
                      <a:pt x="7760" y="11631"/>
                      <a:pt x="9343" y="9797"/>
                      <a:pt x="11130" y="8167"/>
                    </a:cubicBezTo>
                    <a:cubicBezTo>
                      <a:pt x="11647" y="7697"/>
                      <a:pt x="12195" y="7227"/>
                      <a:pt x="12760" y="6788"/>
                    </a:cubicBezTo>
                    <a:cubicBezTo>
                      <a:pt x="15769" y="4437"/>
                      <a:pt x="19249" y="2665"/>
                      <a:pt x="23042" y="1647"/>
                    </a:cubicBezTo>
                    <a:cubicBezTo>
                      <a:pt x="24359" y="1286"/>
                      <a:pt x="25707" y="1020"/>
                      <a:pt x="27102" y="847"/>
                    </a:cubicBezTo>
                    <a:cubicBezTo>
                      <a:pt x="25769" y="455"/>
                      <a:pt x="24390" y="173"/>
                      <a:pt x="2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480" rIns="90000" bIns="154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2" name="Google Shape;1014;p 3"/>
              <p:cNvSpPr/>
              <p:nvPr/>
            </p:nvSpPr>
            <p:spPr>
              <a:xfrm>
                <a:off x="5297040" y="2259000"/>
                <a:ext cx="92160" cy="60840"/>
              </a:xfrm>
              <a:custGeom>
                <a:avLst/>
                <a:gdLst>
                  <a:gd name="textAreaLeft" fmla="*/ 0 w 92160"/>
                  <a:gd name="textAreaRight" fmla="*/ 93240 w 92160"/>
                  <a:gd name="textAreaTop" fmla="*/ 0 h 60840"/>
                  <a:gd name="textAreaBottom" fmla="*/ 61920 h 60840"/>
                </a:gdLst>
                <a:ahLst/>
                <a:cxnLst/>
                <a:rect l="textAreaLeft" t="textAreaTop" r="textAreaRight" b="textAreaBottom"/>
                <a:pathLst>
                  <a:path w="47008" h="31099">
                    <a:moveTo>
                      <a:pt x="7728" y="0"/>
                    </a:moveTo>
                    <a:cubicBezTo>
                      <a:pt x="6396" y="0"/>
                      <a:pt x="5079" y="63"/>
                      <a:pt x="3778" y="188"/>
                    </a:cubicBezTo>
                    <a:cubicBezTo>
                      <a:pt x="2806" y="282"/>
                      <a:pt x="1834" y="408"/>
                      <a:pt x="894" y="580"/>
                    </a:cubicBezTo>
                    <a:cubicBezTo>
                      <a:pt x="565" y="1160"/>
                      <a:pt x="283" y="1756"/>
                      <a:pt x="1" y="2367"/>
                    </a:cubicBezTo>
                    <a:cubicBezTo>
                      <a:pt x="1004" y="2163"/>
                      <a:pt x="2038" y="1991"/>
                      <a:pt x="3073" y="1881"/>
                    </a:cubicBezTo>
                    <a:cubicBezTo>
                      <a:pt x="4593" y="1693"/>
                      <a:pt x="6145" y="1599"/>
                      <a:pt x="7728" y="1599"/>
                    </a:cubicBezTo>
                    <a:cubicBezTo>
                      <a:pt x="8151" y="1599"/>
                      <a:pt x="8574" y="1599"/>
                      <a:pt x="8982" y="1615"/>
                    </a:cubicBezTo>
                    <a:cubicBezTo>
                      <a:pt x="9578" y="1630"/>
                      <a:pt x="10173" y="1677"/>
                      <a:pt x="10769" y="1709"/>
                    </a:cubicBezTo>
                    <a:cubicBezTo>
                      <a:pt x="17305" y="2210"/>
                      <a:pt x="23418" y="4342"/>
                      <a:pt x="28685" y="7665"/>
                    </a:cubicBezTo>
                    <a:cubicBezTo>
                      <a:pt x="34061" y="11082"/>
                      <a:pt x="38575" y="15769"/>
                      <a:pt x="41773" y="21286"/>
                    </a:cubicBezTo>
                    <a:cubicBezTo>
                      <a:pt x="43528" y="24327"/>
                      <a:pt x="44876" y="27619"/>
                      <a:pt x="45785" y="31098"/>
                    </a:cubicBezTo>
                    <a:cubicBezTo>
                      <a:pt x="46208" y="30581"/>
                      <a:pt x="46616" y="30064"/>
                      <a:pt x="47008" y="29515"/>
                    </a:cubicBezTo>
                    <a:cubicBezTo>
                      <a:pt x="45989" y="26051"/>
                      <a:pt x="44531" y="22759"/>
                      <a:pt x="42697" y="19734"/>
                    </a:cubicBezTo>
                    <a:cubicBezTo>
                      <a:pt x="39468" y="14421"/>
                      <a:pt x="35080" y="9907"/>
                      <a:pt x="29860" y="6537"/>
                    </a:cubicBezTo>
                    <a:cubicBezTo>
                      <a:pt x="24531" y="3088"/>
                      <a:pt x="18339" y="831"/>
                      <a:pt x="11709" y="188"/>
                    </a:cubicBezTo>
                    <a:cubicBezTo>
                      <a:pt x="11098" y="141"/>
                      <a:pt x="10502" y="94"/>
                      <a:pt x="9891" y="63"/>
                    </a:cubicBezTo>
                    <a:cubicBezTo>
                      <a:pt x="9186" y="16"/>
                      <a:pt x="8449" y="0"/>
                      <a:pt x="77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520" rIns="90000" bIns="-295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3" name="Google Shape;1015;p 3"/>
              <p:cNvSpPr/>
              <p:nvPr/>
            </p:nvSpPr>
            <p:spPr>
              <a:xfrm>
                <a:off x="5292360" y="2274480"/>
                <a:ext cx="72000" cy="626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62640"/>
                  <a:gd name="textAreaBottom" fmla="*/ 63720 h 62640"/>
                </a:gdLst>
                <a:ahLst/>
                <a:cxnLst/>
                <a:rect l="textAreaLeft" t="textAreaTop" r="textAreaRight" b="textAreaBottom"/>
                <a:pathLst>
                  <a:path w="36710" h="32117">
                    <a:moveTo>
                      <a:pt x="9123" y="0"/>
                    </a:moveTo>
                    <a:cubicBezTo>
                      <a:pt x="8997" y="0"/>
                      <a:pt x="8887" y="0"/>
                      <a:pt x="8762" y="16"/>
                    </a:cubicBezTo>
                    <a:cubicBezTo>
                      <a:pt x="6975" y="78"/>
                      <a:pt x="5361" y="690"/>
                      <a:pt x="4013" y="1787"/>
                    </a:cubicBezTo>
                    <a:cubicBezTo>
                      <a:pt x="3339" y="2336"/>
                      <a:pt x="2727" y="2994"/>
                      <a:pt x="2194" y="3762"/>
                    </a:cubicBezTo>
                    <a:cubicBezTo>
                      <a:pt x="1254" y="5110"/>
                      <a:pt x="533" y="6771"/>
                      <a:pt x="0" y="8699"/>
                    </a:cubicBezTo>
                    <a:cubicBezTo>
                      <a:pt x="157" y="10220"/>
                      <a:pt x="439" y="11693"/>
                      <a:pt x="831" y="13135"/>
                    </a:cubicBezTo>
                    <a:cubicBezTo>
                      <a:pt x="1191" y="9608"/>
                      <a:pt x="2085" y="6709"/>
                      <a:pt x="3511" y="4671"/>
                    </a:cubicBezTo>
                    <a:cubicBezTo>
                      <a:pt x="3699" y="4405"/>
                      <a:pt x="3903" y="4138"/>
                      <a:pt x="4122" y="3903"/>
                    </a:cubicBezTo>
                    <a:cubicBezTo>
                      <a:pt x="5267" y="2571"/>
                      <a:pt x="6693" y="1818"/>
                      <a:pt x="8339" y="1646"/>
                    </a:cubicBezTo>
                    <a:cubicBezTo>
                      <a:pt x="8605" y="1615"/>
                      <a:pt x="8856" y="1599"/>
                      <a:pt x="9123" y="1599"/>
                    </a:cubicBezTo>
                    <a:cubicBezTo>
                      <a:pt x="9420" y="1599"/>
                      <a:pt x="9718" y="1599"/>
                      <a:pt x="9985" y="1615"/>
                    </a:cubicBezTo>
                    <a:cubicBezTo>
                      <a:pt x="14891" y="1881"/>
                      <a:pt x="16787" y="4436"/>
                      <a:pt x="19107" y="11270"/>
                    </a:cubicBezTo>
                    <a:cubicBezTo>
                      <a:pt x="19248" y="11677"/>
                      <a:pt x="19389" y="12085"/>
                      <a:pt x="19530" y="12524"/>
                    </a:cubicBezTo>
                    <a:cubicBezTo>
                      <a:pt x="20502" y="15486"/>
                      <a:pt x="21787" y="19436"/>
                      <a:pt x="24813" y="23480"/>
                    </a:cubicBezTo>
                    <a:cubicBezTo>
                      <a:pt x="27007" y="26411"/>
                      <a:pt x="30110" y="29405"/>
                      <a:pt x="34672" y="32117"/>
                    </a:cubicBezTo>
                    <a:cubicBezTo>
                      <a:pt x="35361" y="31929"/>
                      <a:pt x="36051" y="31694"/>
                      <a:pt x="36709" y="31443"/>
                    </a:cubicBezTo>
                    <a:cubicBezTo>
                      <a:pt x="32226" y="28951"/>
                      <a:pt x="29107" y="26208"/>
                      <a:pt x="26866" y="23480"/>
                    </a:cubicBezTo>
                    <a:cubicBezTo>
                      <a:pt x="23402" y="19264"/>
                      <a:pt x="22054" y="15110"/>
                      <a:pt x="21051" y="12022"/>
                    </a:cubicBezTo>
                    <a:cubicBezTo>
                      <a:pt x="20816" y="11333"/>
                      <a:pt x="20596" y="10690"/>
                      <a:pt x="20377" y="10063"/>
                    </a:cubicBezTo>
                    <a:cubicBezTo>
                      <a:pt x="18057" y="3495"/>
                      <a:pt x="15800" y="455"/>
                      <a:pt x="10423" y="47"/>
                    </a:cubicBezTo>
                    <a:cubicBezTo>
                      <a:pt x="10000" y="16"/>
                      <a:pt x="9577" y="0"/>
                      <a:pt x="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7720" rIns="90000" bIns="-277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4" name="Google Shape;1016;p 3"/>
              <p:cNvSpPr/>
              <p:nvPr/>
            </p:nvSpPr>
            <p:spPr>
              <a:xfrm>
                <a:off x="5319000" y="2237400"/>
                <a:ext cx="67320" cy="129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12960"/>
                  <a:gd name="textAreaBottom" fmla="*/ 14040 h 12960"/>
                </a:gdLst>
                <a:ahLst/>
                <a:cxnLst/>
                <a:rect l="textAreaLeft" t="textAreaTop" r="textAreaRight" b="textAreaBottom"/>
                <a:pathLst>
                  <a:path w="34343" h="6835">
                    <a:moveTo>
                      <a:pt x="1772" y="1"/>
                    </a:moveTo>
                    <a:cubicBezTo>
                      <a:pt x="1176" y="299"/>
                      <a:pt x="596" y="597"/>
                      <a:pt x="32" y="926"/>
                    </a:cubicBezTo>
                    <a:cubicBezTo>
                      <a:pt x="0" y="1427"/>
                      <a:pt x="47" y="1882"/>
                      <a:pt x="173" y="2289"/>
                    </a:cubicBezTo>
                    <a:cubicBezTo>
                      <a:pt x="251" y="2587"/>
                      <a:pt x="361" y="2869"/>
                      <a:pt x="502" y="3136"/>
                    </a:cubicBezTo>
                    <a:cubicBezTo>
                      <a:pt x="1019" y="4061"/>
                      <a:pt x="1928" y="4750"/>
                      <a:pt x="3339" y="5221"/>
                    </a:cubicBezTo>
                    <a:cubicBezTo>
                      <a:pt x="3872" y="5409"/>
                      <a:pt x="4483" y="5550"/>
                      <a:pt x="5189" y="5675"/>
                    </a:cubicBezTo>
                    <a:cubicBezTo>
                      <a:pt x="6709" y="5942"/>
                      <a:pt x="8653" y="6067"/>
                      <a:pt x="11066" y="6067"/>
                    </a:cubicBezTo>
                    <a:cubicBezTo>
                      <a:pt x="14671" y="6067"/>
                      <a:pt x="19311" y="5785"/>
                      <a:pt x="23778" y="5487"/>
                    </a:cubicBezTo>
                    <a:cubicBezTo>
                      <a:pt x="24405" y="5440"/>
                      <a:pt x="25017" y="5424"/>
                      <a:pt x="25644" y="5424"/>
                    </a:cubicBezTo>
                    <a:cubicBezTo>
                      <a:pt x="26521" y="5424"/>
                      <a:pt x="27368" y="5471"/>
                      <a:pt x="28214" y="5550"/>
                    </a:cubicBezTo>
                    <a:cubicBezTo>
                      <a:pt x="29076" y="5628"/>
                      <a:pt x="29938" y="5753"/>
                      <a:pt x="30769" y="5910"/>
                    </a:cubicBezTo>
                    <a:cubicBezTo>
                      <a:pt x="32007" y="6145"/>
                      <a:pt x="33183" y="6459"/>
                      <a:pt x="34343" y="6835"/>
                    </a:cubicBezTo>
                    <a:cubicBezTo>
                      <a:pt x="33653" y="6036"/>
                      <a:pt x="32932" y="5283"/>
                      <a:pt x="32164" y="4578"/>
                    </a:cubicBezTo>
                    <a:cubicBezTo>
                      <a:pt x="30361" y="4155"/>
                      <a:pt x="28449" y="3888"/>
                      <a:pt x="26427" y="3841"/>
                    </a:cubicBezTo>
                    <a:cubicBezTo>
                      <a:pt x="26161" y="3826"/>
                      <a:pt x="25910" y="3826"/>
                      <a:pt x="25644" y="3826"/>
                    </a:cubicBezTo>
                    <a:cubicBezTo>
                      <a:pt x="24985" y="3826"/>
                      <a:pt x="24327" y="3841"/>
                      <a:pt x="23669" y="3888"/>
                    </a:cubicBezTo>
                    <a:cubicBezTo>
                      <a:pt x="19217" y="4202"/>
                      <a:pt x="14624" y="4468"/>
                      <a:pt x="11066" y="4468"/>
                    </a:cubicBezTo>
                    <a:cubicBezTo>
                      <a:pt x="9421" y="4468"/>
                      <a:pt x="8010" y="4421"/>
                      <a:pt x="6819" y="4296"/>
                    </a:cubicBezTo>
                    <a:cubicBezTo>
                      <a:pt x="6019" y="4217"/>
                      <a:pt x="5330" y="4108"/>
                      <a:pt x="4718" y="3967"/>
                    </a:cubicBezTo>
                    <a:cubicBezTo>
                      <a:pt x="3214" y="3622"/>
                      <a:pt x="2304" y="3089"/>
                      <a:pt x="1897" y="2352"/>
                    </a:cubicBezTo>
                    <a:cubicBezTo>
                      <a:pt x="1740" y="2086"/>
                      <a:pt x="1646" y="1772"/>
                      <a:pt x="1630" y="1396"/>
                    </a:cubicBezTo>
                    <a:cubicBezTo>
                      <a:pt x="1599" y="988"/>
                      <a:pt x="1646" y="534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360" rIns="90000" bIns="-18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75" name="Google Shape;1010;p 5"/>
          <p:cNvGrpSpPr/>
          <p:nvPr/>
        </p:nvGrpSpPr>
        <p:grpSpPr>
          <a:xfrm>
            <a:off x="5292000" y="2610000"/>
            <a:ext cx="107280" cy="107280"/>
            <a:chOff x="5292000" y="2610000"/>
            <a:chExt cx="107280" cy="107280"/>
          </a:xfrm>
        </p:grpSpPr>
        <p:sp>
          <p:nvSpPr>
            <p:cNvPr id="576" name="Google Shape;1011;p 5"/>
            <p:cNvSpPr/>
            <p:nvPr/>
          </p:nvSpPr>
          <p:spPr>
            <a:xfrm>
              <a:off x="5292000" y="2610000"/>
              <a:ext cx="107280" cy="10728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07280"/>
                <a:gd name="textAreaBottom" fmla="*/ 108360 h 107280"/>
              </a:gdLst>
              <a:ahLst/>
              <a:cxnLst/>
              <a:rect l="textAreaLeft" t="textAreaTop" r="textAreaRight" b="textAreaBottom"/>
              <a:pathLst>
                <a:path w="54548" h="54547">
                  <a:moveTo>
                    <a:pt x="27274" y="0"/>
                  </a:moveTo>
                  <a:cubicBezTo>
                    <a:pt x="23027" y="0"/>
                    <a:pt x="19014" y="972"/>
                    <a:pt x="15425" y="2696"/>
                  </a:cubicBezTo>
                  <a:cubicBezTo>
                    <a:pt x="14829" y="2994"/>
                    <a:pt x="14249" y="3292"/>
                    <a:pt x="13685" y="3621"/>
                  </a:cubicBezTo>
                  <a:cubicBezTo>
                    <a:pt x="9327" y="6129"/>
                    <a:pt x="5722" y="9812"/>
                    <a:pt x="3324" y="14232"/>
                  </a:cubicBezTo>
                  <a:cubicBezTo>
                    <a:pt x="2995" y="14812"/>
                    <a:pt x="2713" y="15408"/>
                    <a:pt x="2431" y="16019"/>
                  </a:cubicBezTo>
                  <a:cubicBezTo>
                    <a:pt x="879" y="19452"/>
                    <a:pt x="1" y="23261"/>
                    <a:pt x="1" y="27273"/>
                  </a:cubicBezTo>
                  <a:cubicBezTo>
                    <a:pt x="1" y="28214"/>
                    <a:pt x="48" y="29139"/>
                    <a:pt x="142" y="30063"/>
                  </a:cubicBezTo>
                  <a:cubicBezTo>
                    <a:pt x="299" y="31584"/>
                    <a:pt x="581" y="33057"/>
                    <a:pt x="973" y="34499"/>
                  </a:cubicBezTo>
                  <a:cubicBezTo>
                    <a:pt x="3355" y="43167"/>
                    <a:pt x="9907" y="50111"/>
                    <a:pt x="18340" y="53042"/>
                  </a:cubicBezTo>
                  <a:cubicBezTo>
                    <a:pt x="19641" y="53496"/>
                    <a:pt x="20989" y="53841"/>
                    <a:pt x="22368" y="54092"/>
                  </a:cubicBezTo>
                  <a:cubicBezTo>
                    <a:pt x="23967" y="54390"/>
                    <a:pt x="25597" y="54547"/>
                    <a:pt x="27274" y="54547"/>
                  </a:cubicBezTo>
                  <a:cubicBezTo>
                    <a:pt x="29892" y="54547"/>
                    <a:pt x="32431" y="54170"/>
                    <a:pt x="34814" y="53481"/>
                  </a:cubicBezTo>
                  <a:cubicBezTo>
                    <a:pt x="35503" y="53293"/>
                    <a:pt x="36193" y="53058"/>
                    <a:pt x="36851" y="52807"/>
                  </a:cubicBezTo>
                  <a:cubicBezTo>
                    <a:pt x="41319" y="51145"/>
                    <a:pt x="45206" y="48340"/>
                    <a:pt x="48215" y="44750"/>
                  </a:cubicBezTo>
                  <a:cubicBezTo>
                    <a:pt x="48638" y="44233"/>
                    <a:pt x="49046" y="43716"/>
                    <a:pt x="49438" y="43167"/>
                  </a:cubicBezTo>
                  <a:cubicBezTo>
                    <a:pt x="52651" y="38700"/>
                    <a:pt x="54548" y="33198"/>
                    <a:pt x="54548" y="27273"/>
                  </a:cubicBezTo>
                  <a:cubicBezTo>
                    <a:pt x="54548" y="20486"/>
                    <a:pt x="52087" y="14295"/>
                    <a:pt x="47996" y="9530"/>
                  </a:cubicBezTo>
                  <a:cubicBezTo>
                    <a:pt x="47306" y="8731"/>
                    <a:pt x="46585" y="7978"/>
                    <a:pt x="45817" y="7273"/>
                  </a:cubicBezTo>
                  <a:cubicBezTo>
                    <a:pt x="42729" y="4404"/>
                    <a:pt x="38983" y="2241"/>
                    <a:pt x="34814" y="1050"/>
                  </a:cubicBezTo>
                  <a:cubicBezTo>
                    <a:pt x="33481" y="658"/>
                    <a:pt x="32102" y="376"/>
                    <a:pt x="30691" y="204"/>
                  </a:cubicBezTo>
                  <a:cubicBezTo>
                    <a:pt x="29563" y="63"/>
                    <a:pt x="28434" y="0"/>
                    <a:pt x="27274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9A35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6920" rIns="90000" bIns="16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77" name="Google Shape;1012;p 5"/>
            <p:cNvGrpSpPr/>
            <p:nvPr/>
          </p:nvGrpSpPr>
          <p:grpSpPr>
            <a:xfrm>
              <a:off x="5292360" y="2610720"/>
              <a:ext cx="96840" cy="105840"/>
              <a:chOff x="5292360" y="2610720"/>
              <a:chExt cx="96840" cy="105840"/>
            </a:xfrm>
          </p:grpSpPr>
          <p:sp>
            <p:nvSpPr>
              <p:cNvPr id="578" name="Google Shape;1013;p 5"/>
              <p:cNvSpPr/>
              <p:nvPr/>
            </p:nvSpPr>
            <p:spPr>
              <a:xfrm>
                <a:off x="5307120" y="2610720"/>
                <a:ext cx="52920" cy="105840"/>
              </a:xfrm>
              <a:custGeom>
                <a:avLst/>
                <a:gdLst>
                  <a:gd name="textAreaLeft" fmla="*/ 0 w 52920"/>
                  <a:gd name="textAreaRight" fmla="*/ 54000 w 52920"/>
                  <a:gd name="textAreaTop" fmla="*/ 0 h 105840"/>
                  <a:gd name="textAreaBottom" fmla="*/ 106920 h 105840"/>
                </a:gdLst>
                <a:ahLst/>
                <a:cxnLst/>
                <a:rect l="textAreaLeft" t="textAreaTop" r="textAreaRight" b="textAreaBottom"/>
                <a:pathLst>
                  <a:path w="27102" h="53890">
                    <a:moveTo>
                      <a:pt x="22979" y="1"/>
                    </a:moveTo>
                    <a:cubicBezTo>
                      <a:pt x="21772" y="314"/>
                      <a:pt x="20612" y="690"/>
                      <a:pt x="19468" y="1145"/>
                    </a:cubicBezTo>
                    <a:cubicBezTo>
                      <a:pt x="16224" y="2415"/>
                      <a:pt x="13261" y="4217"/>
                      <a:pt x="10659" y="6459"/>
                    </a:cubicBezTo>
                    <a:cubicBezTo>
                      <a:pt x="10189" y="6866"/>
                      <a:pt x="9735" y="7289"/>
                      <a:pt x="9280" y="7713"/>
                    </a:cubicBezTo>
                    <a:cubicBezTo>
                      <a:pt x="7509" y="9452"/>
                      <a:pt x="5926" y="11396"/>
                      <a:pt x="4609" y="13512"/>
                    </a:cubicBezTo>
                    <a:cubicBezTo>
                      <a:pt x="4296" y="14029"/>
                      <a:pt x="3998" y="14531"/>
                      <a:pt x="3700" y="15064"/>
                    </a:cubicBezTo>
                    <a:cubicBezTo>
                      <a:pt x="2650" y="16992"/>
                      <a:pt x="1819" y="19029"/>
                      <a:pt x="1192" y="21177"/>
                    </a:cubicBezTo>
                    <a:cubicBezTo>
                      <a:pt x="1035" y="21710"/>
                      <a:pt x="894" y="22258"/>
                      <a:pt x="769" y="22807"/>
                    </a:cubicBezTo>
                    <a:cubicBezTo>
                      <a:pt x="267" y="25001"/>
                      <a:pt x="1" y="27305"/>
                      <a:pt x="1" y="29657"/>
                    </a:cubicBezTo>
                    <a:cubicBezTo>
                      <a:pt x="1" y="31726"/>
                      <a:pt x="205" y="33732"/>
                      <a:pt x="596" y="35676"/>
                    </a:cubicBezTo>
                    <a:cubicBezTo>
                      <a:pt x="973" y="37619"/>
                      <a:pt x="1553" y="39484"/>
                      <a:pt x="2289" y="41271"/>
                    </a:cubicBezTo>
                    <a:cubicBezTo>
                      <a:pt x="4123" y="45754"/>
                      <a:pt x="7007" y="49720"/>
                      <a:pt x="10628" y="52839"/>
                    </a:cubicBezTo>
                    <a:cubicBezTo>
                      <a:pt x="11929" y="53293"/>
                      <a:pt x="13277" y="53638"/>
                      <a:pt x="14656" y="53889"/>
                    </a:cubicBezTo>
                    <a:cubicBezTo>
                      <a:pt x="9656" y="50582"/>
                      <a:pt x="5722" y="45770"/>
                      <a:pt x="3527" y="40096"/>
                    </a:cubicBezTo>
                    <a:cubicBezTo>
                      <a:pt x="3308" y="39531"/>
                      <a:pt x="3120" y="38967"/>
                      <a:pt x="2932" y="38403"/>
                    </a:cubicBezTo>
                    <a:cubicBezTo>
                      <a:pt x="2070" y="35644"/>
                      <a:pt x="1600" y="32713"/>
                      <a:pt x="1600" y="29657"/>
                    </a:cubicBezTo>
                    <a:cubicBezTo>
                      <a:pt x="1600" y="27290"/>
                      <a:pt x="1882" y="24986"/>
                      <a:pt x="2415" y="22776"/>
                    </a:cubicBezTo>
                    <a:cubicBezTo>
                      <a:pt x="2540" y="22258"/>
                      <a:pt x="2697" y="21725"/>
                      <a:pt x="2853" y="21208"/>
                    </a:cubicBezTo>
                    <a:cubicBezTo>
                      <a:pt x="3496" y="19092"/>
                      <a:pt x="4390" y="17054"/>
                      <a:pt x="5487" y="15158"/>
                    </a:cubicBezTo>
                    <a:cubicBezTo>
                      <a:pt x="5769" y="14641"/>
                      <a:pt x="6098" y="14139"/>
                      <a:pt x="6427" y="13637"/>
                    </a:cubicBezTo>
                    <a:cubicBezTo>
                      <a:pt x="7760" y="11631"/>
                      <a:pt x="9343" y="9797"/>
                      <a:pt x="11130" y="8167"/>
                    </a:cubicBezTo>
                    <a:cubicBezTo>
                      <a:pt x="11647" y="7697"/>
                      <a:pt x="12195" y="7227"/>
                      <a:pt x="12760" y="6788"/>
                    </a:cubicBezTo>
                    <a:cubicBezTo>
                      <a:pt x="15769" y="4437"/>
                      <a:pt x="19249" y="2665"/>
                      <a:pt x="23042" y="1647"/>
                    </a:cubicBezTo>
                    <a:cubicBezTo>
                      <a:pt x="24359" y="1286"/>
                      <a:pt x="25707" y="1020"/>
                      <a:pt x="27102" y="847"/>
                    </a:cubicBezTo>
                    <a:cubicBezTo>
                      <a:pt x="25769" y="455"/>
                      <a:pt x="24390" y="173"/>
                      <a:pt x="2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480" rIns="90000" bIns="154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9" name="Google Shape;1014;p 5"/>
              <p:cNvSpPr/>
              <p:nvPr/>
            </p:nvSpPr>
            <p:spPr>
              <a:xfrm>
                <a:off x="5297040" y="2637000"/>
                <a:ext cx="92160" cy="60840"/>
              </a:xfrm>
              <a:custGeom>
                <a:avLst/>
                <a:gdLst>
                  <a:gd name="textAreaLeft" fmla="*/ 0 w 92160"/>
                  <a:gd name="textAreaRight" fmla="*/ 93240 w 92160"/>
                  <a:gd name="textAreaTop" fmla="*/ 0 h 60840"/>
                  <a:gd name="textAreaBottom" fmla="*/ 61920 h 60840"/>
                </a:gdLst>
                <a:ahLst/>
                <a:cxnLst/>
                <a:rect l="textAreaLeft" t="textAreaTop" r="textAreaRight" b="textAreaBottom"/>
                <a:pathLst>
                  <a:path w="47008" h="31099">
                    <a:moveTo>
                      <a:pt x="7728" y="0"/>
                    </a:moveTo>
                    <a:cubicBezTo>
                      <a:pt x="6396" y="0"/>
                      <a:pt x="5079" y="63"/>
                      <a:pt x="3778" y="188"/>
                    </a:cubicBezTo>
                    <a:cubicBezTo>
                      <a:pt x="2806" y="282"/>
                      <a:pt x="1834" y="408"/>
                      <a:pt x="894" y="580"/>
                    </a:cubicBezTo>
                    <a:cubicBezTo>
                      <a:pt x="565" y="1160"/>
                      <a:pt x="283" y="1756"/>
                      <a:pt x="1" y="2367"/>
                    </a:cubicBezTo>
                    <a:cubicBezTo>
                      <a:pt x="1004" y="2163"/>
                      <a:pt x="2038" y="1991"/>
                      <a:pt x="3073" y="1881"/>
                    </a:cubicBezTo>
                    <a:cubicBezTo>
                      <a:pt x="4593" y="1693"/>
                      <a:pt x="6145" y="1599"/>
                      <a:pt x="7728" y="1599"/>
                    </a:cubicBezTo>
                    <a:cubicBezTo>
                      <a:pt x="8151" y="1599"/>
                      <a:pt x="8574" y="1599"/>
                      <a:pt x="8982" y="1615"/>
                    </a:cubicBezTo>
                    <a:cubicBezTo>
                      <a:pt x="9578" y="1630"/>
                      <a:pt x="10173" y="1677"/>
                      <a:pt x="10769" y="1709"/>
                    </a:cubicBezTo>
                    <a:cubicBezTo>
                      <a:pt x="17305" y="2210"/>
                      <a:pt x="23418" y="4342"/>
                      <a:pt x="28685" y="7665"/>
                    </a:cubicBezTo>
                    <a:cubicBezTo>
                      <a:pt x="34061" y="11082"/>
                      <a:pt x="38575" y="15769"/>
                      <a:pt x="41773" y="21286"/>
                    </a:cubicBezTo>
                    <a:cubicBezTo>
                      <a:pt x="43528" y="24327"/>
                      <a:pt x="44876" y="27619"/>
                      <a:pt x="45785" y="31098"/>
                    </a:cubicBezTo>
                    <a:cubicBezTo>
                      <a:pt x="46208" y="30581"/>
                      <a:pt x="46616" y="30064"/>
                      <a:pt x="47008" y="29515"/>
                    </a:cubicBezTo>
                    <a:cubicBezTo>
                      <a:pt x="45989" y="26051"/>
                      <a:pt x="44531" y="22759"/>
                      <a:pt x="42697" y="19734"/>
                    </a:cubicBezTo>
                    <a:cubicBezTo>
                      <a:pt x="39468" y="14421"/>
                      <a:pt x="35080" y="9907"/>
                      <a:pt x="29860" y="6537"/>
                    </a:cubicBezTo>
                    <a:cubicBezTo>
                      <a:pt x="24531" y="3088"/>
                      <a:pt x="18339" y="831"/>
                      <a:pt x="11709" y="188"/>
                    </a:cubicBezTo>
                    <a:cubicBezTo>
                      <a:pt x="11098" y="141"/>
                      <a:pt x="10502" y="94"/>
                      <a:pt x="9891" y="63"/>
                    </a:cubicBezTo>
                    <a:cubicBezTo>
                      <a:pt x="9186" y="16"/>
                      <a:pt x="8449" y="0"/>
                      <a:pt x="77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520" rIns="90000" bIns="-295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0" name="Google Shape;1015;p 5"/>
              <p:cNvSpPr/>
              <p:nvPr/>
            </p:nvSpPr>
            <p:spPr>
              <a:xfrm>
                <a:off x="5292360" y="2652480"/>
                <a:ext cx="72000" cy="626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62640"/>
                  <a:gd name="textAreaBottom" fmla="*/ 63720 h 62640"/>
                </a:gdLst>
                <a:ahLst/>
                <a:cxnLst/>
                <a:rect l="textAreaLeft" t="textAreaTop" r="textAreaRight" b="textAreaBottom"/>
                <a:pathLst>
                  <a:path w="36710" h="32117">
                    <a:moveTo>
                      <a:pt x="9123" y="0"/>
                    </a:moveTo>
                    <a:cubicBezTo>
                      <a:pt x="8997" y="0"/>
                      <a:pt x="8887" y="0"/>
                      <a:pt x="8762" y="16"/>
                    </a:cubicBezTo>
                    <a:cubicBezTo>
                      <a:pt x="6975" y="78"/>
                      <a:pt x="5361" y="690"/>
                      <a:pt x="4013" y="1787"/>
                    </a:cubicBezTo>
                    <a:cubicBezTo>
                      <a:pt x="3339" y="2336"/>
                      <a:pt x="2727" y="2994"/>
                      <a:pt x="2194" y="3762"/>
                    </a:cubicBezTo>
                    <a:cubicBezTo>
                      <a:pt x="1254" y="5110"/>
                      <a:pt x="533" y="6771"/>
                      <a:pt x="0" y="8699"/>
                    </a:cubicBezTo>
                    <a:cubicBezTo>
                      <a:pt x="157" y="10220"/>
                      <a:pt x="439" y="11693"/>
                      <a:pt x="831" y="13135"/>
                    </a:cubicBezTo>
                    <a:cubicBezTo>
                      <a:pt x="1191" y="9608"/>
                      <a:pt x="2085" y="6709"/>
                      <a:pt x="3511" y="4671"/>
                    </a:cubicBezTo>
                    <a:cubicBezTo>
                      <a:pt x="3699" y="4405"/>
                      <a:pt x="3903" y="4138"/>
                      <a:pt x="4122" y="3903"/>
                    </a:cubicBezTo>
                    <a:cubicBezTo>
                      <a:pt x="5267" y="2571"/>
                      <a:pt x="6693" y="1818"/>
                      <a:pt x="8339" y="1646"/>
                    </a:cubicBezTo>
                    <a:cubicBezTo>
                      <a:pt x="8605" y="1615"/>
                      <a:pt x="8856" y="1599"/>
                      <a:pt x="9123" y="1599"/>
                    </a:cubicBezTo>
                    <a:cubicBezTo>
                      <a:pt x="9420" y="1599"/>
                      <a:pt x="9718" y="1599"/>
                      <a:pt x="9985" y="1615"/>
                    </a:cubicBezTo>
                    <a:cubicBezTo>
                      <a:pt x="14891" y="1881"/>
                      <a:pt x="16787" y="4436"/>
                      <a:pt x="19107" y="11270"/>
                    </a:cubicBezTo>
                    <a:cubicBezTo>
                      <a:pt x="19248" y="11677"/>
                      <a:pt x="19389" y="12085"/>
                      <a:pt x="19530" y="12524"/>
                    </a:cubicBezTo>
                    <a:cubicBezTo>
                      <a:pt x="20502" y="15486"/>
                      <a:pt x="21787" y="19436"/>
                      <a:pt x="24813" y="23480"/>
                    </a:cubicBezTo>
                    <a:cubicBezTo>
                      <a:pt x="27007" y="26411"/>
                      <a:pt x="30110" y="29405"/>
                      <a:pt x="34672" y="32117"/>
                    </a:cubicBezTo>
                    <a:cubicBezTo>
                      <a:pt x="35361" y="31929"/>
                      <a:pt x="36051" y="31694"/>
                      <a:pt x="36709" y="31443"/>
                    </a:cubicBezTo>
                    <a:cubicBezTo>
                      <a:pt x="32226" y="28951"/>
                      <a:pt x="29107" y="26208"/>
                      <a:pt x="26866" y="23480"/>
                    </a:cubicBezTo>
                    <a:cubicBezTo>
                      <a:pt x="23402" y="19264"/>
                      <a:pt x="22054" y="15110"/>
                      <a:pt x="21051" y="12022"/>
                    </a:cubicBezTo>
                    <a:cubicBezTo>
                      <a:pt x="20816" y="11333"/>
                      <a:pt x="20596" y="10690"/>
                      <a:pt x="20377" y="10063"/>
                    </a:cubicBezTo>
                    <a:cubicBezTo>
                      <a:pt x="18057" y="3495"/>
                      <a:pt x="15800" y="455"/>
                      <a:pt x="10423" y="47"/>
                    </a:cubicBezTo>
                    <a:cubicBezTo>
                      <a:pt x="10000" y="16"/>
                      <a:pt x="9577" y="0"/>
                      <a:pt x="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7720" rIns="90000" bIns="-277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1" name="Google Shape;1016;p 5"/>
              <p:cNvSpPr/>
              <p:nvPr/>
            </p:nvSpPr>
            <p:spPr>
              <a:xfrm>
                <a:off x="5319000" y="2615400"/>
                <a:ext cx="67320" cy="129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12960"/>
                  <a:gd name="textAreaBottom" fmla="*/ 14040 h 12960"/>
                </a:gdLst>
                <a:ahLst/>
                <a:cxnLst/>
                <a:rect l="textAreaLeft" t="textAreaTop" r="textAreaRight" b="textAreaBottom"/>
                <a:pathLst>
                  <a:path w="34343" h="6835">
                    <a:moveTo>
                      <a:pt x="1772" y="1"/>
                    </a:moveTo>
                    <a:cubicBezTo>
                      <a:pt x="1176" y="299"/>
                      <a:pt x="596" y="597"/>
                      <a:pt x="32" y="926"/>
                    </a:cubicBezTo>
                    <a:cubicBezTo>
                      <a:pt x="0" y="1427"/>
                      <a:pt x="47" y="1882"/>
                      <a:pt x="173" y="2289"/>
                    </a:cubicBezTo>
                    <a:cubicBezTo>
                      <a:pt x="251" y="2587"/>
                      <a:pt x="361" y="2869"/>
                      <a:pt x="502" y="3136"/>
                    </a:cubicBezTo>
                    <a:cubicBezTo>
                      <a:pt x="1019" y="4061"/>
                      <a:pt x="1928" y="4750"/>
                      <a:pt x="3339" y="5221"/>
                    </a:cubicBezTo>
                    <a:cubicBezTo>
                      <a:pt x="3872" y="5409"/>
                      <a:pt x="4483" y="5550"/>
                      <a:pt x="5189" y="5675"/>
                    </a:cubicBezTo>
                    <a:cubicBezTo>
                      <a:pt x="6709" y="5942"/>
                      <a:pt x="8653" y="6067"/>
                      <a:pt x="11066" y="6067"/>
                    </a:cubicBezTo>
                    <a:cubicBezTo>
                      <a:pt x="14671" y="6067"/>
                      <a:pt x="19311" y="5785"/>
                      <a:pt x="23778" y="5487"/>
                    </a:cubicBezTo>
                    <a:cubicBezTo>
                      <a:pt x="24405" y="5440"/>
                      <a:pt x="25017" y="5424"/>
                      <a:pt x="25644" y="5424"/>
                    </a:cubicBezTo>
                    <a:cubicBezTo>
                      <a:pt x="26521" y="5424"/>
                      <a:pt x="27368" y="5471"/>
                      <a:pt x="28214" y="5550"/>
                    </a:cubicBezTo>
                    <a:cubicBezTo>
                      <a:pt x="29076" y="5628"/>
                      <a:pt x="29938" y="5753"/>
                      <a:pt x="30769" y="5910"/>
                    </a:cubicBezTo>
                    <a:cubicBezTo>
                      <a:pt x="32007" y="6145"/>
                      <a:pt x="33183" y="6459"/>
                      <a:pt x="34343" y="6835"/>
                    </a:cubicBezTo>
                    <a:cubicBezTo>
                      <a:pt x="33653" y="6036"/>
                      <a:pt x="32932" y="5283"/>
                      <a:pt x="32164" y="4578"/>
                    </a:cubicBezTo>
                    <a:cubicBezTo>
                      <a:pt x="30361" y="4155"/>
                      <a:pt x="28449" y="3888"/>
                      <a:pt x="26427" y="3841"/>
                    </a:cubicBezTo>
                    <a:cubicBezTo>
                      <a:pt x="26161" y="3826"/>
                      <a:pt x="25910" y="3826"/>
                      <a:pt x="25644" y="3826"/>
                    </a:cubicBezTo>
                    <a:cubicBezTo>
                      <a:pt x="24985" y="3826"/>
                      <a:pt x="24327" y="3841"/>
                      <a:pt x="23669" y="3888"/>
                    </a:cubicBezTo>
                    <a:cubicBezTo>
                      <a:pt x="19217" y="4202"/>
                      <a:pt x="14624" y="4468"/>
                      <a:pt x="11066" y="4468"/>
                    </a:cubicBezTo>
                    <a:cubicBezTo>
                      <a:pt x="9421" y="4468"/>
                      <a:pt x="8010" y="4421"/>
                      <a:pt x="6819" y="4296"/>
                    </a:cubicBezTo>
                    <a:cubicBezTo>
                      <a:pt x="6019" y="4217"/>
                      <a:pt x="5330" y="4108"/>
                      <a:pt x="4718" y="3967"/>
                    </a:cubicBezTo>
                    <a:cubicBezTo>
                      <a:pt x="3214" y="3622"/>
                      <a:pt x="2304" y="3089"/>
                      <a:pt x="1897" y="2352"/>
                    </a:cubicBezTo>
                    <a:cubicBezTo>
                      <a:pt x="1740" y="2086"/>
                      <a:pt x="1646" y="1772"/>
                      <a:pt x="1630" y="1396"/>
                    </a:cubicBezTo>
                    <a:cubicBezTo>
                      <a:pt x="1599" y="988"/>
                      <a:pt x="1646" y="534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360" rIns="90000" bIns="-18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82" name="Google Shape;1010;p 6"/>
          <p:cNvGrpSpPr/>
          <p:nvPr/>
        </p:nvGrpSpPr>
        <p:grpSpPr>
          <a:xfrm>
            <a:off x="5292000" y="2808000"/>
            <a:ext cx="107280" cy="107280"/>
            <a:chOff x="5292000" y="2808000"/>
            <a:chExt cx="107280" cy="107280"/>
          </a:xfrm>
        </p:grpSpPr>
        <p:sp>
          <p:nvSpPr>
            <p:cNvPr id="583" name="Google Shape;1011;p 6"/>
            <p:cNvSpPr/>
            <p:nvPr/>
          </p:nvSpPr>
          <p:spPr>
            <a:xfrm>
              <a:off x="5292000" y="2808000"/>
              <a:ext cx="107280" cy="10728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07280"/>
                <a:gd name="textAreaBottom" fmla="*/ 108360 h 107280"/>
              </a:gdLst>
              <a:ahLst/>
              <a:cxnLst/>
              <a:rect l="textAreaLeft" t="textAreaTop" r="textAreaRight" b="textAreaBottom"/>
              <a:pathLst>
                <a:path w="54548" h="54547">
                  <a:moveTo>
                    <a:pt x="27274" y="0"/>
                  </a:moveTo>
                  <a:cubicBezTo>
                    <a:pt x="23027" y="0"/>
                    <a:pt x="19014" y="972"/>
                    <a:pt x="15425" y="2696"/>
                  </a:cubicBezTo>
                  <a:cubicBezTo>
                    <a:pt x="14829" y="2994"/>
                    <a:pt x="14249" y="3292"/>
                    <a:pt x="13685" y="3621"/>
                  </a:cubicBezTo>
                  <a:cubicBezTo>
                    <a:pt x="9327" y="6129"/>
                    <a:pt x="5722" y="9812"/>
                    <a:pt x="3324" y="14232"/>
                  </a:cubicBezTo>
                  <a:cubicBezTo>
                    <a:pt x="2995" y="14812"/>
                    <a:pt x="2713" y="15408"/>
                    <a:pt x="2431" y="16019"/>
                  </a:cubicBezTo>
                  <a:cubicBezTo>
                    <a:pt x="879" y="19452"/>
                    <a:pt x="1" y="23261"/>
                    <a:pt x="1" y="27273"/>
                  </a:cubicBezTo>
                  <a:cubicBezTo>
                    <a:pt x="1" y="28214"/>
                    <a:pt x="48" y="29139"/>
                    <a:pt x="142" y="30063"/>
                  </a:cubicBezTo>
                  <a:cubicBezTo>
                    <a:pt x="299" y="31584"/>
                    <a:pt x="581" y="33057"/>
                    <a:pt x="973" y="34499"/>
                  </a:cubicBezTo>
                  <a:cubicBezTo>
                    <a:pt x="3355" y="43167"/>
                    <a:pt x="9907" y="50111"/>
                    <a:pt x="18340" y="53042"/>
                  </a:cubicBezTo>
                  <a:cubicBezTo>
                    <a:pt x="19641" y="53496"/>
                    <a:pt x="20989" y="53841"/>
                    <a:pt x="22368" y="54092"/>
                  </a:cubicBezTo>
                  <a:cubicBezTo>
                    <a:pt x="23967" y="54390"/>
                    <a:pt x="25597" y="54547"/>
                    <a:pt x="27274" y="54547"/>
                  </a:cubicBezTo>
                  <a:cubicBezTo>
                    <a:pt x="29892" y="54547"/>
                    <a:pt x="32431" y="54170"/>
                    <a:pt x="34814" y="53481"/>
                  </a:cubicBezTo>
                  <a:cubicBezTo>
                    <a:pt x="35503" y="53293"/>
                    <a:pt x="36193" y="53058"/>
                    <a:pt x="36851" y="52807"/>
                  </a:cubicBezTo>
                  <a:cubicBezTo>
                    <a:pt x="41319" y="51145"/>
                    <a:pt x="45206" y="48340"/>
                    <a:pt x="48215" y="44750"/>
                  </a:cubicBezTo>
                  <a:cubicBezTo>
                    <a:pt x="48638" y="44233"/>
                    <a:pt x="49046" y="43716"/>
                    <a:pt x="49438" y="43167"/>
                  </a:cubicBezTo>
                  <a:cubicBezTo>
                    <a:pt x="52651" y="38700"/>
                    <a:pt x="54548" y="33198"/>
                    <a:pt x="54548" y="27273"/>
                  </a:cubicBezTo>
                  <a:cubicBezTo>
                    <a:pt x="54548" y="20486"/>
                    <a:pt x="52087" y="14295"/>
                    <a:pt x="47996" y="9530"/>
                  </a:cubicBezTo>
                  <a:cubicBezTo>
                    <a:pt x="47306" y="8731"/>
                    <a:pt x="46585" y="7978"/>
                    <a:pt x="45817" y="7273"/>
                  </a:cubicBezTo>
                  <a:cubicBezTo>
                    <a:pt x="42729" y="4404"/>
                    <a:pt x="38983" y="2241"/>
                    <a:pt x="34814" y="1050"/>
                  </a:cubicBezTo>
                  <a:cubicBezTo>
                    <a:pt x="33481" y="658"/>
                    <a:pt x="32102" y="376"/>
                    <a:pt x="30691" y="204"/>
                  </a:cubicBezTo>
                  <a:cubicBezTo>
                    <a:pt x="29563" y="63"/>
                    <a:pt x="28434" y="0"/>
                    <a:pt x="27274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9A35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6920" rIns="90000" bIns="16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l-PL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84" name="Google Shape;1012;p 6"/>
            <p:cNvGrpSpPr/>
            <p:nvPr/>
          </p:nvGrpSpPr>
          <p:grpSpPr>
            <a:xfrm>
              <a:off x="5292360" y="2808720"/>
              <a:ext cx="96840" cy="105840"/>
              <a:chOff x="5292360" y="2808720"/>
              <a:chExt cx="96840" cy="105840"/>
            </a:xfrm>
          </p:grpSpPr>
          <p:sp>
            <p:nvSpPr>
              <p:cNvPr id="585" name="Google Shape;1013;p 6"/>
              <p:cNvSpPr/>
              <p:nvPr/>
            </p:nvSpPr>
            <p:spPr>
              <a:xfrm>
                <a:off x="5307120" y="2808720"/>
                <a:ext cx="52920" cy="105840"/>
              </a:xfrm>
              <a:custGeom>
                <a:avLst/>
                <a:gdLst>
                  <a:gd name="textAreaLeft" fmla="*/ 0 w 52920"/>
                  <a:gd name="textAreaRight" fmla="*/ 54000 w 52920"/>
                  <a:gd name="textAreaTop" fmla="*/ 0 h 105840"/>
                  <a:gd name="textAreaBottom" fmla="*/ 106920 h 105840"/>
                </a:gdLst>
                <a:ahLst/>
                <a:cxnLst/>
                <a:rect l="textAreaLeft" t="textAreaTop" r="textAreaRight" b="textAreaBottom"/>
                <a:pathLst>
                  <a:path w="27102" h="53890">
                    <a:moveTo>
                      <a:pt x="22979" y="1"/>
                    </a:moveTo>
                    <a:cubicBezTo>
                      <a:pt x="21772" y="314"/>
                      <a:pt x="20612" y="690"/>
                      <a:pt x="19468" y="1145"/>
                    </a:cubicBezTo>
                    <a:cubicBezTo>
                      <a:pt x="16224" y="2415"/>
                      <a:pt x="13261" y="4217"/>
                      <a:pt x="10659" y="6459"/>
                    </a:cubicBezTo>
                    <a:cubicBezTo>
                      <a:pt x="10189" y="6866"/>
                      <a:pt x="9735" y="7289"/>
                      <a:pt x="9280" y="7713"/>
                    </a:cubicBezTo>
                    <a:cubicBezTo>
                      <a:pt x="7509" y="9452"/>
                      <a:pt x="5926" y="11396"/>
                      <a:pt x="4609" y="13512"/>
                    </a:cubicBezTo>
                    <a:cubicBezTo>
                      <a:pt x="4296" y="14029"/>
                      <a:pt x="3998" y="14531"/>
                      <a:pt x="3700" y="15064"/>
                    </a:cubicBezTo>
                    <a:cubicBezTo>
                      <a:pt x="2650" y="16992"/>
                      <a:pt x="1819" y="19029"/>
                      <a:pt x="1192" y="21177"/>
                    </a:cubicBezTo>
                    <a:cubicBezTo>
                      <a:pt x="1035" y="21710"/>
                      <a:pt x="894" y="22258"/>
                      <a:pt x="769" y="22807"/>
                    </a:cubicBezTo>
                    <a:cubicBezTo>
                      <a:pt x="267" y="25001"/>
                      <a:pt x="1" y="27305"/>
                      <a:pt x="1" y="29657"/>
                    </a:cubicBezTo>
                    <a:cubicBezTo>
                      <a:pt x="1" y="31726"/>
                      <a:pt x="205" y="33732"/>
                      <a:pt x="596" y="35676"/>
                    </a:cubicBezTo>
                    <a:cubicBezTo>
                      <a:pt x="973" y="37619"/>
                      <a:pt x="1553" y="39484"/>
                      <a:pt x="2289" y="41271"/>
                    </a:cubicBezTo>
                    <a:cubicBezTo>
                      <a:pt x="4123" y="45754"/>
                      <a:pt x="7007" y="49720"/>
                      <a:pt x="10628" y="52839"/>
                    </a:cubicBezTo>
                    <a:cubicBezTo>
                      <a:pt x="11929" y="53293"/>
                      <a:pt x="13277" y="53638"/>
                      <a:pt x="14656" y="53889"/>
                    </a:cubicBezTo>
                    <a:cubicBezTo>
                      <a:pt x="9656" y="50582"/>
                      <a:pt x="5722" y="45770"/>
                      <a:pt x="3527" y="40096"/>
                    </a:cubicBezTo>
                    <a:cubicBezTo>
                      <a:pt x="3308" y="39531"/>
                      <a:pt x="3120" y="38967"/>
                      <a:pt x="2932" y="38403"/>
                    </a:cubicBezTo>
                    <a:cubicBezTo>
                      <a:pt x="2070" y="35644"/>
                      <a:pt x="1600" y="32713"/>
                      <a:pt x="1600" y="29657"/>
                    </a:cubicBezTo>
                    <a:cubicBezTo>
                      <a:pt x="1600" y="27290"/>
                      <a:pt x="1882" y="24986"/>
                      <a:pt x="2415" y="22776"/>
                    </a:cubicBezTo>
                    <a:cubicBezTo>
                      <a:pt x="2540" y="22258"/>
                      <a:pt x="2697" y="21725"/>
                      <a:pt x="2853" y="21208"/>
                    </a:cubicBezTo>
                    <a:cubicBezTo>
                      <a:pt x="3496" y="19092"/>
                      <a:pt x="4390" y="17054"/>
                      <a:pt x="5487" y="15158"/>
                    </a:cubicBezTo>
                    <a:cubicBezTo>
                      <a:pt x="5769" y="14641"/>
                      <a:pt x="6098" y="14139"/>
                      <a:pt x="6427" y="13637"/>
                    </a:cubicBezTo>
                    <a:cubicBezTo>
                      <a:pt x="7760" y="11631"/>
                      <a:pt x="9343" y="9797"/>
                      <a:pt x="11130" y="8167"/>
                    </a:cubicBezTo>
                    <a:cubicBezTo>
                      <a:pt x="11647" y="7697"/>
                      <a:pt x="12195" y="7227"/>
                      <a:pt x="12760" y="6788"/>
                    </a:cubicBezTo>
                    <a:cubicBezTo>
                      <a:pt x="15769" y="4437"/>
                      <a:pt x="19249" y="2665"/>
                      <a:pt x="23042" y="1647"/>
                    </a:cubicBezTo>
                    <a:cubicBezTo>
                      <a:pt x="24359" y="1286"/>
                      <a:pt x="25707" y="1020"/>
                      <a:pt x="27102" y="847"/>
                    </a:cubicBezTo>
                    <a:cubicBezTo>
                      <a:pt x="25769" y="455"/>
                      <a:pt x="24390" y="173"/>
                      <a:pt x="2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5480" rIns="90000" bIns="154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6" name="Google Shape;1014;p 6"/>
              <p:cNvSpPr/>
              <p:nvPr/>
            </p:nvSpPr>
            <p:spPr>
              <a:xfrm>
                <a:off x="5297040" y="2835000"/>
                <a:ext cx="92160" cy="60840"/>
              </a:xfrm>
              <a:custGeom>
                <a:avLst/>
                <a:gdLst>
                  <a:gd name="textAreaLeft" fmla="*/ 0 w 92160"/>
                  <a:gd name="textAreaRight" fmla="*/ 93240 w 92160"/>
                  <a:gd name="textAreaTop" fmla="*/ 0 h 60840"/>
                  <a:gd name="textAreaBottom" fmla="*/ 61920 h 60840"/>
                </a:gdLst>
                <a:ahLst/>
                <a:cxnLst/>
                <a:rect l="textAreaLeft" t="textAreaTop" r="textAreaRight" b="textAreaBottom"/>
                <a:pathLst>
                  <a:path w="47008" h="31099">
                    <a:moveTo>
                      <a:pt x="7728" y="0"/>
                    </a:moveTo>
                    <a:cubicBezTo>
                      <a:pt x="6396" y="0"/>
                      <a:pt x="5079" y="63"/>
                      <a:pt x="3778" y="188"/>
                    </a:cubicBezTo>
                    <a:cubicBezTo>
                      <a:pt x="2806" y="282"/>
                      <a:pt x="1834" y="408"/>
                      <a:pt x="894" y="580"/>
                    </a:cubicBezTo>
                    <a:cubicBezTo>
                      <a:pt x="565" y="1160"/>
                      <a:pt x="283" y="1756"/>
                      <a:pt x="1" y="2367"/>
                    </a:cubicBezTo>
                    <a:cubicBezTo>
                      <a:pt x="1004" y="2163"/>
                      <a:pt x="2038" y="1991"/>
                      <a:pt x="3073" y="1881"/>
                    </a:cubicBezTo>
                    <a:cubicBezTo>
                      <a:pt x="4593" y="1693"/>
                      <a:pt x="6145" y="1599"/>
                      <a:pt x="7728" y="1599"/>
                    </a:cubicBezTo>
                    <a:cubicBezTo>
                      <a:pt x="8151" y="1599"/>
                      <a:pt x="8574" y="1599"/>
                      <a:pt x="8982" y="1615"/>
                    </a:cubicBezTo>
                    <a:cubicBezTo>
                      <a:pt x="9578" y="1630"/>
                      <a:pt x="10173" y="1677"/>
                      <a:pt x="10769" y="1709"/>
                    </a:cubicBezTo>
                    <a:cubicBezTo>
                      <a:pt x="17305" y="2210"/>
                      <a:pt x="23418" y="4342"/>
                      <a:pt x="28685" y="7665"/>
                    </a:cubicBezTo>
                    <a:cubicBezTo>
                      <a:pt x="34061" y="11082"/>
                      <a:pt x="38575" y="15769"/>
                      <a:pt x="41773" y="21286"/>
                    </a:cubicBezTo>
                    <a:cubicBezTo>
                      <a:pt x="43528" y="24327"/>
                      <a:pt x="44876" y="27619"/>
                      <a:pt x="45785" y="31098"/>
                    </a:cubicBezTo>
                    <a:cubicBezTo>
                      <a:pt x="46208" y="30581"/>
                      <a:pt x="46616" y="30064"/>
                      <a:pt x="47008" y="29515"/>
                    </a:cubicBezTo>
                    <a:cubicBezTo>
                      <a:pt x="45989" y="26051"/>
                      <a:pt x="44531" y="22759"/>
                      <a:pt x="42697" y="19734"/>
                    </a:cubicBezTo>
                    <a:cubicBezTo>
                      <a:pt x="39468" y="14421"/>
                      <a:pt x="35080" y="9907"/>
                      <a:pt x="29860" y="6537"/>
                    </a:cubicBezTo>
                    <a:cubicBezTo>
                      <a:pt x="24531" y="3088"/>
                      <a:pt x="18339" y="831"/>
                      <a:pt x="11709" y="188"/>
                    </a:cubicBezTo>
                    <a:cubicBezTo>
                      <a:pt x="11098" y="141"/>
                      <a:pt x="10502" y="94"/>
                      <a:pt x="9891" y="63"/>
                    </a:cubicBezTo>
                    <a:cubicBezTo>
                      <a:pt x="9186" y="16"/>
                      <a:pt x="8449" y="0"/>
                      <a:pt x="77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9520" rIns="90000" bIns="-295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7" name="Google Shape;1015;p 6"/>
              <p:cNvSpPr/>
              <p:nvPr/>
            </p:nvSpPr>
            <p:spPr>
              <a:xfrm>
                <a:off x="5292360" y="2850480"/>
                <a:ext cx="72000" cy="626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62640"/>
                  <a:gd name="textAreaBottom" fmla="*/ 63720 h 62640"/>
                </a:gdLst>
                <a:ahLst/>
                <a:cxnLst/>
                <a:rect l="textAreaLeft" t="textAreaTop" r="textAreaRight" b="textAreaBottom"/>
                <a:pathLst>
                  <a:path w="36710" h="32117">
                    <a:moveTo>
                      <a:pt x="9123" y="0"/>
                    </a:moveTo>
                    <a:cubicBezTo>
                      <a:pt x="8997" y="0"/>
                      <a:pt x="8887" y="0"/>
                      <a:pt x="8762" y="16"/>
                    </a:cubicBezTo>
                    <a:cubicBezTo>
                      <a:pt x="6975" y="78"/>
                      <a:pt x="5361" y="690"/>
                      <a:pt x="4013" y="1787"/>
                    </a:cubicBezTo>
                    <a:cubicBezTo>
                      <a:pt x="3339" y="2336"/>
                      <a:pt x="2727" y="2994"/>
                      <a:pt x="2194" y="3762"/>
                    </a:cubicBezTo>
                    <a:cubicBezTo>
                      <a:pt x="1254" y="5110"/>
                      <a:pt x="533" y="6771"/>
                      <a:pt x="0" y="8699"/>
                    </a:cubicBezTo>
                    <a:cubicBezTo>
                      <a:pt x="157" y="10220"/>
                      <a:pt x="439" y="11693"/>
                      <a:pt x="831" y="13135"/>
                    </a:cubicBezTo>
                    <a:cubicBezTo>
                      <a:pt x="1191" y="9608"/>
                      <a:pt x="2085" y="6709"/>
                      <a:pt x="3511" y="4671"/>
                    </a:cubicBezTo>
                    <a:cubicBezTo>
                      <a:pt x="3699" y="4405"/>
                      <a:pt x="3903" y="4138"/>
                      <a:pt x="4122" y="3903"/>
                    </a:cubicBezTo>
                    <a:cubicBezTo>
                      <a:pt x="5267" y="2571"/>
                      <a:pt x="6693" y="1818"/>
                      <a:pt x="8339" y="1646"/>
                    </a:cubicBezTo>
                    <a:cubicBezTo>
                      <a:pt x="8605" y="1615"/>
                      <a:pt x="8856" y="1599"/>
                      <a:pt x="9123" y="1599"/>
                    </a:cubicBezTo>
                    <a:cubicBezTo>
                      <a:pt x="9420" y="1599"/>
                      <a:pt x="9718" y="1599"/>
                      <a:pt x="9985" y="1615"/>
                    </a:cubicBezTo>
                    <a:cubicBezTo>
                      <a:pt x="14891" y="1881"/>
                      <a:pt x="16787" y="4436"/>
                      <a:pt x="19107" y="11270"/>
                    </a:cubicBezTo>
                    <a:cubicBezTo>
                      <a:pt x="19248" y="11677"/>
                      <a:pt x="19389" y="12085"/>
                      <a:pt x="19530" y="12524"/>
                    </a:cubicBezTo>
                    <a:cubicBezTo>
                      <a:pt x="20502" y="15486"/>
                      <a:pt x="21787" y="19436"/>
                      <a:pt x="24813" y="23480"/>
                    </a:cubicBezTo>
                    <a:cubicBezTo>
                      <a:pt x="27007" y="26411"/>
                      <a:pt x="30110" y="29405"/>
                      <a:pt x="34672" y="32117"/>
                    </a:cubicBezTo>
                    <a:cubicBezTo>
                      <a:pt x="35361" y="31929"/>
                      <a:pt x="36051" y="31694"/>
                      <a:pt x="36709" y="31443"/>
                    </a:cubicBezTo>
                    <a:cubicBezTo>
                      <a:pt x="32226" y="28951"/>
                      <a:pt x="29107" y="26208"/>
                      <a:pt x="26866" y="23480"/>
                    </a:cubicBezTo>
                    <a:cubicBezTo>
                      <a:pt x="23402" y="19264"/>
                      <a:pt x="22054" y="15110"/>
                      <a:pt x="21051" y="12022"/>
                    </a:cubicBezTo>
                    <a:cubicBezTo>
                      <a:pt x="20816" y="11333"/>
                      <a:pt x="20596" y="10690"/>
                      <a:pt x="20377" y="10063"/>
                    </a:cubicBezTo>
                    <a:cubicBezTo>
                      <a:pt x="18057" y="3495"/>
                      <a:pt x="15800" y="455"/>
                      <a:pt x="10423" y="47"/>
                    </a:cubicBezTo>
                    <a:cubicBezTo>
                      <a:pt x="10000" y="16"/>
                      <a:pt x="9577" y="0"/>
                      <a:pt x="9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27720" rIns="90000" bIns="-277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8" name="Google Shape;1016;p 6"/>
              <p:cNvSpPr/>
              <p:nvPr/>
            </p:nvSpPr>
            <p:spPr>
              <a:xfrm>
                <a:off x="5319000" y="2813400"/>
                <a:ext cx="67320" cy="129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12960"/>
                  <a:gd name="textAreaBottom" fmla="*/ 14040 h 12960"/>
                </a:gdLst>
                <a:ahLst/>
                <a:cxnLst/>
                <a:rect l="textAreaLeft" t="textAreaTop" r="textAreaRight" b="textAreaBottom"/>
                <a:pathLst>
                  <a:path w="34343" h="6835">
                    <a:moveTo>
                      <a:pt x="1772" y="1"/>
                    </a:moveTo>
                    <a:cubicBezTo>
                      <a:pt x="1176" y="299"/>
                      <a:pt x="596" y="597"/>
                      <a:pt x="32" y="926"/>
                    </a:cubicBezTo>
                    <a:cubicBezTo>
                      <a:pt x="0" y="1427"/>
                      <a:pt x="47" y="1882"/>
                      <a:pt x="173" y="2289"/>
                    </a:cubicBezTo>
                    <a:cubicBezTo>
                      <a:pt x="251" y="2587"/>
                      <a:pt x="361" y="2869"/>
                      <a:pt x="502" y="3136"/>
                    </a:cubicBezTo>
                    <a:cubicBezTo>
                      <a:pt x="1019" y="4061"/>
                      <a:pt x="1928" y="4750"/>
                      <a:pt x="3339" y="5221"/>
                    </a:cubicBezTo>
                    <a:cubicBezTo>
                      <a:pt x="3872" y="5409"/>
                      <a:pt x="4483" y="5550"/>
                      <a:pt x="5189" y="5675"/>
                    </a:cubicBezTo>
                    <a:cubicBezTo>
                      <a:pt x="6709" y="5942"/>
                      <a:pt x="8653" y="6067"/>
                      <a:pt x="11066" y="6067"/>
                    </a:cubicBezTo>
                    <a:cubicBezTo>
                      <a:pt x="14671" y="6067"/>
                      <a:pt x="19311" y="5785"/>
                      <a:pt x="23778" y="5487"/>
                    </a:cubicBezTo>
                    <a:cubicBezTo>
                      <a:pt x="24405" y="5440"/>
                      <a:pt x="25017" y="5424"/>
                      <a:pt x="25644" y="5424"/>
                    </a:cubicBezTo>
                    <a:cubicBezTo>
                      <a:pt x="26521" y="5424"/>
                      <a:pt x="27368" y="5471"/>
                      <a:pt x="28214" y="5550"/>
                    </a:cubicBezTo>
                    <a:cubicBezTo>
                      <a:pt x="29076" y="5628"/>
                      <a:pt x="29938" y="5753"/>
                      <a:pt x="30769" y="5910"/>
                    </a:cubicBezTo>
                    <a:cubicBezTo>
                      <a:pt x="32007" y="6145"/>
                      <a:pt x="33183" y="6459"/>
                      <a:pt x="34343" y="6835"/>
                    </a:cubicBezTo>
                    <a:cubicBezTo>
                      <a:pt x="33653" y="6036"/>
                      <a:pt x="32932" y="5283"/>
                      <a:pt x="32164" y="4578"/>
                    </a:cubicBezTo>
                    <a:cubicBezTo>
                      <a:pt x="30361" y="4155"/>
                      <a:pt x="28449" y="3888"/>
                      <a:pt x="26427" y="3841"/>
                    </a:cubicBezTo>
                    <a:cubicBezTo>
                      <a:pt x="26161" y="3826"/>
                      <a:pt x="25910" y="3826"/>
                      <a:pt x="25644" y="3826"/>
                    </a:cubicBezTo>
                    <a:cubicBezTo>
                      <a:pt x="24985" y="3826"/>
                      <a:pt x="24327" y="3841"/>
                      <a:pt x="23669" y="3888"/>
                    </a:cubicBezTo>
                    <a:cubicBezTo>
                      <a:pt x="19217" y="4202"/>
                      <a:pt x="14624" y="4468"/>
                      <a:pt x="11066" y="4468"/>
                    </a:cubicBezTo>
                    <a:cubicBezTo>
                      <a:pt x="9421" y="4468"/>
                      <a:pt x="8010" y="4421"/>
                      <a:pt x="6819" y="4296"/>
                    </a:cubicBezTo>
                    <a:cubicBezTo>
                      <a:pt x="6019" y="4217"/>
                      <a:pt x="5330" y="4108"/>
                      <a:pt x="4718" y="3967"/>
                    </a:cubicBezTo>
                    <a:cubicBezTo>
                      <a:pt x="3214" y="3622"/>
                      <a:pt x="2304" y="3089"/>
                      <a:pt x="1897" y="2352"/>
                    </a:cubicBezTo>
                    <a:cubicBezTo>
                      <a:pt x="1740" y="2086"/>
                      <a:pt x="1646" y="1772"/>
                      <a:pt x="1630" y="1396"/>
                    </a:cubicBezTo>
                    <a:cubicBezTo>
                      <a:pt x="1599" y="988"/>
                      <a:pt x="1646" y="534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18360" rIns="90000" bIns="-18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l-PL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589" name="Obraz 588"/>
          <p:cNvPicPr/>
          <p:nvPr/>
        </p:nvPicPr>
        <p:blipFill>
          <a:blip r:embed="rId2"/>
          <a:stretch/>
        </p:blipFill>
        <p:spPr>
          <a:xfrm>
            <a:off x="1080000" y="1241640"/>
            <a:ext cx="3239640" cy="32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600" cy="57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2800" b="0" strike="noStrike" spc="-1">
                <a:solidFill>
                  <a:srgbClr val="FFFFFF"/>
                </a:solidFill>
                <a:latin typeface="Alfa Slab One"/>
              </a:rPr>
              <a:t>WZROST, WAGA VS ŚREDNIA</a:t>
            </a:r>
            <a:endParaRPr lang="pl-PL" sz="2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91" name="Google Shape;710;p 9"/>
          <p:cNvCxnSpPr/>
          <p:nvPr/>
        </p:nvCxnSpPr>
        <p:spPr>
          <a:xfrm rot="5400000" flipH="1" flipV="1">
            <a:off x="6065640" y="2214360"/>
            <a:ext cx="104508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sp>
        <p:nvSpPr>
          <p:cNvPr id="592" name="Google Shape;702;p 3"/>
          <p:cNvSpPr/>
          <p:nvPr/>
        </p:nvSpPr>
        <p:spPr>
          <a:xfrm flipH="1">
            <a:off x="6659280" y="3240360"/>
            <a:ext cx="1439280" cy="899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300" b="0" strike="noStrike" spc="-1">
                <a:solidFill>
                  <a:srgbClr val="FFFFFF"/>
                </a:solidFill>
                <a:latin typeface="Alfa Slab One"/>
                <a:ea typeface="Microsoft YaHei"/>
              </a:rPr>
              <a:t>Średni wzrost </a:t>
            </a:r>
            <a:br>
              <a:rPr sz="1300"/>
            </a:b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Alfa Slab One"/>
              </a:rPr>
              <a:t>≈ 200,6cm</a:t>
            </a:r>
            <a:endParaRPr lang="pl-PL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Google Shape;702;p 6"/>
          <p:cNvSpPr/>
          <p:nvPr/>
        </p:nvSpPr>
        <p:spPr>
          <a:xfrm flipH="1">
            <a:off x="6659280" y="1800360"/>
            <a:ext cx="1439280" cy="899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300" b="0" strike="noStrike" spc="-1">
                <a:solidFill>
                  <a:srgbClr val="FFFFFF"/>
                </a:solidFill>
                <a:latin typeface="Alfa Slab One"/>
                <a:ea typeface="Microsoft YaHei"/>
              </a:rPr>
              <a:t>Średnia waga </a:t>
            </a:r>
            <a:br>
              <a:rPr sz="1300"/>
            </a:br>
            <a:r>
              <a:rPr lang="en" sz="1300" b="0" strike="noStrike" spc="-1">
                <a:solidFill>
                  <a:srgbClr val="FFFFFF"/>
                </a:solidFill>
                <a:latin typeface="Alfa Slab One"/>
                <a:ea typeface="Alfa Slab One"/>
              </a:rPr>
              <a:t>≈ 100,3kg</a:t>
            </a:r>
            <a:endParaRPr lang="pl-PL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4" name="Google Shape;710;p 10"/>
          <p:cNvCxnSpPr/>
          <p:nvPr/>
        </p:nvCxnSpPr>
        <p:spPr>
          <a:xfrm rot="5400000" flipH="1" flipV="1">
            <a:off x="6065640" y="3618360"/>
            <a:ext cx="104508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95" name="Google Shape;710;p 11"/>
          <p:cNvCxnSpPr/>
          <p:nvPr/>
        </p:nvCxnSpPr>
        <p:spPr>
          <a:xfrm rot="5400000" flipH="1" flipV="1">
            <a:off x="7649640" y="2214360"/>
            <a:ext cx="104508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96" name="Google Shape;710;p 12"/>
          <p:cNvCxnSpPr/>
          <p:nvPr/>
        </p:nvCxnSpPr>
        <p:spPr>
          <a:xfrm rot="5400000" flipH="1" flipV="1">
            <a:off x="7649640" y="3618360"/>
            <a:ext cx="1045080" cy="1080"/>
          </a:xfrm>
          <a:prstGeom prst="bentConnector3">
            <a:avLst>
              <a:gd name="adj1" fmla="val 0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97" name="Google Shape;710;p 13"/>
          <p:cNvCxnSpPr/>
          <p:nvPr/>
        </p:nvCxnSpPr>
        <p:spPr>
          <a:xfrm rot="10800000" flipV="1">
            <a:off x="6551640" y="1727640"/>
            <a:ext cx="1585080" cy="3600"/>
          </a:xfrm>
          <a:prstGeom prst="bentConnector3">
            <a:avLst>
              <a:gd name="adj1" fmla="val 49977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98" name="Google Shape;710;p 14"/>
          <p:cNvCxnSpPr/>
          <p:nvPr/>
        </p:nvCxnSpPr>
        <p:spPr>
          <a:xfrm rot="10800000" flipV="1">
            <a:off x="6551640" y="4211640"/>
            <a:ext cx="1585080" cy="3600"/>
          </a:xfrm>
          <a:prstGeom prst="bentConnector3">
            <a:avLst>
              <a:gd name="adj1" fmla="val 49977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599" name="Google Shape;710;p 15"/>
          <p:cNvCxnSpPr/>
          <p:nvPr/>
        </p:nvCxnSpPr>
        <p:spPr>
          <a:xfrm rot="10800000" flipV="1">
            <a:off x="6551640" y="2771640"/>
            <a:ext cx="1585080" cy="3600"/>
          </a:xfrm>
          <a:prstGeom prst="bentConnector3">
            <a:avLst>
              <a:gd name="adj1" fmla="val 49977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cxnSp>
        <p:nvCxnSpPr>
          <p:cNvPr id="600" name="Google Shape;710;p 16"/>
          <p:cNvCxnSpPr/>
          <p:nvPr/>
        </p:nvCxnSpPr>
        <p:spPr>
          <a:xfrm rot="10800000" flipV="1">
            <a:off x="6551640" y="3167640"/>
            <a:ext cx="1585080" cy="3600"/>
          </a:xfrm>
          <a:prstGeom prst="bentConnector3">
            <a:avLst>
              <a:gd name="adj1" fmla="val 49977"/>
            </a:avLst>
          </a:prstGeom>
          <a:ln w="38100">
            <a:solidFill>
              <a:srgbClr val="E95E24"/>
            </a:solidFill>
            <a:prstDash val="dash"/>
            <a:round/>
          </a:ln>
        </p:spPr>
      </p:cxnSp>
      <p:pic>
        <p:nvPicPr>
          <p:cNvPr id="601" name="Obraz 600"/>
          <p:cNvPicPr/>
          <p:nvPr/>
        </p:nvPicPr>
        <p:blipFill>
          <a:blip r:embed="rId2"/>
          <a:stretch/>
        </p:blipFill>
        <p:spPr>
          <a:xfrm>
            <a:off x="1116000" y="1260000"/>
            <a:ext cx="4859640" cy="317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952280" y="3189960"/>
            <a:ext cx="4628880" cy="491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—</a:t>
            </a:r>
            <a:r>
              <a:rPr lang="pl-PL" sz="24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MICHAEL JORDAN</a:t>
            </a:r>
            <a:endParaRPr lang="pl-PL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1952640" y="1581120"/>
            <a:ext cx="4629240" cy="1531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Roboto"/>
                <a:ea typeface="Roboto"/>
              </a:rPr>
              <a:t>“Nie trafiłem ponad 9000 rzutów w moim życiu. Przegrałem ponad 300 meczów. 26 razu zaufano mi, gdy miałem oddać rzut na miarę zwycięstwa i spudłowałem. Przegrywałem w moim życiu ciągle. Dlatego właśnie osiągnąłem sukces.”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04" name="Google Shape;542;p66"/>
          <p:cNvGrpSpPr/>
          <p:nvPr/>
        </p:nvGrpSpPr>
        <p:grpSpPr>
          <a:xfrm>
            <a:off x="7130160" y="1498680"/>
            <a:ext cx="2601720" cy="2601720"/>
            <a:chOff x="7130160" y="1498680"/>
            <a:chExt cx="2601720" cy="2601720"/>
          </a:xfrm>
        </p:grpSpPr>
        <p:sp>
          <p:nvSpPr>
            <p:cNvPr id="605" name="Google Shape;543;p66"/>
            <p:cNvSpPr/>
            <p:nvPr/>
          </p:nvSpPr>
          <p:spPr>
            <a:xfrm>
              <a:off x="7415280" y="2576880"/>
              <a:ext cx="446400" cy="446400"/>
            </a:xfrm>
            <a:custGeom>
              <a:avLst/>
              <a:gdLst>
                <a:gd name="textAreaLeft" fmla="*/ 0 w 446400"/>
                <a:gd name="textAreaRight" fmla="*/ 447120 w 446400"/>
                <a:gd name="textAreaTop" fmla="*/ 0 h 446400"/>
                <a:gd name="textAreaBottom" fmla="*/ 447120 h 446400"/>
              </a:gdLst>
              <a:ahLst/>
              <a:cxnLst/>
              <a:rect l="textAreaLeft" t="textAreaTop" r="textAreaRight" b="textAreaBottom"/>
              <a:pathLst>
                <a:path w="24232" h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6" name="Google Shape;544;p66"/>
            <p:cNvSpPr/>
            <p:nvPr/>
          </p:nvSpPr>
          <p:spPr>
            <a:xfrm rot="5400000">
              <a:off x="7130160" y="1498320"/>
              <a:ext cx="2601720" cy="260172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7" name="Google Shape;545;p66"/>
            <p:cNvSpPr/>
            <p:nvPr/>
          </p:nvSpPr>
          <p:spPr>
            <a:xfrm>
              <a:off x="7661880" y="2576880"/>
              <a:ext cx="768240" cy="446400"/>
            </a:xfrm>
            <a:prstGeom prst="rect">
              <a:avLst/>
            </a:prstGeom>
            <a:noFill/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08" name="Google Shape;546;p66"/>
          <p:cNvGrpSpPr/>
          <p:nvPr/>
        </p:nvGrpSpPr>
        <p:grpSpPr>
          <a:xfrm>
            <a:off x="1118880" y="825480"/>
            <a:ext cx="7303320" cy="3774960"/>
            <a:chOff x="1118880" y="825480"/>
            <a:chExt cx="7303320" cy="3774960"/>
          </a:xfrm>
        </p:grpSpPr>
        <p:sp>
          <p:nvSpPr>
            <p:cNvPr id="609" name="Google Shape;547;p66"/>
            <p:cNvSpPr/>
            <p:nvPr/>
          </p:nvSpPr>
          <p:spPr>
            <a:xfrm rot="16200000">
              <a:off x="1118880" y="825480"/>
              <a:ext cx="517320" cy="517320"/>
            </a:xfrm>
            <a:prstGeom prst="ellipse">
              <a:avLst/>
            </a:prstGeom>
            <a:solidFill>
              <a:schemeClr val="dk1"/>
            </a:solidFill>
            <a:ln w="38100">
              <a:solidFill>
                <a:srgbClr val="E95E2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l-PL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cxnSp>
          <p:nvCxnSpPr>
            <p:cNvPr id="610" name="Google Shape;548;p66"/>
            <p:cNvCxnSpPr>
              <a:endCxn id="609" idx="4"/>
            </p:cNvCxnSpPr>
            <p:nvPr/>
          </p:nvCxnSpPr>
          <p:spPr>
            <a:xfrm flipH="1">
              <a:off x="1636200" y="1083600"/>
              <a:ext cx="6786360" cy="1440"/>
            </a:xfrm>
            <a:prstGeom prst="straightConnector1">
              <a:avLst/>
            </a:prstGeom>
            <a:ln w="38100">
              <a:solidFill>
                <a:srgbClr val="E95E24"/>
              </a:solidFill>
              <a:prstDash val="dash"/>
              <a:round/>
            </a:ln>
          </p:spPr>
        </p:cxnSp>
        <p:cxnSp>
          <p:nvCxnSpPr>
            <p:cNvPr id="611" name="Google Shape;549;p66"/>
            <p:cNvCxnSpPr>
              <a:stCxn id="609" idx="2"/>
            </p:cNvCxnSpPr>
            <p:nvPr/>
          </p:nvCxnSpPr>
          <p:spPr>
            <a:xfrm>
              <a:off x="1377720" y="1342800"/>
              <a:ext cx="720" cy="3258000"/>
            </a:xfrm>
            <a:prstGeom prst="straightConnector1">
              <a:avLst/>
            </a:prstGeom>
            <a:ln w="38100">
              <a:solidFill>
                <a:srgbClr val="E95E24"/>
              </a:solidFill>
              <a:prstDash val="dash"/>
              <a:rou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720000" y="507600"/>
            <a:ext cx="77169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ŚREDNI WZROST I WAGA GRACZY W </a:t>
            </a:r>
            <a:br>
              <a:rPr sz="1800"/>
            </a:br>
            <a:r>
              <a:rPr lang="pl-PL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SEZONACH 1996-2022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3" name="Google Shape;1169;p92"/>
          <p:cNvSpPr/>
          <p:nvPr/>
        </p:nvSpPr>
        <p:spPr>
          <a:xfrm>
            <a:off x="865800" y="3796920"/>
            <a:ext cx="447192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chemeClr val="lt1"/>
                </a:solidFill>
                <a:latin typeface="Roboto"/>
                <a:ea typeface="Roboto"/>
              </a:rPr>
              <a:t>Follow the link in the graph to modify its data and then paste the new one here. For more info, </a:t>
            </a:r>
            <a:r>
              <a:rPr lang="en-GB" sz="1400" b="0" u="sng" strike="noStrike" spc="-1">
                <a:solidFill>
                  <a:schemeClr val="accent6"/>
                </a:solidFill>
                <a:uFillTx/>
                <a:latin typeface="Roboto"/>
                <a:ea typeface="Roboto"/>
                <a:hlinkClick r:id="rId2"/>
              </a:rPr>
              <a:t>click here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subTitle"/>
          </p:nvPr>
        </p:nvSpPr>
        <p:spPr>
          <a:xfrm>
            <a:off x="6030000" y="2109960"/>
            <a:ext cx="2379240" cy="716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od 198.351 do 201.521 cm</a:t>
            </a:r>
            <a:r>
              <a:rPr lang="pl-PL" sz="1200" b="0" strike="noStrike" spc="-1">
                <a:solidFill>
                  <a:schemeClr val="lt1"/>
                </a:solidFill>
                <a:latin typeface="Roboto"/>
                <a:ea typeface="Roboto"/>
              </a:rPr>
              <a:t> </a:t>
            </a:r>
            <a:endParaRPr lang="pl-PL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ubTitle"/>
          </p:nvPr>
        </p:nvSpPr>
        <p:spPr>
          <a:xfrm>
            <a:off x="6030000" y="1678680"/>
            <a:ext cx="2229480" cy="430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ŚREDNI WZROST: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subTitle"/>
          </p:nvPr>
        </p:nvSpPr>
        <p:spPr>
          <a:xfrm>
            <a:off x="6030000" y="3544560"/>
            <a:ext cx="2229480" cy="716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400" b="0" strike="noStrike" spc="-1">
                <a:solidFill>
                  <a:schemeClr val="lt1"/>
                </a:solidFill>
                <a:latin typeface="Roboto"/>
                <a:ea typeface="Roboto"/>
              </a:rPr>
              <a:t>od 97.336 do 102.033 kg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 type="subTitle"/>
          </p:nvPr>
        </p:nvSpPr>
        <p:spPr>
          <a:xfrm>
            <a:off x="6030000" y="3112920"/>
            <a:ext cx="2229480" cy="430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l-PL" sz="16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ŚREDNIA WAGA:</a:t>
            </a:r>
            <a:endParaRPr lang="pl-PL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8" name="Pole tekstowe 7"/>
          <p:cNvSpPr/>
          <p:nvPr/>
        </p:nvSpPr>
        <p:spPr>
          <a:xfrm>
            <a:off x="828720" y="4615200"/>
            <a:ext cx="7431480" cy="46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900" b="0" strike="noStrike" spc="-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Arial"/>
              </a:rPr>
              <a:t>Od 1996 do 2017 średnia wzrostu i wagi graczy pozostaje na bardzo podpbnym pozimie, w granicch od 200,8 do 201,5 cm wzrostu i wadze między 100 a 102 kg. Od sezonu 2017-18 widzimy zmianę w trendach. Zarówno średni wzrost i waga graczy są na niższym pozimie. I tak np. zawodnicy od 2019 nie przekraczają 200 cm i 99 kg. </a:t>
            </a:r>
            <a:endParaRPr lang="pl-PL" sz="9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19" name="Obraz 0" descr="Sheet 2(1)kopia"/>
          <p:cNvPicPr/>
          <p:nvPr/>
        </p:nvPicPr>
        <p:blipFill>
          <a:blip r:embed="rId3"/>
          <a:stretch/>
        </p:blipFill>
        <p:spPr>
          <a:xfrm>
            <a:off x="755640" y="1128240"/>
            <a:ext cx="5240520" cy="343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713160" y="536400"/>
            <a:ext cx="7716960" cy="575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l-PL" sz="1800" b="0" strike="noStrike" spc="-1">
                <a:solidFill>
                  <a:schemeClr val="lt1"/>
                </a:solidFill>
                <a:latin typeface="Alfa Slab One"/>
                <a:ea typeface="Alfa Slab One"/>
              </a:rPr>
              <a:t>ROZKŁAD WZROSTU I WAGIGRACZY W RÓŻNYCH GRUPACH WIEKOWYCH</a:t>
            </a:r>
            <a:endParaRPr lang="pl-PL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1" name="Obraz 3"/>
          <p:cNvPicPr/>
          <p:nvPr/>
        </p:nvPicPr>
        <p:blipFill>
          <a:blip r:embed="rId2"/>
          <a:stretch/>
        </p:blipFill>
        <p:spPr>
          <a:xfrm>
            <a:off x="772920" y="1162080"/>
            <a:ext cx="4889880" cy="3386520"/>
          </a:xfrm>
          <a:prstGeom prst="rect">
            <a:avLst/>
          </a:prstGeom>
          <a:ln w="0">
            <a:noFill/>
          </a:ln>
        </p:spPr>
      </p:pic>
      <p:sp>
        <p:nvSpPr>
          <p:cNvPr id="622" name="Pole tekstowe 5"/>
          <p:cNvSpPr/>
          <p:nvPr/>
        </p:nvSpPr>
        <p:spPr>
          <a:xfrm rot="16200000">
            <a:off x="5354280" y="1537920"/>
            <a:ext cx="3376800" cy="262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ea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Arial"/>
              </a:rPr>
              <a:t>W grupie wiekowej 20 - 40 lat średnia wzrostu utrzymuje się w granicach 200 202 cm. Co ciekawe u zawodników 40+ wzrost jest ponad przeciętniy i waha się od 205 do nawet 213 cm. Idzie za tym też wyższa waga w tym przedziale wiekowym, tj. od 103 do 111.kg. Na tej podstawie możemy stwierdzić, że wyższa waga graczy wiąże się tylko z wyższym wzrostemi i nie ma związku z wiekiem</a:t>
            </a:r>
            <a:endParaRPr lang="pl-PL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1820</Words>
  <Application>Microsoft Office PowerPoint</Application>
  <PresentationFormat>Pokaz na ekranie (16:9)</PresentationFormat>
  <Paragraphs>66</Paragraphs>
  <Slides>10</Slides>
  <Notes>0</Notes>
  <HiddenSlides>0</HiddenSlides>
  <ScaleCrop>false</ScaleCrop>
  <HeadingPairs>
    <vt:vector size="4" baseType="variant">
      <vt:variant>
        <vt:lpstr>Motyw</vt:lpstr>
      </vt:variant>
      <vt:variant>
        <vt:i4>11</vt:i4>
      </vt:variant>
      <vt:variant>
        <vt:lpstr>Tytuły slajdów</vt:lpstr>
      </vt:variant>
      <vt:variant>
        <vt:i4>10</vt:i4>
      </vt:variant>
    </vt:vector>
  </HeadingPairs>
  <TitlesOfParts>
    <vt:vector size="21" baseType="lpstr">
      <vt:lpstr>Basketball Training Center by Slidesgo</vt:lpstr>
      <vt:lpstr>Basketball Training Center by Slidesgo</vt:lpstr>
      <vt:lpstr>Office Theme</vt:lpstr>
      <vt:lpstr>Office Theme</vt:lpstr>
      <vt:lpstr>Office Theme</vt:lpstr>
      <vt:lpstr>Basketball Training Center by Slidesgo</vt:lpstr>
      <vt:lpstr>Basketball Training Center by Slidesgo</vt:lpstr>
      <vt:lpstr>Office Theme</vt:lpstr>
      <vt:lpstr>Basketball Training Center by Slidesgo</vt:lpstr>
      <vt:lpstr>Office Theme</vt:lpstr>
      <vt:lpstr>Office Theme</vt:lpstr>
      <vt:lpstr>GRACZE NBA </vt:lpstr>
      <vt:lpstr>GRACZE NBA - CECHY FIZYCZNE, WYNIKI W SEZONACH 1996 - 2022</vt:lpstr>
      <vt:lpstr>WARUNKI FIZYCZNE GRACZY</vt:lpstr>
      <vt:lpstr>Wiek, wzrost, waga oraz BMI drużyny</vt:lpstr>
      <vt:lpstr>NAJLEPSI GRACZE NBA</vt:lpstr>
      <vt:lpstr>WZROST, WAGA VS ŚREDNIA</vt:lpstr>
      <vt:lpstr>—MICHAEL JORDAN</vt:lpstr>
      <vt:lpstr>ŚREDNI WZROST I WAGA GRACZY W  SEZONACH 1996-2022</vt:lpstr>
      <vt:lpstr>ROZKŁAD WZROSTU I WAGIGRACZY W RÓŻNYCH GRUPACH WIEKOWYCH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subject/>
  <dc:creator/>
  <dc:description/>
  <cp:lastModifiedBy/>
  <cp:revision>34</cp:revision>
  <dcterms:created xsi:type="dcterms:W3CDTF">2023-10-26T17:37:00Z</dcterms:created>
  <dcterms:modified xsi:type="dcterms:W3CDTF">2023-11-01T13:53:56Z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D99D970AF0324FC2BA82A0C67522283A_13</vt:lpwstr>
  </property>
  <property fmtid="{D5CDD505-2E9C-101B-9397-08002B2CF9AE}" pid="3" name="KSOProductBuildVer">
    <vt:lpwstr>1045-12.2.0.13266</vt:lpwstr>
  </property>
  <property fmtid="{D5CDD505-2E9C-101B-9397-08002B2CF9AE}" pid="4" name="Slides">
    <vt:i4>6</vt:i4>
  </property>
</Properties>
</file>