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9"/>
  </p:notesMasterIdLst>
  <p:sldIdLst>
    <p:sldId id="295" r:id="rId2"/>
    <p:sldId id="296" r:id="rId3"/>
    <p:sldId id="303" r:id="rId4"/>
    <p:sldId id="304" r:id="rId5"/>
    <p:sldId id="305" r:id="rId6"/>
    <p:sldId id="306" r:id="rId7"/>
    <p:sldId id="307" r:id="rId8"/>
    <p:sldId id="308" r:id="rId9"/>
    <p:sldId id="309" r:id="rId10"/>
    <p:sldId id="302" r:id="rId11"/>
    <p:sldId id="298" r:id="rId12"/>
    <p:sldId id="310" r:id="rId13"/>
    <p:sldId id="311" r:id="rId14"/>
    <p:sldId id="301" r:id="rId15"/>
    <p:sldId id="299" r:id="rId16"/>
    <p:sldId id="297" r:id="rId17"/>
    <p:sldId id="294"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F2E5DA-AB5B-466E-BE34-5CFA9B7AB872}">
  <a:tblStyle styleId="{71F2E5DA-AB5B-466E-BE34-5CFA9B7AB87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96" autoAdjust="0"/>
    <p:restoredTop sz="94660"/>
  </p:normalViewPr>
  <p:slideViewPr>
    <p:cSldViewPr snapToGrid="0">
      <p:cViewPr varScale="1">
        <p:scale>
          <a:sx n="75" d="100"/>
          <a:sy n="75"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act us" preserve="1">
  <p:cSld name="1_Contact us">
    <p:spTree>
      <p:nvGrpSpPr>
        <p:cNvPr id="1" name="Shape 77"/>
        <p:cNvGrpSpPr/>
        <p:nvPr/>
      </p:nvGrpSpPr>
      <p:grpSpPr>
        <a:xfrm>
          <a:off x="0" y="0"/>
          <a:ext cx="0" cy="0"/>
          <a:chOff x="0" y="0"/>
          <a:chExt cx="0" cy="0"/>
        </a:xfrm>
      </p:grpSpPr>
      <p:grpSp>
        <p:nvGrpSpPr>
          <p:cNvPr id="78" name="Google Shape;78;p9"/>
          <p:cNvGrpSpPr/>
          <p:nvPr/>
        </p:nvGrpSpPr>
        <p:grpSpPr>
          <a:xfrm>
            <a:off x="240796" y="202373"/>
            <a:ext cx="795017" cy="672375"/>
            <a:chOff x="554063" y="2615373"/>
            <a:chExt cx="795017" cy="672375"/>
          </a:xfrm>
        </p:grpSpPr>
        <p:sp>
          <p:nvSpPr>
            <p:cNvPr id="79" name="Google Shape;79;p9"/>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0" name="Google Shape;80;p9"/>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1" name="Google Shape;81;p9"/>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grpSp>
      <p:pic>
        <p:nvPicPr>
          <p:cNvPr id="83" name="Google Shape;83;p9"/>
          <p:cNvPicPr preferRelativeResize="0"/>
          <p:nvPr/>
        </p:nvPicPr>
        <p:blipFill rotWithShape="1">
          <a:blip r:embed="rId2">
            <a:alphaModFix/>
          </a:blip>
          <a:srcRect l="25071"/>
          <a:stretch/>
        </p:blipFill>
        <p:spPr>
          <a:xfrm>
            <a:off x="3052561" y="0"/>
            <a:ext cx="9135533" cy="6858000"/>
          </a:xfrm>
          <a:prstGeom prst="rect">
            <a:avLst/>
          </a:prstGeom>
          <a:noFill/>
          <a:ln>
            <a:noFill/>
          </a:ln>
        </p:spPr>
      </p:pic>
      <p:sp>
        <p:nvSpPr>
          <p:cNvPr id="84" name="Google Shape;84;p9"/>
          <p:cNvSpPr/>
          <p:nvPr/>
        </p:nvSpPr>
        <p:spPr>
          <a:xfrm>
            <a:off x="1895222" y="1348860"/>
            <a:ext cx="4664100" cy="4146900"/>
          </a:xfrm>
          <a:prstGeom prst="rect">
            <a:avLst/>
          </a:prstGeom>
          <a:blipFill rotWithShape="1">
            <a:blip r:embed="rId3">
              <a:alphaModFix/>
            </a:blip>
            <a:stretch>
              <a:fillRect/>
            </a:stretch>
          </a:blipFill>
          <a:ln>
            <a:noFill/>
          </a:ln>
          <a:effectLst>
            <a:outerShdw blurRad="152400" dist="114300" dir="2700000" algn="tl" rotWithShape="0">
              <a:srgbClr val="000000">
                <a:alpha val="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5" name="Google Shape;85;p9"/>
          <p:cNvSpPr/>
          <p:nvPr/>
        </p:nvSpPr>
        <p:spPr>
          <a:xfrm>
            <a:off x="1900037" y="1348860"/>
            <a:ext cx="92700" cy="4146900"/>
          </a:xfrm>
          <a:prstGeom prst="roundRect">
            <a:avLst>
              <a:gd name="adj" fmla="val 0"/>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Montserrat"/>
              <a:ea typeface="Montserrat"/>
              <a:cs typeface="Montserrat"/>
              <a:sym typeface="Montserrat"/>
            </a:endParaRPr>
          </a:p>
        </p:txBody>
      </p:sp>
      <p:sp>
        <p:nvSpPr>
          <p:cNvPr id="86" name="Google Shape;86;p9"/>
          <p:cNvSpPr txBox="1">
            <a:spLocks noGrp="1"/>
          </p:cNvSpPr>
          <p:nvPr>
            <p:ph type="title"/>
          </p:nvPr>
        </p:nvSpPr>
        <p:spPr>
          <a:xfrm>
            <a:off x="2692425" y="2473800"/>
            <a:ext cx="3130500" cy="18021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Font typeface="Poppins Black"/>
              <a:buNone/>
              <a:defRPr sz="3200">
                <a:latin typeface="Poppins Black"/>
                <a:ea typeface="Poppins Black"/>
                <a:cs typeface="Poppins Black"/>
                <a:sym typeface="Poppins Black"/>
              </a:defRPr>
            </a:lvl1pPr>
            <a:lvl2pPr lvl="1" algn="ctr" rtl="0">
              <a:spcBef>
                <a:spcPts val="0"/>
              </a:spcBef>
              <a:spcAft>
                <a:spcPts val="0"/>
              </a:spcAft>
              <a:buSzPts val="3200"/>
              <a:buFont typeface="Poppins Black"/>
              <a:buNone/>
              <a:defRPr sz="3200">
                <a:latin typeface="Poppins Black"/>
                <a:ea typeface="Poppins Black"/>
                <a:cs typeface="Poppins Black"/>
                <a:sym typeface="Poppins Black"/>
              </a:defRPr>
            </a:lvl2pPr>
            <a:lvl3pPr lvl="2" algn="ctr" rtl="0">
              <a:spcBef>
                <a:spcPts val="0"/>
              </a:spcBef>
              <a:spcAft>
                <a:spcPts val="0"/>
              </a:spcAft>
              <a:buSzPts val="3200"/>
              <a:buFont typeface="Poppins Black"/>
              <a:buNone/>
              <a:defRPr sz="3200">
                <a:latin typeface="Poppins Black"/>
                <a:ea typeface="Poppins Black"/>
                <a:cs typeface="Poppins Black"/>
                <a:sym typeface="Poppins Black"/>
              </a:defRPr>
            </a:lvl3pPr>
            <a:lvl4pPr lvl="3" algn="ctr" rtl="0">
              <a:spcBef>
                <a:spcPts val="0"/>
              </a:spcBef>
              <a:spcAft>
                <a:spcPts val="0"/>
              </a:spcAft>
              <a:buSzPts val="3200"/>
              <a:buFont typeface="Poppins Black"/>
              <a:buNone/>
              <a:defRPr sz="3200">
                <a:latin typeface="Poppins Black"/>
                <a:ea typeface="Poppins Black"/>
                <a:cs typeface="Poppins Black"/>
                <a:sym typeface="Poppins Black"/>
              </a:defRPr>
            </a:lvl4pPr>
            <a:lvl5pPr lvl="4" algn="ctr" rtl="0">
              <a:spcBef>
                <a:spcPts val="0"/>
              </a:spcBef>
              <a:spcAft>
                <a:spcPts val="0"/>
              </a:spcAft>
              <a:buSzPts val="3200"/>
              <a:buFont typeface="Poppins Black"/>
              <a:buNone/>
              <a:defRPr sz="3200">
                <a:latin typeface="Poppins Black"/>
                <a:ea typeface="Poppins Black"/>
                <a:cs typeface="Poppins Black"/>
                <a:sym typeface="Poppins Black"/>
              </a:defRPr>
            </a:lvl5pPr>
            <a:lvl6pPr lvl="5" algn="ctr" rtl="0">
              <a:spcBef>
                <a:spcPts val="0"/>
              </a:spcBef>
              <a:spcAft>
                <a:spcPts val="0"/>
              </a:spcAft>
              <a:buSzPts val="3200"/>
              <a:buFont typeface="Poppins Black"/>
              <a:buNone/>
              <a:defRPr sz="3200">
                <a:latin typeface="Poppins Black"/>
                <a:ea typeface="Poppins Black"/>
                <a:cs typeface="Poppins Black"/>
                <a:sym typeface="Poppins Black"/>
              </a:defRPr>
            </a:lvl6pPr>
            <a:lvl7pPr lvl="6" algn="ctr" rtl="0">
              <a:spcBef>
                <a:spcPts val="0"/>
              </a:spcBef>
              <a:spcAft>
                <a:spcPts val="0"/>
              </a:spcAft>
              <a:buSzPts val="3200"/>
              <a:buFont typeface="Poppins Black"/>
              <a:buNone/>
              <a:defRPr sz="3200">
                <a:latin typeface="Poppins Black"/>
                <a:ea typeface="Poppins Black"/>
                <a:cs typeface="Poppins Black"/>
                <a:sym typeface="Poppins Black"/>
              </a:defRPr>
            </a:lvl7pPr>
            <a:lvl8pPr lvl="7" algn="ctr" rtl="0">
              <a:spcBef>
                <a:spcPts val="0"/>
              </a:spcBef>
              <a:spcAft>
                <a:spcPts val="0"/>
              </a:spcAft>
              <a:buSzPts val="3200"/>
              <a:buFont typeface="Poppins Black"/>
              <a:buNone/>
              <a:defRPr sz="3200">
                <a:latin typeface="Poppins Black"/>
                <a:ea typeface="Poppins Black"/>
                <a:cs typeface="Poppins Black"/>
                <a:sym typeface="Poppins Black"/>
              </a:defRPr>
            </a:lvl8pPr>
            <a:lvl9pPr lvl="8" algn="ctr" rtl="0">
              <a:spcBef>
                <a:spcPts val="0"/>
              </a:spcBef>
              <a:spcAft>
                <a:spcPts val="0"/>
              </a:spcAft>
              <a:buSzPts val="3200"/>
              <a:buFont typeface="Poppins Black"/>
              <a:buNone/>
              <a:defRPr sz="3200">
                <a:latin typeface="Poppins Black"/>
                <a:ea typeface="Poppins Black"/>
                <a:cs typeface="Poppins Black"/>
                <a:sym typeface="Poppins Black"/>
              </a:defRPr>
            </a:lvl9pPr>
          </a:lstStyle>
          <a:p>
            <a:endParaRPr/>
          </a:p>
        </p:txBody>
      </p:sp>
    </p:spTree>
    <p:extLst>
      <p:ext uri="{BB962C8B-B14F-4D97-AF65-F5344CB8AC3E}">
        <p14:creationId xmlns:p14="http://schemas.microsoft.com/office/powerpoint/2010/main" val="1851671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act us">
  <p:cSld name="CUSTOM_8">
    <p:spTree>
      <p:nvGrpSpPr>
        <p:cNvPr id="1" name="Shape 77"/>
        <p:cNvGrpSpPr/>
        <p:nvPr/>
      </p:nvGrpSpPr>
      <p:grpSpPr>
        <a:xfrm>
          <a:off x="0" y="0"/>
          <a:ext cx="0" cy="0"/>
          <a:chOff x="0" y="0"/>
          <a:chExt cx="0" cy="0"/>
        </a:xfrm>
      </p:grpSpPr>
      <p:grpSp>
        <p:nvGrpSpPr>
          <p:cNvPr id="78" name="Google Shape;78;p9"/>
          <p:cNvGrpSpPr/>
          <p:nvPr/>
        </p:nvGrpSpPr>
        <p:grpSpPr>
          <a:xfrm>
            <a:off x="240796" y="202373"/>
            <a:ext cx="795017" cy="672375"/>
            <a:chOff x="554063" y="2615373"/>
            <a:chExt cx="795017" cy="672375"/>
          </a:xfrm>
        </p:grpSpPr>
        <p:sp>
          <p:nvSpPr>
            <p:cNvPr id="79" name="Google Shape;79;p9"/>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0" name="Google Shape;80;p9"/>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1" name="Google Shape;81;p9"/>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grpSp>
      <p:pic>
        <p:nvPicPr>
          <p:cNvPr id="82" name="Google Shape;82;p9"/>
          <p:cNvPicPr preferRelativeResize="0"/>
          <p:nvPr/>
        </p:nvPicPr>
        <p:blipFill rotWithShape="1">
          <a:blip r:embed="rId2">
            <a:alphaModFix/>
          </a:blip>
          <a:srcRect/>
          <a:stretch/>
        </p:blipFill>
        <p:spPr>
          <a:xfrm>
            <a:off x="0" y="5778000"/>
            <a:ext cx="1992620" cy="1080000"/>
          </a:xfrm>
          <a:prstGeom prst="rect">
            <a:avLst/>
          </a:prstGeom>
          <a:noFill/>
          <a:ln>
            <a:noFill/>
          </a:ln>
        </p:spPr>
      </p:pic>
      <p:pic>
        <p:nvPicPr>
          <p:cNvPr id="83" name="Google Shape;83;p9"/>
          <p:cNvPicPr preferRelativeResize="0"/>
          <p:nvPr/>
        </p:nvPicPr>
        <p:blipFill rotWithShape="1">
          <a:blip r:embed="rId3">
            <a:alphaModFix/>
          </a:blip>
          <a:srcRect l="25071"/>
          <a:stretch/>
        </p:blipFill>
        <p:spPr>
          <a:xfrm>
            <a:off x="3052561" y="0"/>
            <a:ext cx="9135533" cy="6858000"/>
          </a:xfrm>
          <a:prstGeom prst="rect">
            <a:avLst/>
          </a:prstGeom>
          <a:noFill/>
          <a:ln>
            <a:noFill/>
          </a:ln>
        </p:spPr>
      </p:pic>
      <p:sp>
        <p:nvSpPr>
          <p:cNvPr id="84" name="Google Shape;84;p9"/>
          <p:cNvSpPr/>
          <p:nvPr/>
        </p:nvSpPr>
        <p:spPr>
          <a:xfrm>
            <a:off x="1895222" y="1348860"/>
            <a:ext cx="4664100" cy="4146900"/>
          </a:xfrm>
          <a:prstGeom prst="rect">
            <a:avLst/>
          </a:prstGeom>
          <a:blipFill rotWithShape="1">
            <a:blip r:embed="rId4">
              <a:alphaModFix/>
            </a:blip>
            <a:stretch>
              <a:fillRect/>
            </a:stretch>
          </a:blipFill>
          <a:ln>
            <a:noFill/>
          </a:ln>
          <a:effectLst>
            <a:outerShdw blurRad="152400" dist="114300" dir="2700000" algn="tl" rotWithShape="0">
              <a:srgbClr val="000000">
                <a:alpha val="74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85" name="Google Shape;85;p9"/>
          <p:cNvSpPr/>
          <p:nvPr/>
        </p:nvSpPr>
        <p:spPr>
          <a:xfrm>
            <a:off x="1900037" y="1348860"/>
            <a:ext cx="92700" cy="4146900"/>
          </a:xfrm>
          <a:prstGeom prst="roundRect">
            <a:avLst>
              <a:gd name="adj" fmla="val 0"/>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FFFFFF"/>
              </a:solidFill>
              <a:latin typeface="Montserrat"/>
              <a:ea typeface="Montserrat"/>
              <a:cs typeface="Montserrat"/>
              <a:sym typeface="Montserrat"/>
            </a:endParaRPr>
          </a:p>
        </p:txBody>
      </p:sp>
      <p:sp>
        <p:nvSpPr>
          <p:cNvPr id="86" name="Google Shape;86;p9"/>
          <p:cNvSpPr txBox="1">
            <a:spLocks noGrp="1"/>
          </p:cNvSpPr>
          <p:nvPr>
            <p:ph type="title"/>
          </p:nvPr>
        </p:nvSpPr>
        <p:spPr>
          <a:xfrm>
            <a:off x="2692425" y="2473800"/>
            <a:ext cx="3130500" cy="18021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3200"/>
              <a:buFont typeface="Poppins Black"/>
              <a:buNone/>
              <a:defRPr sz="3200">
                <a:latin typeface="Poppins Black"/>
                <a:ea typeface="Poppins Black"/>
                <a:cs typeface="Poppins Black"/>
                <a:sym typeface="Poppins Black"/>
              </a:defRPr>
            </a:lvl1pPr>
            <a:lvl2pPr lvl="1" algn="ctr" rtl="0">
              <a:spcBef>
                <a:spcPts val="0"/>
              </a:spcBef>
              <a:spcAft>
                <a:spcPts val="0"/>
              </a:spcAft>
              <a:buSzPts val="3200"/>
              <a:buFont typeface="Poppins Black"/>
              <a:buNone/>
              <a:defRPr sz="3200">
                <a:latin typeface="Poppins Black"/>
                <a:ea typeface="Poppins Black"/>
                <a:cs typeface="Poppins Black"/>
                <a:sym typeface="Poppins Black"/>
              </a:defRPr>
            </a:lvl2pPr>
            <a:lvl3pPr lvl="2" algn="ctr" rtl="0">
              <a:spcBef>
                <a:spcPts val="0"/>
              </a:spcBef>
              <a:spcAft>
                <a:spcPts val="0"/>
              </a:spcAft>
              <a:buSzPts val="3200"/>
              <a:buFont typeface="Poppins Black"/>
              <a:buNone/>
              <a:defRPr sz="3200">
                <a:latin typeface="Poppins Black"/>
                <a:ea typeface="Poppins Black"/>
                <a:cs typeface="Poppins Black"/>
                <a:sym typeface="Poppins Black"/>
              </a:defRPr>
            </a:lvl3pPr>
            <a:lvl4pPr lvl="3" algn="ctr" rtl="0">
              <a:spcBef>
                <a:spcPts val="0"/>
              </a:spcBef>
              <a:spcAft>
                <a:spcPts val="0"/>
              </a:spcAft>
              <a:buSzPts val="3200"/>
              <a:buFont typeface="Poppins Black"/>
              <a:buNone/>
              <a:defRPr sz="3200">
                <a:latin typeface="Poppins Black"/>
                <a:ea typeface="Poppins Black"/>
                <a:cs typeface="Poppins Black"/>
                <a:sym typeface="Poppins Black"/>
              </a:defRPr>
            </a:lvl4pPr>
            <a:lvl5pPr lvl="4" algn="ctr" rtl="0">
              <a:spcBef>
                <a:spcPts val="0"/>
              </a:spcBef>
              <a:spcAft>
                <a:spcPts val="0"/>
              </a:spcAft>
              <a:buSzPts val="3200"/>
              <a:buFont typeface="Poppins Black"/>
              <a:buNone/>
              <a:defRPr sz="3200">
                <a:latin typeface="Poppins Black"/>
                <a:ea typeface="Poppins Black"/>
                <a:cs typeface="Poppins Black"/>
                <a:sym typeface="Poppins Black"/>
              </a:defRPr>
            </a:lvl5pPr>
            <a:lvl6pPr lvl="5" algn="ctr" rtl="0">
              <a:spcBef>
                <a:spcPts val="0"/>
              </a:spcBef>
              <a:spcAft>
                <a:spcPts val="0"/>
              </a:spcAft>
              <a:buSzPts val="3200"/>
              <a:buFont typeface="Poppins Black"/>
              <a:buNone/>
              <a:defRPr sz="3200">
                <a:latin typeface="Poppins Black"/>
                <a:ea typeface="Poppins Black"/>
                <a:cs typeface="Poppins Black"/>
                <a:sym typeface="Poppins Black"/>
              </a:defRPr>
            </a:lvl6pPr>
            <a:lvl7pPr lvl="6" algn="ctr" rtl="0">
              <a:spcBef>
                <a:spcPts val="0"/>
              </a:spcBef>
              <a:spcAft>
                <a:spcPts val="0"/>
              </a:spcAft>
              <a:buSzPts val="3200"/>
              <a:buFont typeface="Poppins Black"/>
              <a:buNone/>
              <a:defRPr sz="3200">
                <a:latin typeface="Poppins Black"/>
                <a:ea typeface="Poppins Black"/>
                <a:cs typeface="Poppins Black"/>
                <a:sym typeface="Poppins Black"/>
              </a:defRPr>
            </a:lvl7pPr>
            <a:lvl8pPr lvl="7" algn="ctr" rtl="0">
              <a:spcBef>
                <a:spcPts val="0"/>
              </a:spcBef>
              <a:spcAft>
                <a:spcPts val="0"/>
              </a:spcAft>
              <a:buSzPts val="3200"/>
              <a:buFont typeface="Poppins Black"/>
              <a:buNone/>
              <a:defRPr sz="3200">
                <a:latin typeface="Poppins Black"/>
                <a:ea typeface="Poppins Black"/>
                <a:cs typeface="Poppins Black"/>
                <a:sym typeface="Poppins Black"/>
              </a:defRPr>
            </a:lvl8pPr>
            <a:lvl9pPr lvl="8" algn="ctr" rtl="0">
              <a:spcBef>
                <a:spcPts val="0"/>
              </a:spcBef>
              <a:spcAft>
                <a:spcPts val="0"/>
              </a:spcAft>
              <a:buSzPts val="3200"/>
              <a:buFont typeface="Poppins Black"/>
              <a:buNone/>
              <a:defRPr sz="3200">
                <a:latin typeface="Poppins Black"/>
                <a:ea typeface="Poppins Black"/>
                <a:cs typeface="Poppins Black"/>
                <a:sym typeface="Poppins Black"/>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CUSTOM_7">
    <p:spTree>
      <p:nvGrpSpPr>
        <p:cNvPr id="1" name="Shape 101"/>
        <p:cNvGrpSpPr/>
        <p:nvPr/>
      </p:nvGrpSpPr>
      <p:grpSpPr>
        <a:xfrm>
          <a:off x="0" y="0"/>
          <a:ext cx="0" cy="0"/>
          <a:chOff x="0" y="0"/>
          <a:chExt cx="0" cy="0"/>
        </a:xfrm>
      </p:grpSpPr>
      <p:pic>
        <p:nvPicPr>
          <p:cNvPr id="102" name="Google Shape;102;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03" name="Google Shape;103;p11"/>
          <p:cNvSpPr/>
          <p:nvPr/>
        </p:nvSpPr>
        <p:spPr>
          <a:xfrm>
            <a:off x="1079500" y="1501100"/>
            <a:ext cx="10032900" cy="2410800"/>
          </a:xfrm>
          <a:prstGeom prst="roundRect">
            <a:avLst>
              <a:gd name="adj" fmla="val 4458"/>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04" name="Google Shape;104;p11"/>
          <p:cNvSpPr/>
          <p:nvPr/>
        </p:nvSpPr>
        <p:spPr>
          <a:xfrm>
            <a:off x="5015999" y="925847"/>
            <a:ext cx="2160000" cy="1080000"/>
          </a:xfrm>
          <a:prstGeom prst="roundRect">
            <a:avLst>
              <a:gd name="adj" fmla="val 4458"/>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pic>
        <p:nvPicPr>
          <p:cNvPr id="105" name="Google Shape;105;p11"/>
          <p:cNvPicPr preferRelativeResize="0"/>
          <p:nvPr/>
        </p:nvPicPr>
        <p:blipFill rotWithShape="1">
          <a:blip r:embed="rId3">
            <a:alphaModFix/>
          </a:blip>
          <a:srcRect/>
          <a:stretch/>
        </p:blipFill>
        <p:spPr>
          <a:xfrm>
            <a:off x="5265741" y="1015847"/>
            <a:ext cx="1660518" cy="900000"/>
          </a:xfrm>
          <a:prstGeom prst="rect">
            <a:avLst/>
          </a:prstGeom>
          <a:noFill/>
          <a:ln>
            <a:noFill/>
          </a:ln>
        </p:spPr>
      </p:pic>
      <p:sp>
        <p:nvSpPr>
          <p:cNvPr id="106" name="Google Shape;106;p11"/>
          <p:cNvSpPr/>
          <p:nvPr/>
        </p:nvSpPr>
        <p:spPr>
          <a:xfrm>
            <a:off x="4217550" y="6707875"/>
            <a:ext cx="3756900" cy="1500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txBox="1">
            <a:spLocks noGrp="1"/>
          </p:cNvSpPr>
          <p:nvPr>
            <p:ph type="title"/>
          </p:nvPr>
        </p:nvSpPr>
        <p:spPr>
          <a:xfrm>
            <a:off x="3243100" y="2374517"/>
            <a:ext cx="5705700" cy="12831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4800"/>
              <a:buFont typeface="Poppins"/>
              <a:buNone/>
              <a:defRPr sz="4800" b="1">
                <a:latin typeface="Poppins"/>
                <a:ea typeface="Poppins"/>
                <a:cs typeface="Poppins"/>
                <a:sym typeface="Poppins"/>
              </a:defRPr>
            </a:lvl1pPr>
            <a:lvl2pPr lvl="1" algn="ctr" rtl="0">
              <a:spcBef>
                <a:spcPts val="0"/>
              </a:spcBef>
              <a:spcAft>
                <a:spcPts val="0"/>
              </a:spcAft>
              <a:buSzPts val="4800"/>
              <a:buFont typeface="Poppins"/>
              <a:buNone/>
              <a:defRPr sz="4800" b="1">
                <a:latin typeface="Poppins"/>
                <a:ea typeface="Poppins"/>
                <a:cs typeface="Poppins"/>
                <a:sym typeface="Poppins"/>
              </a:defRPr>
            </a:lvl2pPr>
            <a:lvl3pPr lvl="2" algn="ctr" rtl="0">
              <a:spcBef>
                <a:spcPts val="0"/>
              </a:spcBef>
              <a:spcAft>
                <a:spcPts val="0"/>
              </a:spcAft>
              <a:buSzPts val="4800"/>
              <a:buFont typeface="Poppins"/>
              <a:buNone/>
              <a:defRPr sz="4800" b="1">
                <a:latin typeface="Poppins"/>
                <a:ea typeface="Poppins"/>
                <a:cs typeface="Poppins"/>
                <a:sym typeface="Poppins"/>
              </a:defRPr>
            </a:lvl3pPr>
            <a:lvl4pPr lvl="3" algn="ctr" rtl="0">
              <a:spcBef>
                <a:spcPts val="0"/>
              </a:spcBef>
              <a:spcAft>
                <a:spcPts val="0"/>
              </a:spcAft>
              <a:buSzPts val="4800"/>
              <a:buFont typeface="Poppins"/>
              <a:buNone/>
              <a:defRPr sz="4800" b="1">
                <a:latin typeface="Poppins"/>
                <a:ea typeface="Poppins"/>
                <a:cs typeface="Poppins"/>
                <a:sym typeface="Poppins"/>
              </a:defRPr>
            </a:lvl4pPr>
            <a:lvl5pPr lvl="4" algn="ctr" rtl="0">
              <a:spcBef>
                <a:spcPts val="0"/>
              </a:spcBef>
              <a:spcAft>
                <a:spcPts val="0"/>
              </a:spcAft>
              <a:buSzPts val="4800"/>
              <a:buFont typeface="Poppins"/>
              <a:buNone/>
              <a:defRPr sz="4800" b="1">
                <a:latin typeface="Poppins"/>
                <a:ea typeface="Poppins"/>
                <a:cs typeface="Poppins"/>
                <a:sym typeface="Poppins"/>
              </a:defRPr>
            </a:lvl5pPr>
            <a:lvl6pPr lvl="5" algn="ctr" rtl="0">
              <a:spcBef>
                <a:spcPts val="0"/>
              </a:spcBef>
              <a:spcAft>
                <a:spcPts val="0"/>
              </a:spcAft>
              <a:buSzPts val="4800"/>
              <a:buFont typeface="Poppins"/>
              <a:buNone/>
              <a:defRPr sz="4800" b="1">
                <a:latin typeface="Poppins"/>
                <a:ea typeface="Poppins"/>
                <a:cs typeface="Poppins"/>
                <a:sym typeface="Poppins"/>
              </a:defRPr>
            </a:lvl6pPr>
            <a:lvl7pPr lvl="6" algn="ctr" rtl="0">
              <a:spcBef>
                <a:spcPts val="0"/>
              </a:spcBef>
              <a:spcAft>
                <a:spcPts val="0"/>
              </a:spcAft>
              <a:buSzPts val="4800"/>
              <a:buFont typeface="Poppins"/>
              <a:buNone/>
              <a:defRPr sz="4800" b="1">
                <a:latin typeface="Poppins"/>
                <a:ea typeface="Poppins"/>
                <a:cs typeface="Poppins"/>
                <a:sym typeface="Poppins"/>
              </a:defRPr>
            </a:lvl7pPr>
            <a:lvl8pPr lvl="7" algn="ctr" rtl="0">
              <a:spcBef>
                <a:spcPts val="0"/>
              </a:spcBef>
              <a:spcAft>
                <a:spcPts val="0"/>
              </a:spcAft>
              <a:buSzPts val="4800"/>
              <a:buFont typeface="Poppins"/>
              <a:buNone/>
              <a:defRPr sz="4800" b="1">
                <a:latin typeface="Poppins"/>
                <a:ea typeface="Poppins"/>
                <a:cs typeface="Poppins"/>
                <a:sym typeface="Poppins"/>
              </a:defRPr>
            </a:lvl8pPr>
            <a:lvl9pPr lvl="8" algn="ctr" rtl="0">
              <a:spcBef>
                <a:spcPts val="0"/>
              </a:spcBef>
              <a:spcAft>
                <a:spcPts val="0"/>
              </a:spcAft>
              <a:buSzPts val="4800"/>
              <a:buFont typeface="Poppins"/>
              <a:buNone/>
              <a:defRPr sz="4800" b="1">
                <a:latin typeface="Poppins"/>
                <a:ea typeface="Poppins"/>
                <a:cs typeface="Poppins"/>
                <a:sym typeface="Poppins"/>
              </a:defRPr>
            </a:lvl9pPr>
          </a:lstStyle>
          <a:p>
            <a:endParaRPr/>
          </a:p>
        </p:txBody>
      </p:sp>
      <p:pic>
        <p:nvPicPr>
          <p:cNvPr id="108" name="Google Shape;108;p11"/>
          <p:cNvPicPr preferRelativeResize="0"/>
          <p:nvPr/>
        </p:nvPicPr>
        <p:blipFill>
          <a:blip r:embed="rId4">
            <a:alphaModFix/>
          </a:blip>
          <a:stretch>
            <a:fillRect/>
          </a:stretch>
        </p:blipFill>
        <p:spPr>
          <a:xfrm>
            <a:off x="5241750" y="4125673"/>
            <a:ext cx="1708800" cy="1356900"/>
          </a:xfrm>
          <a:prstGeom prst="roundRect">
            <a:avLst>
              <a:gd name="adj" fmla="val 16667"/>
            </a:avLst>
          </a:prstGeom>
          <a:noFill/>
          <a:ln>
            <a:noFill/>
          </a:ln>
          <a:effectLst>
            <a:outerShdw blurRad="57150" dist="19050" dir="5400000" algn="bl" rotWithShape="0">
              <a:srgbClr val="000000">
                <a:alpha val="50000"/>
              </a:srgbClr>
            </a:outerShdw>
          </a:effectLst>
        </p:spPr>
      </p:pic>
      <p:sp>
        <p:nvSpPr>
          <p:cNvPr id="109" name="Google Shape;109;p11"/>
          <p:cNvSpPr/>
          <p:nvPr/>
        </p:nvSpPr>
        <p:spPr>
          <a:xfrm>
            <a:off x="0" y="5661812"/>
            <a:ext cx="12192000" cy="945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1"/>
          <p:cNvGrpSpPr/>
          <p:nvPr/>
        </p:nvGrpSpPr>
        <p:grpSpPr>
          <a:xfrm>
            <a:off x="686243" y="5742468"/>
            <a:ext cx="10819513" cy="783975"/>
            <a:chOff x="980000" y="5742468"/>
            <a:chExt cx="10819513" cy="783975"/>
          </a:xfrm>
        </p:grpSpPr>
        <p:pic>
          <p:nvPicPr>
            <p:cNvPr id="111" name="Google Shape;111;p11"/>
            <p:cNvPicPr preferRelativeResize="0"/>
            <p:nvPr/>
          </p:nvPicPr>
          <p:blipFill>
            <a:blip r:embed="rId5">
              <a:alphaModFix/>
            </a:blip>
            <a:stretch>
              <a:fillRect/>
            </a:stretch>
          </p:blipFill>
          <p:spPr>
            <a:xfrm>
              <a:off x="9396075" y="5742468"/>
              <a:ext cx="2403438" cy="783975"/>
            </a:xfrm>
            <a:prstGeom prst="rect">
              <a:avLst/>
            </a:prstGeom>
            <a:noFill/>
            <a:ln>
              <a:noFill/>
            </a:ln>
          </p:spPr>
        </p:pic>
        <p:pic>
          <p:nvPicPr>
            <p:cNvPr id="112" name="Google Shape;112;p11"/>
            <p:cNvPicPr preferRelativeResize="0"/>
            <p:nvPr/>
          </p:nvPicPr>
          <p:blipFill>
            <a:blip r:embed="rId6">
              <a:alphaModFix/>
            </a:blip>
            <a:stretch>
              <a:fillRect/>
            </a:stretch>
          </p:blipFill>
          <p:spPr>
            <a:xfrm>
              <a:off x="5535800" y="5823398"/>
              <a:ext cx="3413201" cy="622117"/>
            </a:xfrm>
            <a:prstGeom prst="rect">
              <a:avLst/>
            </a:prstGeom>
            <a:noFill/>
            <a:ln>
              <a:noFill/>
            </a:ln>
          </p:spPr>
        </p:pic>
        <p:pic>
          <p:nvPicPr>
            <p:cNvPr id="113" name="Google Shape;113;p11"/>
            <p:cNvPicPr preferRelativeResize="0"/>
            <p:nvPr/>
          </p:nvPicPr>
          <p:blipFill>
            <a:blip r:embed="rId7">
              <a:alphaModFix/>
            </a:blip>
            <a:stretch>
              <a:fillRect/>
            </a:stretch>
          </p:blipFill>
          <p:spPr>
            <a:xfrm>
              <a:off x="2820216" y="5758881"/>
              <a:ext cx="2252396" cy="751150"/>
            </a:xfrm>
            <a:prstGeom prst="rect">
              <a:avLst/>
            </a:prstGeom>
            <a:noFill/>
            <a:ln>
              <a:noFill/>
            </a:ln>
          </p:spPr>
        </p:pic>
        <p:pic>
          <p:nvPicPr>
            <p:cNvPr id="114" name="Google Shape;114;p11"/>
            <p:cNvPicPr preferRelativeResize="0"/>
            <p:nvPr/>
          </p:nvPicPr>
          <p:blipFill>
            <a:blip r:embed="rId8">
              <a:alphaModFix/>
            </a:blip>
            <a:stretch>
              <a:fillRect/>
            </a:stretch>
          </p:blipFill>
          <p:spPr>
            <a:xfrm>
              <a:off x="980000" y="5742469"/>
              <a:ext cx="1493278" cy="7839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slide - title only" preserve="1">
  <p:cSld name="1_White slide - title only">
    <p:spTree>
      <p:nvGrpSpPr>
        <p:cNvPr id="1" name="Shape 41"/>
        <p:cNvGrpSpPr/>
        <p:nvPr/>
      </p:nvGrpSpPr>
      <p:grpSpPr>
        <a:xfrm>
          <a:off x="0" y="0"/>
          <a:ext cx="0" cy="0"/>
          <a:chOff x="0" y="0"/>
          <a:chExt cx="0" cy="0"/>
        </a:xfrm>
      </p:grpSpPr>
      <p:sp>
        <p:nvSpPr>
          <p:cNvPr id="42" name="Google Shape;42;p5"/>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3" name="Google Shape;43;p5"/>
          <p:cNvSpPr txBox="1">
            <a:spLocks noGrp="1"/>
          </p:cNvSpPr>
          <p:nvPr>
            <p:ph type="title"/>
          </p:nvPr>
        </p:nvSpPr>
        <p:spPr>
          <a:xfrm>
            <a:off x="1110175" y="466650"/>
            <a:ext cx="10243500" cy="5097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None/>
              <a:defRPr sz="3200">
                <a:latin typeface="Poppins Light"/>
                <a:ea typeface="Poppins Light"/>
                <a:cs typeface="Poppins Light"/>
                <a:sym typeface="Poppins Light"/>
              </a:defRPr>
            </a:lvl2pPr>
            <a:lvl3pPr lvl="2" rtl="0">
              <a:spcBef>
                <a:spcPts val="0"/>
              </a:spcBef>
              <a:spcAft>
                <a:spcPts val="0"/>
              </a:spcAft>
              <a:buSzPts val="3200"/>
              <a:buNone/>
              <a:defRPr sz="3200">
                <a:latin typeface="Poppins Light"/>
                <a:ea typeface="Poppins Light"/>
                <a:cs typeface="Poppins Light"/>
                <a:sym typeface="Poppins Light"/>
              </a:defRPr>
            </a:lvl3pPr>
            <a:lvl4pPr lvl="3" rtl="0">
              <a:spcBef>
                <a:spcPts val="0"/>
              </a:spcBef>
              <a:spcAft>
                <a:spcPts val="0"/>
              </a:spcAft>
              <a:buSzPts val="3200"/>
              <a:buNone/>
              <a:defRPr sz="3200">
                <a:latin typeface="Poppins Light"/>
                <a:ea typeface="Poppins Light"/>
                <a:cs typeface="Poppins Light"/>
                <a:sym typeface="Poppins Light"/>
              </a:defRPr>
            </a:lvl4pPr>
            <a:lvl5pPr lvl="4" rtl="0">
              <a:spcBef>
                <a:spcPts val="0"/>
              </a:spcBef>
              <a:spcAft>
                <a:spcPts val="0"/>
              </a:spcAft>
              <a:buSzPts val="3200"/>
              <a:buNone/>
              <a:defRPr sz="3200">
                <a:latin typeface="Poppins Light"/>
                <a:ea typeface="Poppins Light"/>
                <a:cs typeface="Poppins Light"/>
                <a:sym typeface="Poppins Light"/>
              </a:defRPr>
            </a:lvl5pPr>
            <a:lvl6pPr lvl="5" rtl="0">
              <a:spcBef>
                <a:spcPts val="0"/>
              </a:spcBef>
              <a:spcAft>
                <a:spcPts val="0"/>
              </a:spcAft>
              <a:buSzPts val="3200"/>
              <a:buNone/>
              <a:defRPr sz="3200">
                <a:latin typeface="Poppins Light"/>
                <a:ea typeface="Poppins Light"/>
                <a:cs typeface="Poppins Light"/>
                <a:sym typeface="Poppins Light"/>
              </a:defRPr>
            </a:lvl6pPr>
            <a:lvl7pPr lvl="6" rtl="0">
              <a:spcBef>
                <a:spcPts val="0"/>
              </a:spcBef>
              <a:spcAft>
                <a:spcPts val="0"/>
              </a:spcAft>
              <a:buSzPts val="3200"/>
              <a:buNone/>
              <a:defRPr sz="3200">
                <a:latin typeface="Poppins Light"/>
                <a:ea typeface="Poppins Light"/>
                <a:cs typeface="Poppins Light"/>
                <a:sym typeface="Poppins Light"/>
              </a:defRPr>
            </a:lvl7pPr>
            <a:lvl8pPr lvl="7" rtl="0">
              <a:spcBef>
                <a:spcPts val="0"/>
              </a:spcBef>
              <a:spcAft>
                <a:spcPts val="0"/>
              </a:spcAft>
              <a:buSzPts val="3200"/>
              <a:buNone/>
              <a:defRPr sz="3200">
                <a:latin typeface="Poppins Light"/>
                <a:ea typeface="Poppins Light"/>
                <a:cs typeface="Poppins Light"/>
                <a:sym typeface="Poppins Light"/>
              </a:defRPr>
            </a:lvl8pPr>
            <a:lvl9pPr lvl="8" rtl="0">
              <a:spcBef>
                <a:spcPts val="0"/>
              </a:spcBef>
              <a:spcAft>
                <a:spcPts val="0"/>
              </a:spcAft>
              <a:buSzPts val="3200"/>
              <a:buNone/>
              <a:defRPr sz="3200">
                <a:latin typeface="Poppins Light"/>
                <a:ea typeface="Poppins Light"/>
                <a:cs typeface="Poppins Light"/>
                <a:sym typeface="Poppins Light"/>
              </a:defRPr>
            </a:lvl9pPr>
          </a:lstStyle>
          <a:p>
            <a:endParaRPr/>
          </a:p>
        </p:txBody>
      </p:sp>
      <p:grpSp>
        <p:nvGrpSpPr>
          <p:cNvPr id="44" name="Google Shape;44;p5"/>
          <p:cNvGrpSpPr/>
          <p:nvPr/>
        </p:nvGrpSpPr>
        <p:grpSpPr>
          <a:xfrm>
            <a:off x="240796" y="202373"/>
            <a:ext cx="795017" cy="672375"/>
            <a:chOff x="554063" y="2615373"/>
            <a:chExt cx="795017" cy="672375"/>
          </a:xfrm>
        </p:grpSpPr>
        <p:sp>
          <p:nvSpPr>
            <p:cNvPr id="45" name="Google Shape;45;p5"/>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5"/>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7" name="Google Shape;47;p5"/>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307007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50-50 site" preserve="1">
  <p:cSld name="1_50-50 site">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l="60330"/>
          <a:stretch/>
        </p:blipFill>
        <p:spPr>
          <a:xfrm>
            <a:off x="6093599" y="0"/>
            <a:ext cx="6098400" cy="6858000"/>
          </a:xfrm>
          <a:prstGeom prst="rect">
            <a:avLst/>
          </a:prstGeom>
          <a:noFill/>
          <a:ln>
            <a:noFill/>
          </a:ln>
        </p:spPr>
      </p:pic>
      <p:sp>
        <p:nvSpPr>
          <p:cNvPr id="52" name="Google Shape;52;p6"/>
          <p:cNvSpPr txBox="1">
            <a:spLocks noGrp="1"/>
          </p:cNvSpPr>
          <p:nvPr>
            <p:ph type="title"/>
          </p:nvPr>
        </p:nvSpPr>
        <p:spPr>
          <a:xfrm>
            <a:off x="385875" y="904675"/>
            <a:ext cx="5600400" cy="6036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solidFill>
                  <a:srgbClr val="000000"/>
                </a:solidFill>
                <a:latin typeface="Poppins Black"/>
                <a:ea typeface="Poppins Black"/>
                <a:cs typeface="Poppins Black"/>
                <a:sym typeface="Poppins Black"/>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3" name="Google Shape;53;p6"/>
          <p:cNvSpPr txBox="1">
            <a:spLocks noGrp="1"/>
          </p:cNvSpPr>
          <p:nvPr>
            <p:ph type="subTitle" idx="1"/>
          </p:nvPr>
        </p:nvSpPr>
        <p:spPr>
          <a:xfrm>
            <a:off x="385875"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1900"/>
              <a:buNone/>
              <a:defRPr sz="1900">
                <a:latin typeface="Poppins Black"/>
                <a:ea typeface="Poppins Black"/>
                <a:cs typeface="Poppins Black"/>
                <a:sym typeface="Poppins Black"/>
              </a:defRPr>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54" name="Google Shape;54;p6"/>
          <p:cNvSpPr txBox="1">
            <a:spLocks noGrp="1"/>
          </p:cNvSpPr>
          <p:nvPr>
            <p:ph type="body" idx="2"/>
          </p:nvPr>
        </p:nvSpPr>
        <p:spPr>
          <a:xfrm>
            <a:off x="431675" y="2488850"/>
            <a:ext cx="49053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SzPts val="1900"/>
              <a:buFont typeface="Poppins Light"/>
              <a:buChar char="●"/>
              <a:defRPr sz="1900">
                <a:latin typeface="Poppins Light"/>
                <a:ea typeface="Poppins Light"/>
                <a:cs typeface="Poppins Light"/>
                <a:sym typeface="Poppins Light"/>
              </a:defRPr>
            </a:lvl1pPr>
            <a:lvl2pPr marL="914400" lvl="1" indent="-323850" rtl="0">
              <a:spcBef>
                <a:spcPts val="0"/>
              </a:spcBef>
              <a:spcAft>
                <a:spcPts val="0"/>
              </a:spcAft>
              <a:buSzPts val="1500"/>
              <a:buFont typeface="Poppins Light"/>
              <a:buChar char="○"/>
              <a:defRPr sz="1500">
                <a:latin typeface="Poppins Light"/>
                <a:ea typeface="Poppins Light"/>
                <a:cs typeface="Poppins Light"/>
                <a:sym typeface="Poppins Light"/>
              </a:defRPr>
            </a:lvl2pPr>
            <a:lvl3pPr marL="1371600" lvl="2" indent="-298450" rtl="0">
              <a:spcBef>
                <a:spcPts val="0"/>
              </a:spcBef>
              <a:spcAft>
                <a:spcPts val="0"/>
              </a:spcAft>
              <a:buSzPts val="1100"/>
              <a:buFont typeface="Poppins Light"/>
              <a:buChar char="■"/>
              <a:defRPr sz="1100">
                <a:latin typeface="Poppins Light"/>
                <a:ea typeface="Poppins Light"/>
                <a:cs typeface="Poppins Light"/>
                <a:sym typeface="Poppins Light"/>
              </a:defRPr>
            </a:lvl3pPr>
            <a:lvl4pPr marL="1828800" lvl="3" indent="-279400" rtl="0">
              <a:spcBef>
                <a:spcPts val="0"/>
              </a:spcBef>
              <a:spcAft>
                <a:spcPts val="0"/>
              </a:spcAft>
              <a:buSzPts val="800"/>
              <a:buFont typeface="Poppins Light"/>
              <a:buChar char="●"/>
              <a:defRPr sz="800">
                <a:latin typeface="Poppins Light"/>
                <a:ea typeface="Poppins Light"/>
                <a:cs typeface="Poppins Light"/>
                <a:sym typeface="Poppins Light"/>
              </a:defRPr>
            </a:lvl4pPr>
            <a:lvl5pPr marL="2286000" lvl="4" indent="-279400" rtl="0">
              <a:spcBef>
                <a:spcPts val="0"/>
              </a:spcBef>
              <a:spcAft>
                <a:spcPts val="0"/>
              </a:spcAft>
              <a:buSzPts val="800"/>
              <a:buFont typeface="Poppins Light"/>
              <a:buChar char="○"/>
              <a:defRPr sz="800">
                <a:latin typeface="Poppins Light"/>
                <a:ea typeface="Poppins Light"/>
                <a:cs typeface="Poppins Light"/>
                <a:sym typeface="Poppins Light"/>
              </a:defRPr>
            </a:lvl5pPr>
            <a:lvl6pPr marL="2743200" lvl="5" indent="-279400" rtl="0">
              <a:spcBef>
                <a:spcPts val="0"/>
              </a:spcBef>
              <a:spcAft>
                <a:spcPts val="0"/>
              </a:spcAft>
              <a:buSzPts val="800"/>
              <a:buFont typeface="Poppins Light"/>
              <a:buChar char="■"/>
              <a:defRPr sz="800">
                <a:latin typeface="Poppins Light"/>
                <a:ea typeface="Poppins Light"/>
                <a:cs typeface="Poppins Light"/>
                <a:sym typeface="Poppins Light"/>
              </a:defRPr>
            </a:lvl6pPr>
            <a:lvl7pPr marL="3200400" lvl="6" indent="-279400" rtl="0">
              <a:spcBef>
                <a:spcPts val="0"/>
              </a:spcBef>
              <a:spcAft>
                <a:spcPts val="0"/>
              </a:spcAft>
              <a:buSzPts val="800"/>
              <a:buFont typeface="Poppins Light"/>
              <a:buChar char="●"/>
              <a:defRPr sz="800">
                <a:latin typeface="Poppins Light"/>
                <a:ea typeface="Poppins Light"/>
                <a:cs typeface="Poppins Light"/>
                <a:sym typeface="Poppins Light"/>
              </a:defRPr>
            </a:lvl7pPr>
            <a:lvl8pPr marL="3657600" lvl="7" indent="-279400" rtl="0">
              <a:spcBef>
                <a:spcPts val="0"/>
              </a:spcBef>
              <a:spcAft>
                <a:spcPts val="0"/>
              </a:spcAft>
              <a:buSzPts val="800"/>
              <a:buFont typeface="Poppins Light"/>
              <a:buChar char="○"/>
              <a:defRPr sz="800">
                <a:latin typeface="Poppins Light"/>
                <a:ea typeface="Poppins Light"/>
                <a:cs typeface="Poppins Light"/>
                <a:sym typeface="Poppins Light"/>
              </a:defRPr>
            </a:lvl8pPr>
            <a:lvl9pPr marL="4114800" lvl="8" indent="-279400" rtl="0">
              <a:spcBef>
                <a:spcPts val="0"/>
              </a:spcBef>
              <a:spcAft>
                <a:spcPts val="0"/>
              </a:spcAft>
              <a:buSzPts val="800"/>
              <a:buFont typeface="Poppins Light"/>
              <a:buChar char="■"/>
              <a:defRPr sz="800">
                <a:latin typeface="Poppins Light"/>
                <a:ea typeface="Poppins Light"/>
                <a:cs typeface="Poppins Light"/>
                <a:sym typeface="Poppins Light"/>
              </a:defRPr>
            </a:lvl9pPr>
          </a:lstStyle>
          <a:p>
            <a:endParaRPr/>
          </a:p>
        </p:txBody>
      </p:sp>
      <p:sp>
        <p:nvSpPr>
          <p:cNvPr id="55" name="Google Shape;55;p6"/>
          <p:cNvSpPr txBox="1">
            <a:spLocks noGrp="1"/>
          </p:cNvSpPr>
          <p:nvPr>
            <p:ph type="subTitle" idx="3"/>
          </p:nvPr>
        </p:nvSpPr>
        <p:spPr>
          <a:xfrm>
            <a:off x="6511958"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lt1"/>
              </a:buClr>
              <a:buSzPts val="1900"/>
              <a:buNone/>
              <a:defRPr sz="1900">
                <a:solidFill>
                  <a:schemeClr val="lt1"/>
                </a:solidFill>
                <a:latin typeface="Poppins Black"/>
                <a:ea typeface="Poppins Black"/>
                <a:cs typeface="Poppins Black"/>
                <a:sym typeface="Poppins Black"/>
              </a:defRPr>
            </a:lvl1pPr>
            <a:lvl2pPr lvl="1" rtl="0">
              <a:spcBef>
                <a:spcPts val="0"/>
              </a:spcBef>
              <a:spcAft>
                <a:spcPts val="0"/>
              </a:spcAft>
              <a:buClr>
                <a:schemeClr val="lt1"/>
              </a:buClr>
              <a:buSzPts val="1900"/>
              <a:buNone/>
              <a:defRPr sz="1900">
                <a:solidFill>
                  <a:schemeClr val="lt1"/>
                </a:solidFill>
              </a:defRPr>
            </a:lvl2pPr>
            <a:lvl3pPr lvl="2" rtl="0">
              <a:spcBef>
                <a:spcPts val="0"/>
              </a:spcBef>
              <a:spcAft>
                <a:spcPts val="0"/>
              </a:spcAft>
              <a:buClr>
                <a:schemeClr val="lt1"/>
              </a:buClr>
              <a:buSzPts val="1900"/>
              <a:buNone/>
              <a:defRPr sz="1900">
                <a:solidFill>
                  <a:schemeClr val="lt1"/>
                </a:solidFill>
              </a:defRPr>
            </a:lvl3pPr>
            <a:lvl4pPr lvl="3" rtl="0">
              <a:spcBef>
                <a:spcPts val="0"/>
              </a:spcBef>
              <a:spcAft>
                <a:spcPts val="0"/>
              </a:spcAft>
              <a:buClr>
                <a:schemeClr val="lt1"/>
              </a:buClr>
              <a:buSzPts val="1900"/>
              <a:buNone/>
              <a:defRPr sz="1900">
                <a:solidFill>
                  <a:schemeClr val="lt1"/>
                </a:solidFill>
              </a:defRPr>
            </a:lvl4pPr>
            <a:lvl5pPr lvl="4" rtl="0">
              <a:spcBef>
                <a:spcPts val="0"/>
              </a:spcBef>
              <a:spcAft>
                <a:spcPts val="0"/>
              </a:spcAft>
              <a:buClr>
                <a:schemeClr val="lt1"/>
              </a:buClr>
              <a:buSzPts val="1900"/>
              <a:buNone/>
              <a:defRPr sz="1900">
                <a:solidFill>
                  <a:schemeClr val="lt1"/>
                </a:solidFill>
              </a:defRPr>
            </a:lvl5pPr>
            <a:lvl6pPr lvl="5" rtl="0">
              <a:spcBef>
                <a:spcPts val="0"/>
              </a:spcBef>
              <a:spcAft>
                <a:spcPts val="0"/>
              </a:spcAft>
              <a:buClr>
                <a:schemeClr val="lt1"/>
              </a:buClr>
              <a:buSzPts val="1900"/>
              <a:buNone/>
              <a:defRPr sz="1900">
                <a:solidFill>
                  <a:schemeClr val="lt1"/>
                </a:solidFill>
              </a:defRPr>
            </a:lvl6pPr>
            <a:lvl7pPr lvl="6" rtl="0">
              <a:spcBef>
                <a:spcPts val="0"/>
              </a:spcBef>
              <a:spcAft>
                <a:spcPts val="0"/>
              </a:spcAft>
              <a:buClr>
                <a:schemeClr val="lt1"/>
              </a:buClr>
              <a:buSzPts val="1900"/>
              <a:buNone/>
              <a:defRPr sz="1900">
                <a:solidFill>
                  <a:schemeClr val="lt1"/>
                </a:solidFill>
              </a:defRPr>
            </a:lvl7pPr>
            <a:lvl8pPr lvl="7" rtl="0">
              <a:spcBef>
                <a:spcPts val="0"/>
              </a:spcBef>
              <a:spcAft>
                <a:spcPts val="0"/>
              </a:spcAft>
              <a:buClr>
                <a:schemeClr val="lt1"/>
              </a:buClr>
              <a:buSzPts val="1900"/>
              <a:buNone/>
              <a:defRPr sz="1900">
                <a:solidFill>
                  <a:schemeClr val="lt1"/>
                </a:solidFill>
              </a:defRPr>
            </a:lvl8pPr>
            <a:lvl9pPr lvl="8" rtl="0">
              <a:spcBef>
                <a:spcPts val="0"/>
              </a:spcBef>
              <a:spcAft>
                <a:spcPts val="0"/>
              </a:spcAft>
              <a:buClr>
                <a:schemeClr val="lt1"/>
              </a:buClr>
              <a:buSzPts val="1900"/>
              <a:buNone/>
              <a:defRPr sz="1900">
                <a:solidFill>
                  <a:schemeClr val="lt1"/>
                </a:solidFill>
              </a:defRPr>
            </a:lvl9pPr>
          </a:lstStyle>
          <a:p>
            <a:endParaRPr/>
          </a:p>
        </p:txBody>
      </p:sp>
      <p:sp>
        <p:nvSpPr>
          <p:cNvPr id="56" name="Google Shape;56;p6"/>
          <p:cNvSpPr txBox="1">
            <a:spLocks noGrp="1"/>
          </p:cNvSpPr>
          <p:nvPr>
            <p:ph type="body" idx="4"/>
          </p:nvPr>
        </p:nvSpPr>
        <p:spPr>
          <a:xfrm>
            <a:off x="6540758" y="2436383"/>
            <a:ext cx="49392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Clr>
                <a:schemeClr val="lt1"/>
              </a:buClr>
              <a:buSzPts val="1900"/>
              <a:buFont typeface="Poppins Light"/>
              <a:buChar char="●"/>
              <a:defRPr sz="1900">
                <a:solidFill>
                  <a:schemeClr val="lt1"/>
                </a:solidFill>
                <a:latin typeface="Poppins Light"/>
                <a:ea typeface="Poppins Light"/>
                <a:cs typeface="Poppins Light"/>
                <a:sym typeface="Poppins Light"/>
              </a:defRPr>
            </a:lvl1pPr>
            <a:lvl2pPr marL="914400" lvl="1" indent="-323850" rtl="0">
              <a:spcBef>
                <a:spcPts val="0"/>
              </a:spcBef>
              <a:spcAft>
                <a:spcPts val="0"/>
              </a:spcAft>
              <a:buClr>
                <a:schemeClr val="lt1"/>
              </a:buClr>
              <a:buSzPts val="1500"/>
              <a:buFont typeface="Poppins Light"/>
              <a:buChar char="○"/>
              <a:defRPr sz="1500">
                <a:solidFill>
                  <a:schemeClr val="lt1"/>
                </a:solidFill>
                <a:latin typeface="Poppins Light"/>
                <a:ea typeface="Poppins Light"/>
                <a:cs typeface="Poppins Light"/>
                <a:sym typeface="Poppins Light"/>
              </a:defRPr>
            </a:lvl2pPr>
            <a:lvl3pPr marL="1371600" lvl="2" indent="-298450" rtl="0">
              <a:spcBef>
                <a:spcPts val="0"/>
              </a:spcBef>
              <a:spcAft>
                <a:spcPts val="0"/>
              </a:spcAft>
              <a:buClr>
                <a:schemeClr val="lt1"/>
              </a:buClr>
              <a:buSzPts val="1100"/>
              <a:buFont typeface="Poppins Light"/>
              <a:buChar char="■"/>
              <a:defRPr sz="1100">
                <a:solidFill>
                  <a:schemeClr val="lt1"/>
                </a:solidFill>
                <a:latin typeface="Poppins Light"/>
                <a:ea typeface="Poppins Light"/>
                <a:cs typeface="Poppins Light"/>
                <a:sym typeface="Poppins Light"/>
              </a:defRPr>
            </a:lvl3pPr>
            <a:lvl4pPr marL="1828800" lvl="3"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4pPr>
            <a:lvl5pPr marL="2286000" lvl="4"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5pPr>
            <a:lvl6pPr marL="2743200" lvl="5"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6pPr>
            <a:lvl7pPr marL="3200400" lvl="6"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7pPr>
            <a:lvl8pPr marL="3657600" lvl="7"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8pPr>
            <a:lvl9pPr marL="4114800" lvl="8"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426849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nsition headline" preserve="1">
  <p:cSld name="1_Transition headline">
    <p:spTree>
      <p:nvGrpSpPr>
        <p:cNvPr id="1" name="Shape 57"/>
        <p:cNvGrpSpPr/>
        <p:nvPr/>
      </p:nvGrpSpPr>
      <p:grpSpPr>
        <a:xfrm>
          <a:off x="0" y="0"/>
          <a:ext cx="0" cy="0"/>
          <a:chOff x="0" y="0"/>
          <a:chExt cx="0" cy="0"/>
        </a:xfrm>
      </p:grpSpPr>
      <p:grpSp>
        <p:nvGrpSpPr>
          <p:cNvPr id="58" name="Google Shape;58;p7"/>
          <p:cNvGrpSpPr/>
          <p:nvPr/>
        </p:nvGrpSpPr>
        <p:grpSpPr>
          <a:xfrm>
            <a:off x="554063" y="2615373"/>
            <a:ext cx="795017" cy="672375"/>
            <a:chOff x="554063" y="2615373"/>
            <a:chExt cx="795017" cy="672375"/>
          </a:xfrm>
        </p:grpSpPr>
        <p:sp>
          <p:nvSpPr>
            <p:cNvPr id="59" name="Google Shape;59;p7"/>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0" name="Google Shape;60;p7"/>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1" name="Google Shape;61;p7"/>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pic>
        <p:nvPicPr>
          <p:cNvPr id="63" name="Google Shape;63;p7"/>
          <p:cNvPicPr preferRelativeResize="0"/>
          <p:nvPr/>
        </p:nvPicPr>
        <p:blipFill rotWithShape="1">
          <a:blip r:embed="rId2">
            <a:alphaModFix/>
          </a:blip>
          <a:srcRect l="60330"/>
          <a:stretch/>
        </p:blipFill>
        <p:spPr>
          <a:xfrm>
            <a:off x="7355392" y="0"/>
            <a:ext cx="4836610" cy="6858000"/>
          </a:xfrm>
          <a:prstGeom prst="rect">
            <a:avLst/>
          </a:prstGeom>
          <a:noFill/>
          <a:ln>
            <a:noFill/>
          </a:ln>
        </p:spPr>
      </p:pic>
      <p:sp>
        <p:nvSpPr>
          <p:cNvPr id="65" name="Google Shape;65;p7"/>
          <p:cNvSpPr txBox="1">
            <a:spLocks noGrp="1"/>
          </p:cNvSpPr>
          <p:nvPr>
            <p:ph type="subTitle" idx="1"/>
          </p:nvPr>
        </p:nvSpPr>
        <p:spPr>
          <a:xfrm>
            <a:off x="1471750" y="2729450"/>
            <a:ext cx="4751100" cy="558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Font typeface="Poppins"/>
              <a:buNone/>
              <a:defRPr sz="3200" b="1">
                <a:latin typeface="Poppins"/>
                <a:ea typeface="Poppins"/>
                <a:cs typeface="Poppins"/>
                <a:sym typeface="Poppins"/>
              </a:defRPr>
            </a:lvl2pPr>
            <a:lvl3pPr lvl="2" rtl="0">
              <a:spcBef>
                <a:spcPts val="0"/>
              </a:spcBef>
              <a:spcAft>
                <a:spcPts val="0"/>
              </a:spcAft>
              <a:buSzPts val="3200"/>
              <a:buFont typeface="Poppins"/>
              <a:buNone/>
              <a:defRPr sz="3200" b="1">
                <a:latin typeface="Poppins"/>
                <a:ea typeface="Poppins"/>
                <a:cs typeface="Poppins"/>
                <a:sym typeface="Poppins"/>
              </a:defRPr>
            </a:lvl3pPr>
            <a:lvl4pPr lvl="3" rtl="0">
              <a:spcBef>
                <a:spcPts val="0"/>
              </a:spcBef>
              <a:spcAft>
                <a:spcPts val="0"/>
              </a:spcAft>
              <a:buSzPts val="3200"/>
              <a:buFont typeface="Poppins"/>
              <a:buNone/>
              <a:defRPr sz="3200" b="1">
                <a:latin typeface="Poppins"/>
                <a:ea typeface="Poppins"/>
                <a:cs typeface="Poppins"/>
                <a:sym typeface="Poppins"/>
              </a:defRPr>
            </a:lvl4pPr>
            <a:lvl5pPr lvl="4" rtl="0">
              <a:spcBef>
                <a:spcPts val="0"/>
              </a:spcBef>
              <a:spcAft>
                <a:spcPts val="0"/>
              </a:spcAft>
              <a:buSzPts val="3200"/>
              <a:buFont typeface="Poppins"/>
              <a:buNone/>
              <a:defRPr sz="3200" b="1">
                <a:latin typeface="Poppins"/>
                <a:ea typeface="Poppins"/>
                <a:cs typeface="Poppins"/>
                <a:sym typeface="Poppins"/>
              </a:defRPr>
            </a:lvl5pPr>
            <a:lvl6pPr lvl="5" rtl="0">
              <a:spcBef>
                <a:spcPts val="0"/>
              </a:spcBef>
              <a:spcAft>
                <a:spcPts val="0"/>
              </a:spcAft>
              <a:buSzPts val="3200"/>
              <a:buFont typeface="Poppins"/>
              <a:buNone/>
              <a:defRPr sz="3200" b="1">
                <a:latin typeface="Poppins"/>
                <a:ea typeface="Poppins"/>
                <a:cs typeface="Poppins"/>
                <a:sym typeface="Poppins"/>
              </a:defRPr>
            </a:lvl6pPr>
            <a:lvl7pPr lvl="6" rtl="0">
              <a:spcBef>
                <a:spcPts val="0"/>
              </a:spcBef>
              <a:spcAft>
                <a:spcPts val="0"/>
              </a:spcAft>
              <a:buSzPts val="3200"/>
              <a:buFont typeface="Poppins"/>
              <a:buNone/>
              <a:defRPr sz="3200" b="1">
                <a:latin typeface="Poppins"/>
                <a:ea typeface="Poppins"/>
                <a:cs typeface="Poppins"/>
                <a:sym typeface="Poppins"/>
              </a:defRPr>
            </a:lvl7pPr>
            <a:lvl8pPr lvl="7" rtl="0">
              <a:spcBef>
                <a:spcPts val="0"/>
              </a:spcBef>
              <a:spcAft>
                <a:spcPts val="0"/>
              </a:spcAft>
              <a:buSzPts val="3200"/>
              <a:buFont typeface="Poppins"/>
              <a:buNone/>
              <a:defRPr sz="3200" b="1">
                <a:latin typeface="Poppins"/>
                <a:ea typeface="Poppins"/>
                <a:cs typeface="Poppins"/>
                <a:sym typeface="Poppins"/>
              </a:defRPr>
            </a:lvl8pPr>
            <a:lvl9pPr lvl="8" rtl="0">
              <a:spcBef>
                <a:spcPts val="0"/>
              </a:spcBef>
              <a:spcAft>
                <a:spcPts val="0"/>
              </a:spcAft>
              <a:buSzPts val="3200"/>
              <a:buFont typeface="Poppins"/>
              <a:buNone/>
              <a:defRPr sz="3200" b="1">
                <a:latin typeface="Poppins"/>
                <a:ea typeface="Poppins"/>
                <a:cs typeface="Poppins"/>
                <a:sym typeface="Poppins"/>
              </a:defRPr>
            </a:lvl9pPr>
          </a:lstStyle>
          <a:p>
            <a:endParaRPr/>
          </a:p>
        </p:txBody>
      </p:sp>
      <p:sp>
        <p:nvSpPr>
          <p:cNvPr id="66" name="Google Shape;66;p7"/>
          <p:cNvSpPr txBox="1">
            <a:spLocks noGrp="1"/>
          </p:cNvSpPr>
          <p:nvPr>
            <p:ph type="body" idx="2"/>
          </p:nvPr>
        </p:nvSpPr>
        <p:spPr>
          <a:xfrm>
            <a:off x="653783" y="4328983"/>
            <a:ext cx="4998900" cy="444900"/>
          </a:xfrm>
          <a:prstGeom prst="rect">
            <a:avLst/>
          </a:prstGeom>
          <a:noFill/>
          <a:ln>
            <a:noFill/>
          </a:ln>
        </p:spPr>
        <p:txBody>
          <a:bodyPr spcFirstLastPara="1" wrap="square" lIns="121900" tIns="121900" rIns="121900" bIns="121900" anchor="t" anchorCtr="0">
            <a:noAutofit/>
          </a:bodyPr>
          <a:lstStyle>
            <a:lvl1pPr marL="457200" lvl="0" indent="-349250" rtl="0">
              <a:spcBef>
                <a:spcPts val="0"/>
              </a:spcBef>
              <a:spcAft>
                <a:spcPts val="0"/>
              </a:spcAft>
              <a:buSzPts val="1900"/>
              <a:buFont typeface="Poppins"/>
              <a:buChar char="●"/>
              <a:defRPr sz="1900">
                <a:latin typeface="Poppins"/>
                <a:ea typeface="Poppins"/>
                <a:cs typeface="Poppins"/>
                <a:sym typeface="Poppins"/>
              </a:defRPr>
            </a:lvl1pPr>
            <a:lvl2pPr marL="914400" lvl="1" indent="-323850" rtl="0">
              <a:spcBef>
                <a:spcPts val="0"/>
              </a:spcBef>
              <a:spcAft>
                <a:spcPts val="0"/>
              </a:spcAft>
              <a:buSzPts val="1500"/>
              <a:buFont typeface="Poppins"/>
              <a:buChar char="○"/>
              <a:defRPr sz="1500">
                <a:latin typeface="Poppins"/>
                <a:ea typeface="Poppins"/>
                <a:cs typeface="Poppins"/>
                <a:sym typeface="Poppins"/>
              </a:defRPr>
            </a:lvl2pPr>
            <a:lvl3pPr marL="1371600" lvl="2" indent="-298450" rtl="0">
              <a:spcBef>
                <a:spcPts val="0"/>
              </a:spcBef>
              <a:spcAft>
                <a:spcPts val="0"/>
              </a:spcAft>
              <a:buSzPts val="1100"/>
              <a:buFont typeface="Poppins"/>
              <a:buChar char="■"/>
              <a:defRPr sz="1100">
                <a:latin typeface="Poppins"/>
                <a:ea typeface="Poppins"/>
                <a:cs typeface="Poppins"/>
                <a:sym typeface="Poppins"/>
              </a:defRPr>
            </a:lvl3pPr>
            <a:lvl4pPr marL="1828800" lvl="3" indent="-279400" rtl="0">
              <a:spcBef>
                <a:spcPts val="0"/>
              </a:spcBef>
              <a:spcAft>
                <a:spcPts val="0"/>
              </a:spcAft>
              <a:buSzPts val="800"/>
              <a:buFont typeface="Poppins"/>
              <a:buChar char="●"/>
              <a:defRPr sz="800">
                <a:latin typeface="Poppins"/>
                <a:ea typeface="Poppins"/>
                <a:cs typeface="Poppins"/>
                <a:sym typeface="Poppins"/>
              </a:defRPr>
            </a:lvl4pPr>
            <a:lvl5pPr marL="2286000" lvl="4" indent="-279400" rtl="0">
              <a:spcBef>
                <a:spcPts val="0"/>
              </a:spcBef>
              <a:spcAft>
                <a:spcPts val="0"/>
              </a:spcAft>
              <a:buSzPts val="800"/>
              <a:buFont typeface="Poppins"/>
              <a:buChar char="○"/>
              <a:defRPr sz="800">
                <a:latin typeface="Poppins"/>
                <a:ea typeface="Poppins"/>
                <a:cs typeface="Poppins"/>
                <a:sym typeface="Poppins"/>
              </a:defRPr>
            </a:lvl5pPr>
            <a:lvl6pPr marL="2743200" lvl="5" indent="-279400" rtl="0">
              <a:spcBef>
                <a:spcPts val="0"/>
              </a:spcBef>
              <a:spcAft>
                <a:spcPts val="0"/>
              </a:spcAft>
              <a:buSzPts val="800"/>
              <a:buFont typeface="Poppins"/>
              <a:buChar char="■"/>
              <a:defRPr sz="800">
                <a:latin typeface="Poppins"/>
                <a:ea typeface="Poppins"/>
                <a:cs typeface="Poppins"/>
                <a:sym typeface="Poppins"/>
              </a:defRPr>
            </a:lvl6pPr>
            <a:lvl7pPr marL="3200400" lvl="6" indent="-279400" rtl="0">
              <a:spcBef>
                <a:spcPts val="0"/>
              </a:spcBef>
              <a:spcAft>
                <a:spcPts val="0"/>
              </a:spcAft>
              <a:buSzPts val="800"/>
              <a:buFont typeface="Poppins"/>
              <a:buChar char="●"/>
              <a:defRPr sz="800">
                <a:latin typeface="Poppins"/>
                <a:ea typeface="Poppins"/>
                <a:cs typeface="Poppins"/>
                <a:sym typeface="Poppins"/>
              </a:defRPr>
            </a:lvl7pPr>
            <a:lvl8pPr marL="3657600" lvl="7" indent="-279400" rtl="0">
              <a:spcBef>
                <a:spcPts val="0"/>
              </a:spcBef>
              <a:spcAft>
                <a:spcPts val="0"/>
              </a:spcAft>
              <a:buSzPts val="800"/>
              <a:buFont typeface="Poppins"/>
              <a:buChar char="○"/>
              <a:defRPr sz="800">
                <a:latin typeface="Poppins"/>
                <a:ea typeface="Poppins"/>
                <a:cs typeface="Poppins"/>
                <a:sym typeface="Poppins"/>
              </a:defRPr>
            </a:lvl8pPr>
            <a:lvl9pPr marL="4114800" lvl="8" indent="-279400" rtl="0">
              <a:spcBef>
                <a:spcPts val="0"/>
              </a:spcBef>
              <a:spcAft>
                <a:spcPts val="0"/>
              </a:spcAft>
              <a:buSzPts val="800"/>
              <a:buFont typeface="Poppins"/>
              <a:buChar char="■"/>
              <a:defRPr sz="800">
                <a:latin typeface="Poppins"/>
                <a:ea typeface="Poppins"/>
                <a:cs typeface="Poppins"/>
                <a:sym typeface="Poppins"/>
              </a:defRPr>
            </a:lvl9pPr>
          </a:lstStyle>
          <a:p>
            <a:endParaRPr/>
          </a:p>
        </p:txBody>
      </p:sp>
    </p:spTree>
    <p:extLst>
      <p:ext uri="{BB962C8B-B14F-4D97-AF65-F5344CB8AC3E}">
        <p14:creationId xmlns:p14="http://schemas.microsoft.com/office/powerpoint/2010/main" val="396779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ite slide" preserve="1">
  <p:cSld name="1_White slide">
    <p:spTree>
      <p:nvGrpSpPr>
        <p:cNvPr id="1" name="Shape 146"/>
        <p:cNvGrpSpPr/>
        <p:nvPr/>
      </p:nvGrpSpPr>
      <p:grpSpPr>
        <a:xfrm>
          <a:off x="0" y="0"/>
          <a:ext cx="0" cy="0"/>
          <a:chOff x="0" y="0"/>
          <a:chExt cx="0" cy="0"/>
        </a:xfrm>
      </p:grpSpPr>
      <p:sp>
        <p:nvSpPr>
          <p:cNvPr id="147" name="Google Shape;147;p15"/>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5"/>
          <p:cNvSpPr txBox="1">
            <a:spLocks noGrp="1"/>
          </p:cNvSpPr>
          <p:nvPr>
            <p:ph type="title"/>
          </p:nvPr>
        </p:nvSpPr>
        <p:spPr>
          <a:xfrm>
            <a:off x="1110175" y="466650"/>
            <a:ext cx="10243500" cy="5097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SzPts val="3200"/>
              <a:buFont typeface="Poppins"/>
              <a:buNone/>
              <a:defRPr sz="3200" b="1">
                <a:latin typeface="Poppins"/>
                <a:ea typeface="Poppins"/>
                <a:cs typeface="Poppins"/>
                <a:sym typeface="Poppins"/>
              </a:defRPr>
            </a:lvl1pPr>
            <a:lvl2pPr lvl="1" algn="l" rtl="0">
              <a:lnSpc>
                <a:spcPct val="100000"/>
              </a:lnSpc>
              <a:spcBef>
                <a:spcPts val="0"/>
              </a:spcBef>
              <a:spcAft>
                <a:spcPts val="0"/>
              </a:spcAft>
              <a:buSzPts val="3200"/>
              <a:buNone/>
              <a:defRPr sz="3200">
                <a:latin typeface="Poppins Light"/>
                <a:ea typeface="Poppins Light"/>
                <a:cs typeface="Poppins Light"/>
                <a:sym typeface="Poppins Light"/>
              </a:defRPr>
            </a:lvl2pPr>
            <a:lvl3pPr lvl="2" algn="l" rtl="0">
              <a:lnSpc>
                <a:spcPct val="100000"/>
              </a:lnSpc>
              <a:spcBef>
                <a:spcPts val="0"/>
              </a:spcBef>
              <a:spcAft>
                <a:spcPts val="0"/>
              </a:spcAft>
              <a:buSzPts val="3200"/>
              <a:buNone/>
              <a:defRPr sz="3200">
                <a:latin typeface="Poppins Light"/>
                <a:ea typeface="Poppins Light"/>
                <a:cs typeface="Poppins Light"/>
                <a:sym typeface="Poppins Light"/>
              </a:defRPr>
            </a:lvl3pPr>
            <a:lvl4pPr lvl="3" algn="l" rtl="0">
              <a:lnSpc>
                <a:spcPct val="100000"/>
              </a:lnSpc>
              <a:spcBef>
                <a:spcPts val="0"/>
              </a:spcBef>
              <a:spcAft>
                <a:spcPts val="0"/>
              </a:spcAft>
              <a:buSzPts val="3200"/>
              <a:buNone/>
              <a:defRPr sz="3200">
                <a:latin typeface="Poppins Light"/>
                <a:ea typeface="Poppins Light"/>
                <a:cs typeface="Poppins Light"/>
                <a:sym typeface="Poppins Light"/>
              </a:defRPr>
            </a:lvl4pPr>
            <a:lvl5pPr lvl="4" algn="l" rtl="0">
              <a:lnSpc>
                <a:spcPct val="100000"/>
              </a:lnSpc>
              <a:spcBef>
                <a:spcPts val="0"/>
              </a:spcBef>
              <a:spcAft>
                <a:spcPts val="0"/>
              </a:spcAft>
              <a:buSzPts val="3200"/>
              <a:buNone/>
              <a:defRPr sz="3200">
                <a:latin typeface="Poppins Light"/>
                <a:ea typeface="Poppins Light"/>
                <a:cs typeface="Poppins Light"/>
                <a:sym typeface="Poppins Light"/>
              </a:defRPr>
            </a:lvl5pPr>
            <a:lvl6pPr lvl="5" algn="l" rtl="0">
              <a:lnSpc>
                <a:spcPct val="100000"/>
              </a:lnSpc>
              <a:spcBef>
                <a:spcPts val="0"/>
              </a:spcBef>
              <a:spcAft>
                <a:spcPts val="0"/>
              </a:spcAft>
              <a:buSzPts val="3200"/>
              <a:buNone/>
              <a:defRPr sz="3200">
                <a:latin typeface="Poppins Light"/>
                <a:ea typeface="Poppins Light"/>
                <a:cs typeface="Poppins Light"/>
                <a:sym typeface="Poppins Light"/>
              </a:defRPr>
            </a:lvl6pPr>
            <a:lvl7pPr lvl="6" algn="l" rtl="0">
              <a:lnSpc>
                <a:spcPct val="100000"/>
              </a:lnSpc>
              <a:spcBef>
                <a:spcPts val="0"/>
              </a:spcBef>
              <a:spcAft>
                <a:spcPts val="0"/>
              </a:spcAft>
              <a:buSzPts val="3200"/>
              <a:buNone/>
              <a:defRPr sz="3200">
                <a:latin typeface="Poppins Light"/>
                <a:ea typeface="Poppins Light"/>
                <a:cs typeface="Poppins Light"/>
                <a:sym typeface="Poppins Light"/>
              </a:defRPr>
            </a:lvl7pPr>
            <a:lvl8pPr lvl="7" algn="l" rtl="0">
              <a:lnSpc>
                <a:spcPct val="100000"/>
              </a:lnSpc>
              <a:spcBef>
                <a:spcPts val="0"/>
              </a:spcBef>
              <a:spcAft>
                <a:spcPts val="0"/>
              </a:spcAft>
              <a:buSzPts val="3200"/>
              <a:buNone/>
              <a:defRPr sz="3200">
                <a:latin typeface="Poppins Light"/>
                <a:ea typeface="Poppins Light"/>
                <a:cs typeface="Poppins Light"/>
                <a:sym typeface="Poppins Light"/>
              </a:defRPr>
            </a:lvl8pPr>
            <a:lvl9pPr lvl="8" algn="l" rtl="0">
              <a:lnSpc>
                <a:spcPct val="100000"/>
              </a:lnSpc>
              <a:spcBef>
                <a:spcPts val="0"/>
              </a:spcBef>
              <a:spcAft>
                <a:spcPts val="0"/>
              </a:spcAft>
              <a:buSzPts val="3200"/>
              <a:buNone/>
              <a:defRPr sz="3200">
                <a:latin typeface="Poppins Light"/>
                <a:ea typeface="Poppins Light"/>
                <a:cs typeface="Poppins Light"/>
                <a:sym typeface="Poppins Light"/>
              </a:defRPr>
            </a:lvl9pPr>
          </a:lstStyle>
          <a:p>
            <a:endParaRPr/>
          </a:p>
        </p:txBody>
      </p:sp>
      <p:grpSp>
        <p:nvGrpSpPr>
          <p:cNvPr id="149" name="Google Shape;149;p15"/>
          <p:cNvGrpSpPr/>
          <p:nvPr/>
        </p:nvGrpSpPr>
        <p:grpSpPr>
          <a:xfrm>
            <a:off x="240796" y="202373"/>
            <a:ext cx="795017" cy="672375"/>
            <a:chOff x="554063" y="2615373"/>
            <a:chExt cx="795017" cy="672375"/>
          </a:xfrm>
        </p:grpSpPr>
        <p:sp>
          <p:nvSpPr>
            <p:cNvPr id="150" name="Google Shape;150;p15"/>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15"/>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15"/>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54" name="Google Shape;154;p15"/>
          <p:cNvSpPr txBox="1">
            <a:spLocks noGrp="1"/>
          </p:cNvSpPr>
          <p:nvPr>
            <p:ph type="body" idx="1"/>
          </p:nvPr>
        </p:nvSpPr>
        <p:spPr>
          <a:xfrm>
            <a:off x="312750" y="1239900"/>
            <a:ext cx="11566500" cy="4538100"/>
          </a:xfrm>
          <a:prstGeom prst="rect">
            <a:avLst/>
          </a:prstGeom>
          <a:noFill/>
          <a:ln>
            <a:noFill/>
          </a:ln>
        </p:spPr>
        <p:txBody>
          <a:bodyPr spcFirstLastPara="1" wrap="square" lIns="91425" tIns="45700" rIns="91425" bIns="45700" anchor="t" anchorCtr="0">
            <a:normAutofit/>
          </a:bodyPr>
          <a:lstStyle>
            <a:lvl1pPr marL="457200" lvl="0" indent="-355600" algn="l" rtl="0">
              <a:lnSpc>
                <a:spcPct val="90000"/>
              </a:lnSpc>
              <a:spcBef>
                <a:spcPts val="1000"/>
              </a:spcBef>
              <a:spcAft>
                <a:spcPts val="0"/>
              </a:spcAft>
              <a:buSzPts val="2000"/>
              <a:buChar char="•"/>
              <a:defRPr sz="2000"/>
            </a:lvl1pPr>
            <a:lvl2pPr marL="914400" lvl="1" indent="-330200" algn="l" rtl="0">
              <a:lnSpc>
                <a:spcPct val="90000"/>
              </a:lnSpc>
              <a:spcBef>
                <a:spcPts val="500"/>
              </a:spcBef>
              <a:spcAft>
                <a:spcPts val="0"/>
              </a:spcAft>
              <a:buSzPts val="1600"/>
              <a:buChar char="•"/>
              <a:defRPr sz="1600"/>
            </a:lvl2pPr>
            <a:lvl3pPr marL="1371600" lvl="2" indent="-304800" algn="l" rtl="0">
              <a:lnSpc>
                <a:spcPct val="90000"/>
              </a:lnSpc>
              <a:spcBef>
                <a:spcPts val="500"/>
              </a:spcBef>
              <a:spcAft>
                <a:spcPts val="0"/>
              </a:spcAft>
              <a:buSzPts val="1200"/>
              <a:buChar char="•"/>
              <a:defRPr sz="1200"/>
            </a:lvl3pPr>
            <a:lvl4pPr marL="1828800" lvl="3" indent="-292100" algn="l" rtl="0">
              <a:lnSpc>
                <a:spcPct val="90000"/>
              </a:lnSpc>
              <a:spcBef>
                <a:spcPts val="500"/>
              </a:spcBef>
              <a:spcAft>
                <a:spcPts val="0"/>
              </a:spcAft>
              <a:buSzPts val="1000"/>
              <a:buChar char="•"/>
              <a:defRPr sz="1000"/>
            </a:lvl4pPr>
            <a:lvl5pPr marL="2286000" lvl="4" indent="-292100" algn="l" rtl="0">
              <a:lnSpc>
                <a:spcPct val="90000"/>
              </a:lnSpc>
              <a:spcBef>
                <a:spcPts val="500"/>
              </a:spcBef>
              <a:spcAft>
                <a:spcPts val="0"/>
              </a:spcAft>
              <a:buSzPts val="1000"/>
              <a:buChar char="•"/>
              <a:defRPr sz="1000"/>
            </a:lvl5pPr>
            <a:lvl6pPr marL="2743200" lvl="5" indent="-292100" algn="l" rtl="0">
              <a:lnSpc>
                <a:spcPct val="90000"/>
              </a:lnSpc>
              <a:spcBef>
                <a:spcPts val="500"/>
              </a:spcBef>
              <a:spcAft>
                <a:spcPts val="0"/>
              </a:spcAft>
              <a:buSzPts val="1000"/>
              <a:buChar char="•"/>
              <a:defRPr sz="1000"/>
            </a:lvl6pPr>
            <a:lvl7pPr marL="3200400" lvl="6" indent="-292100" algn="l" rtl="0">
              <a:lnSpc>
                <a:spcPct val="90000"/>
              </a:lnSpc>
              <a:spcBef>
                <a:spcPts val="500"/>
              </a:spcBef>
              <a:spcAft>
                <a:spcPts val="0"/>
              </a:spcAft>
              <a:buSzPts val="1000"/>
              <a:buChar char="•"/>
              <a:defRPr sz="1000"/>
            </a:lvl7pPr>
            <a:lvl8pPr marL="3657600" lvl="7" indent="-292100" algn="l" rtl="0">
              <a:lnSpc>
                <a:spcPct val="90000"/>
              </a:lnSpc>
              <a:spcBef>
                <a:spcPts val="500"/>
              </a:spcBef>
              <a:spcAft>
                <a:spcPts val="0"/>
              </a:spcAft>
              <a:buSzPts val="1000"/>
              <a:buChar char="•"/>
              <a:defRPr sz="1000"/>
            </a:lvl8pPr>
            <a:lvl9pPr marL="4114800" lvl="8" indent="-292100" algn="l" rtl="0">
              <a:lnSpc>
                <a:spcPct val="90000"/>
              </a:lnSpc>
              <a:spcBef>
                <a:spcPts val="500"/>
              </a:spcBef>
              <a:spcAft>
                <a:spcPts val="0"/>
              </a:spcAft>
              <a:buSzPts val="1000"/>
              <a:buChar char="•"/>
              <a:defRPr sz="1000"/>
            </a:lvl9pPr>
          </a:lstStyle>
          <a:p>
            <a:endParaRPr/>
          </a:p>
        </p:txBody>
      </p:sp>
    </p:spTree>
    <p:extLst>
      <p:ext uri="{BB962C8B-B14F-4D97-AF65-F5344CB8AC3E}">
        <p14:creationId xmlns:p14="http://schemas.microsoft.com/office/powerpoint/2010/main" val="13553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llo" preserve="1">
  <p:cSld name="1_Hello">
    <p:spTree>
      <p:nvGrpSpPr>
        <p:cNvPr id="1" name="Shape 21"/>
        <p:cNvGrpSpPr/>
        <p:nvPr/>
      </p:nvGrpSpPr>
      <p:grpSpPr>
        <a:xfrm>
          <a:off x="0" y="0"/>
          <a:ext cx="0" cy="0"/>
          <a:chOff x="0" y="0"/>
          <a:chExt cx="0" cy="0"/>
        </a:xfrm>
      </p:grpSpPr>
      <p:sp>
        <p:nvSpPr>
          <p:cNvPr id="22" name="Google Shape;22;p3"/>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p3"/>
          <p:cNvSpPr txBox="1"/>
          <p:nvPr/>
        </p:nvSpPr>
        <p:spPr>
          <a:xfrm>
            <a:off x="532713" y="2274094"/>
            <a:ext cx="4054500" cy="810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F20B32"/>
              </a:buClr>
              <a:buSzPts val="6000"/>
              <a:buFont typeface="Poppins Black"/>
              <a:buNone/>
            </a:pPr>
            <a:r>
              <a:rPr lang="pl-PL" sz="6000">
                <a:solidFill>
                  <a:srgbClr val="F20B32"/>
                </a:solidFill>
                <a:latin typeface="Poppins Black"/>
                <a:ea typeface="Poppins Black"/>
                <a:cs typeface="Poppins Black"/>
                <a:sym typeface="Poppins Black"/>
              </a:rPr>
              <a:t>HELLO</a:t>
            </a:r>
            <a:endParaRPr sz="6000">
              <a:solidFill>
                <a:srgbClr val="F20B32"/>
              </a:solidFill>
              <a:latin typeface="Poppins Black"/>
              <a:ea typeface="Poppins Black"/>
              <a:cs typeface="Poppins Black"/>
              <a:sym typeface="Poppins Black"/>
            </a:endParaRPr>
          </a:p>
        </p:txBody>
      </p:sp>
      <p:grpSp>
        <p:nvGrpSpPr>
          <p:cNvPr id="24" name="Google Shape;24;p3"/>
          <p:cNvGrpSpPr/>
          <p:nvPr/>
        </p:nvGrpSpPr>
        <p:grpSpPr>
          <a:xfrm>
            <a:off x="240796" y="202373"/>
            <a:ext cx="795017" cy="672375"/>
            <a:chOff x="554063" y="2615373"/>
            <a:chExt cx="795017" cy="672375"/>
          </a:xfrm>
        </p:grpSpPr>
        <p:sp>
          <p:nvSpPr>
            <p:cNvPr id="25" name="Google Shape;25;p3"/>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p3"/>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7" name="Google Shape;27;p3"/>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sp>
        <p:nvSpPr>
          <p:cNvPr id="28" name="Google Shape;28;p3"/>
          <p:cNvSpPr txBox="1"/>
          <p:nvPr/>
        </p:nvSpPr>
        <p:spPr>
          <a:xfrm>
            <a:off x="2480733" y="2819400"/>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9" name="Google Shape;29;p3"/>
          <p:cNvSpPr/>
          <p:nvPr/>
        </p:nvSpPr>
        <p:spPr>
          <a:xfrm>
            <a:off x="8606971" y="2862797"/>
            <a:ext cx="3585300" cy="3995100"/>
          </a:xfrm>
          <a:prstGeom prst="rect">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31" name="Google Shape;31;p3"/>
          <p:cNvSpPr/>
          <p:nvPr/>
        </p:nvSpPr>
        <p:spPr>
          <a:xfrm>
            <a:off x="7592598" y="1980287"/>
            <a:ext cx="2880000" cy="28800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32" name="Google Shape;32;p3"/>
          <p:cNvSpPr txBox="1">
            <a:spLocks noGrp="1"/>
          </p:cNvSpPr>
          <p:nvPr>
            <p:ph type="subTitle" idx="1"/>
          </p:nvPr>
        </p:nvSpPr>
        <p:spPr>
          <a:xfrm>
            <a:off x="532725" y="3122175"/>
            <a:ext cx="6806700" cy="681300"/>
          </a:xfrm>
          <a:prstGeom prst="rect">
            <a:avLst/>
          </a:prstGeom>
          <a:noFill/>
          <a:ln>
            <a:noFill/>
          </a:ln>
        </p:spPr>
        <p:txBody>
          <a:bodyPr spcFirstLastPara="1" wrap="square" lIns="91425" tIns="82800" rIns="91425" bIns="91425" anchor="t" anchorCtr="0">
            <a:noAutofit/>
          </a:bodyPr>
          <a:lstStyle>
            <a:lvl1pPr marL="241300" marR="0" lvl="0" indent="-241300" algn="l" rtl="0">
              <a:lnSpc>
                <a:spcPct val="114000"/>
              </a:lnSpc>
              <a:spcBef>
                <a:spcPts val="0"/>
              </a:spcBef>
              <a:spcAft>
                <a:spcPts val="0"/>
              </a:spcAft>
              <a:buClr>
                <a:srgbClr val="359B98"/>
              </a:buClr>
              <a:buSzPts val="3600"/>
              <a:buFont typeface="Noto Sans Symbols"/>
              <a:buNone/>
              <a:defRPr sz="3600" b="1">
                <a:latin typeface="Poppins"/>
                <a:ea typeface="Poppins"/>
                <a:cs typeface="Poppins"/>
                <a:sym typeface="Poppins"/>
              </a:defRPr>
            </a:lvl1pPr>
            <a:lvl2pPr lvl="1" rtl="0">
              <a:spcBef>
                <a:spcPts val="0"/>
              </a:spcBef>
              <a:spcAft>
                <a:spcPts val="0"/>
              </a:spcAft>
              <a:buSzPts val="3600"/>
              <a:buFont typeface="Poppins"/>
              <a:buNone/>
              <a:defRPr sz="3600" b="1">
                <a:latin typeface="Poppins"/>
                <a:ea typeface="Poppins"/>
                <a:cs typeface="Poppins"/>
                <a:sym typeface="Poppins"/>
              </a:defRPr>
            </a:lvl2pPr>
            <a:lvl3pPr lvl="2" rtl="0">
              <a:spcBef>
                <a:spcPts val="0"/>
              </a:spcBef>
              <a:spcAft>
                <a:spcPts val="0"/>
              </a:spcAft>
              <a:buSzPts val="3600"/>
              <a:buFont typeface="Poppins"/>
              <a:buNone/>
              <a:defRPr sz="3600" b="1">
                <a:latin typeface="Poppins"/>
                <a:ea typeface="Poppins"/>
                <a:cs typeface="Poppins"/>
                <a:sym typeface="Poppins"/>
              </a:defRPr>
            </a:lvl3pPr>
            <a:lvl4pPr lvl="3" rtl="0">
              <a:spcBef>
                <a:spcPts val="0"/>
              </a:spcBef>
              <a:spcAft>
                <a:spcPts val="0"/>
              </a:spcAft>
              <a:buSzPts val="3600"/>
              <a:buFont typeface="Poppins"/>
              <a:buNone/>
              <a:defRPr sz="3600" b="1">
                <a:latin typeface="Poppins"/>
                <a:ea typeface="Poppins"/>
                <a:cs typeface="Poppins"/>
                <a:sym typeface="Poppins"/>
              </a:defRPr>
            </a:lvl4pPr>
            <a:lvl5pPr lvl="4" rtl="0">
              <a:spcBef>
                <a:spcPts val="0"/>
              </a:spcBef>
              <a:spcAft>
                <a:spcPts val="0"/>
              </a:spcAft>
              <a:buSzPts val="3600"/>
              <a:buFont typeface="Poppins"/>
              <a:buNone/>
              <a:defRPr sz="3600" b="1">
                <a:latin typeface="Poppins"/>
                <a:ea typeface="Poppins"/>
                <a:cs typeface="Poppins"/>
                <a:sym typeface="Poppins"/>
              </a:defRPr>
            </a:lvl5pPr>
            <a:lvl6pPr lvl="5" rtl="0">
              <a:spcBef>
                <a:spcPts val="0"/>
              </a:spcBef>
              <a:spcAft>
                <a:spcPts val="0"/>
              </a:spcAft>
              <a:buSzPts val="3600"/>
              <a:buFont typeface="Poppins"/>
              <a:buNone/>
              <a:defRPr sz="3600" b="1">
                <a:latin typeface="Poppins"/>
                <a:ea typeface="Poppins"/>
                <a:cs typeface="Poppins"/>
                <a:sym typeface="Poppins"/>
              </a:defRPr>
            </a:lvl6pPr>
            <a:lvl7pPr lvl="6" rtl="0">
              <a:spcBef>
                <a:spcPts val="0"/>
              </a:spcBef>
              <a:spcAft>
                <a:spcPts val="0"/>
              </a:spcAft>
              <a:buSzPts val="3600"/>
              <a:buFont typeface="Poppins"/>
              <a:buNone/>
              <a:defRPr sz="3600" b="1">
                <a:latin typeface="Poppins"/>
                <a:ea typeface="Poppins"/>
                <a:cs typeface="Poppins"/>
                <a:sym typeface="Poppins"/>
              </a:defRPr>
            </a:lvl7pPr>
            <a:lvl8pPr lvl="7" rtl="0">
              <a:spcBef>
                <a:spcPts val="0"/>
              </a:spcBef>
              <a:spcAft>
                <a:spcPts val="0"/>
              </a:spcAft>
              <a:buSzPts val="3600"/>
              <a:buFont typeface="Poppins"/>
              <a:buNone/>
              <a:defRPr sz="3600" b="1">
                <a:latin typeface="Poppins"/>
                <a:ea typeface="Poppins"/>
                <a:cs typeface="Poppins"/>
                <a:sym typeface="Poppins"/>
              </a:defRPr>
            </a:lvl8pPr>
            <a:lvl9pPr lvl="8" rtl="0">
              <a:spcBef>
                <a:spcPts val="0"/>
              </a:spcBef>
              <a:spcAft>
                <a:spcPts val="0"/>
              </a:spcAft>
              <a:buSzPts val="3600"/>
              <a:buFont typeface="Poppins"/>
              <a:buNone/>
              <a:defRPr sz="3600" b="1">
                <a:latin typeface="Poppins"/>
                <a:ea typeface="Poppins"/>
                <a:cs typeface="Poppins"/>
                <a:sym typeface="Poppins"/>
              </a:defRPr>
            </a:lvl9pPr>
          </a:lstStyle>
          <a:p>
            <a:endParaRPr/>
          </a:p>
        </p:txBody>
      </p:sp>
      <p:sp>
        <p:nvSpPr>
          <p:cNvPr id="33" name="Google Shape;33;p3"/>
          <p:cNvSpPr txBox="1">
            <a:spLocks noGrp="1"/>
          </p:cNvSpPr>
          <p:nvPr>
            <p:ph type="body" idx="2"/>
          </p:nvPr>
        </p:nvSpPr>
        <p:spPr>
          <a:xfrm>
            <a:off x="605500" y="4418400"/>
            <a:ext cx="6171600" cy="884100"/>
          </a:xfrm>
          <a:prstGeom prst="rect">
            <a:avLst/>
          </a:prstGeom>
          <a:noFill/>
          <a:ln>
            <a:noFill/>
          </a:ln>
        </p:spPr>
        <p:txBody>
          <a:bodyPr spcFirstLastPara="1" wrap="square" lIns="121900" tIns="121900" rIns="121900" bIns="121900" anchor="t" anchorCtr="0">
            <a:noAutofit/>
          </a:bodyPr>
          <a:lstStyle>
            <a:lvl1pPr marL="457200" lvl="0" indent="-349250" rtl="0">
              <a:spcBef>
                <a:spcPts val="0"/>
              </a:spcBef>
              <a:spcAft>
                <a:spcPts val="0"/>
              </a:spcAft>
              <a:buSzPts val="1900"/>
              <a:buFont typeface="Poppins Light"/>
              <a:buChar char="●"/>
              <a:defRPr sz="1900">
                <a:latin typeface="Poppins Light"/>
                <a:ea typeface="Poppins Light"/>
                <a:cs typeface="Poppins Light"/>
                <a:sym typeface="Poppins Light"/>
              </a:defRPr>
            </a:lvl1pPr>
            <a:lvl2pPr marL="914400" lvl="1" indent="-323850" rtl="0">
              <a:spcBef>
                <a:spcPts val="0"/>
              </a:spcBef>
              <a:spcAft>
                <a:spcPts val="0"/>
              </a:spcAft>
              <a:buSzPts val="1500"/>
              <a:buFont typeface="Poppins Light"/>
              <a:buChar char="○"/>
              <a:defRPr sz="1500">
                <a:latin typeface="Poppins Light"/>
                <a:ea typeface="Poppins Light"/>
                <a:cs typeface="Poppins Light"/>
                <a:sym typeface="Poppins Light"/>
              </a:defRPr>
            </a:lvl2pPr>
            <a:lvl3pPr marL="1371600" lvl="2" indent="-298450" rtl="0">
              <a:spcBef>
                <a:spcPts val="0"/>
              </a:spcBef>
              <a:spcAft>
                <a:spcPts val="0"/>
              </a:spcAft>
              <a:buSzPts val="1100"/>
              <a:buFont typeface="Poppins Light"/>
              <a:buChar char="■"/>
              <a:defRPr sz="1100">
                <a:latin typeface="Poppins Light"/>
                <a:ea typeface="Poppins Light"/>
                <a:cs typeface="Poppins Light"/>
                <a:sym typeface="Poppins Light"/>
              </a:defRPr>
            </a:lvl3pPr>
            <a:lvl4pPr marL="1828800" lvl="3" indent="-279400" rtl="0">
              <a:spcBef>
                <a:spcPts val="0"/>
              </a:spcBef>
              <a:spcAft>
                <a:spcPts val="0"/>
              </a:spcAft>
              <a:buSzPts val="800"/>
              <a:buFont typeface="Poppins Light"/>
              <a:buChar char="●"/>
              <a:defRPr sz="800">
                <a:latin typeface="Poppins Light"/>
                <a:ea typeface="Poppins Light"/>
                <a:cs typeface="Poppins Light"/>
                <a:sym typeface="Poppins Light"/>
              </a:defRPr>
            </a:lvl4pPr>
            <a:lvl5pPr marL="2286000" lvl="4" indent="-279400" rtl="0">
              <a:spcBef>
                <a:spcPts val="0"/>
              </a:spcBef>
              <a:spcAft>
                <a:spcPts val="0"/>
              </a:spcAft>
              <a:buSzPts val="800"/>
              <a:buFont typeface="Poppins Light"/>
              <a:buChar char="○"/>
              <a:defRPr sz="800">
                <a:latin typeface="Poppins Light"/>
                <a:ea typeface="Poppins Light"/>
                <a:cs typeface="Poppins Light"/>
                <a:sym typeface="Poppins Light"/>
              </a:defRPr>
            </a:lvl5pPr>
            <a:lvl6pPr marL="2743200" lvl="5" indent="-279400" rtl="0">
              <a:spcBef>
                <a:spcPts val="0"/>
              </a:spcBef>
              <a:spcAft>
                <a:spcPts val="0"/>
              </a:spcAft>
              <a:buSzPts val="800"/>
              <a:buFont typeface="Poppins Light"/>
              <a:buChar char="■"/>
              <a:defRPr sz="800">
                <a:latin typeface="Poppins Light"/>
                <a:ea typeface="Poppins Light"/>
                <a:cs typeface="Poppins Light"/>
                <a:sym typeface="Poppins Light"/>
              </a:defRPr>
            </a:lvl6pPr>
            <a:lvl7pPr marL="3200400" lvl="6" indent="-279400" rtl="0">
              <a:spcBef>
                <a:spcPts val="0"/>
              </a:spcBef>
              <a:spcAft>
                <a:spcPts val="0"/>
              </a:spcAft>
              <a:buSzPts val="800"/>
              <a:buFont typeface="Poppins Light"/>
              <a:buChar char="●"/>
              <a:defRPr sz="800">
                <a:latin typeface="Poppins Light"/>
                <a:ea typeface="Poppins Light"/>
                <a:cs typeface="Poppins Light"/>
                <a:sym typeface="Poppins Light"/>
              </a:defRPr>
            </a:lvl7pPr>
            <a:lvl8pPr marL="3657600" lvl="7" indent="-279400" rtl="0">
              <a:spcBef>
                <a:spcPts val="0"/>
              </a:spcBef>
              <a:spcAft>
                <a:spcPts val="0"/>
              </a:spcAft>
              <a:buSzPts val="800"/>
              <a:buFont typeface="Poppins Light"/>
              <a:buChar char="○"/>
              <a:defRPr sz="800">
                <a:latin typeface="Poppins Light"/>
                <a:ea typeface="Poppins Light"/>
                <a:cs typeface="Poppins Light"/>
                <a:sym typeface="Poppins Light"/>
              </a:defRPr>
            </a:lvl8pPr>
            <a:lvl9pPr marL="4114800" lvl="8" indent="-279400" rtl="0">
              <a:spcBef>
                <a:spcPts val="0"/>
              </a:spcBef>
              <a:spcAft>
                <a:spcPts val="0"/>
              </a:spcAft>
              <a:buSzPts val="800"/>
              <a:buFont typeface="Poppins Light"/>
              <a:buChar char="■"/>
              <a:defRPr sz="800">
                <a:latin typeface="Poppins Light"/>
                <a:ea typeface="Poppins Light"/>
                <a:cs typeface="Poppins Light"/>
                <a:sym typeface="Poppins Light"/>
              </a:defRPr>
            </a:lvl9pPr>
          </a:lstStyle>
          <a:p>
            <a:endParaRPr/>
          </a:p>
        </p:txBody>
      </p:sp>
    </p:spTree>
    <p:extLst>
      <p:ext uri="{BB962C8B-B14F-4D97-AF65-F5344CB8AC3E}">
        <p14:creationId xmlns:p14="http://schemas.microsoft.com/office/powerpoint/2010/main" val="261928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hite slide - title only">
  <p:cSld name="CUSTOM_3_1_2">
    <p:spTree>
      <p:nvGrpSpPr>
        <p:cNvPr id="1" name="Shape 41"/>
        <p:cNvGrpSpPr/>
        <p:nvPr/>
      </p:nvGrpSpPr>
      <p:grpSpPr>
        <a:xfrm>
          <a:off x="0" y="0"/>
          <a:ext cx="0" cy="0"/>
          <a:chOff x="0" y="0"/>
          <a:chExt cx="0" cy="0"/>
        </a:xfrm>
      </p:grpSpPr>
      <p:sp>
        <p:nvSpPr>
          <p:cNvPr id="42" name="Google Shape;42;p5"/>
          <p:cNvSpPr/>
          <p:nvPr/>
        </p:nvSpPr>
        <p:spPr>
          <a:xfrm>
            <a:off x="-1" y="1"/>
            <a:ext cx="12192000"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3" name="Google Shape;43;p5"/>
          <p:cNvSpPr txBox="1">
            <a:spLocks noGrp="1"/>
          </p:cNvSpPr>
          <p:nvPr>
            <p:ph type="title"/>
          </p:nvPr>
        </p:nvSpPr>
        <p:spPr>
          <a:xfrm>
            <a:off x="1110175" y="466650"/>
            <a:ext cx="10243500" cy="509700"/>
          </a:xfrm>
          <a:prstGeom prst="rect">
            <a:avLst/>
          </a:prstGeom>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None/>
              <a:defRPr sz="3200">
                <a:latin typeface="Poppins Light"/>
                <a:ea typeface="Poppins Light"/>
                <a:cs typeface="Poppins Light"/>
                <a:sym typeface="Poppins Light"/>
              </a:defRPr>
            </a:lvl2pPr>
            <a:lvl3pPr lvl="2" rtl="0">
              <a:spcBef>
                <a:spcPts val="0"/>
              </a:spcBef>
              <a:spcAft>
                <a:spcPts val="0"/>
              </a:spcAft>
              <a:buSzPts val="3200"/>
              <a:buNone/>
              <a:defRPr sz="3200">
                <a:latin typeface="Poppins Light"/>
                <a:ea typeface="Poppins Light"/>
                <a:cs typeface="Poppins Light"/>
                <a:sym typeface="Poppins Light"/>
              </a:defRPr>
            </a:lvl3pPr>
            <a:lvl4pPr lvl="3" rtl="0">
              <a:spcBef>
                <a:spcPts val="0"/>
              </a:spcBef>
              <a:spcAft>
                <a:spcPts val="0"/>
              </a:spcAft>
              <a:buSzPts val="3200"/>
              <a:buNone/>
              <a:defRPr sz="3200">
                <a:latin typeface="Poppins Light"/>
                <a:ea typeface="Poppins Light"/>
                <a:cs typeface="Poppins Light"/>
                <a:sym typeface="Poppins Light"/>
              </a:defRPr>
            </a:lvl4pPr>
            <a:lvl5pPr lvl="4" rtl="0">
              <a:spcBef>
                <a:spcPts val="0"/>
              </a:spcBef>
              <a:spcAft>
                <a:spcPts val="0"/>
              </a:spcAft>
              <a:buSzPts val="3200"/>
              <a:buNone/>
              <a:defRPr sz="3200">
                <a:latin typeface="Poppins Light"/>
                <a:ea typeface="Poppins Light"/>
                <a:cs typeface="Poppins Light"/>
                <a:sym typeface="Poppins Light"/>
              </a:defRPr>
            </a:lvl5pPr>
            <a:lvl6pPr lvl="5" rtl="0">
              <a:spcBef>
                <a:spcPts val="0"/>
              </a:spcBef>
              <a:spcAft>
                <a:spcPts val="0"/>
              </a:spcAft>
              <a:buSzPts val="3200"/>
              <a:buNone/>
              <a:defRPr sz="3200">
                <a:latin typeface="Poppins Light"/>
                <a:ea typeface="Poppins Light"/>
                <a:cs typeface="Poppins Light"/>
                <a:sym typeface="Poppins Light"/>
              </a:defRPr>
            </a:lvl6pPr>
            <a:lvl7pPr lvl="6" rtl="0">
              <a:spcBef>
                <a:spcPts val="0"/>
              </a:spcBef>
              <a:spcAft>
                <a:spcPts val="0"/>
              </a:spcAft>
              <a:buSzPts val="3200"/>
              <a:buNone/>
              <a:defRPr sz="3200">
                <a:latin typeface="Poppins Light"/>
                <a:ea typeface="Poppins Light"/>
                <a:cs typeface="Poppins Light"/>
                <a:sym typeface="Poppins Light"/>
              </a:defRPr>
            </a:lvl7pPr>
            <a:lvl8pPr lvl="7" rtl="0">
              <a:spcBef>
                <a:spcPts val="0"/>
              </a:spcBef>
              <a:spcAft>
                <a:spcPts val="0"/>
              </a:spcAft>
              <a:buSzPts val="3200"/>
              <a:buNone/>
              <a:defRPr sz="3200">
                <a:latin typeface="Poppins Light"/>
                <a:ea typeface="Poppins Light"/>
                <a:cs typeface="Poppins Light"/>
                <a:sym typeface="Poppins Light"/>
              </a:defRPr>
            </a:lvl8pPr>
            <a:lvl9pPr lvl="8" rtl="0">
              <a:spcBef>
                <a:spcPts val="0"/>
              </a:spcBef>
              <a:spcAft>
                <a:spcPts val="0"/>
              </a:spcAft>
              <a:buSzPts val="3200"/>
              <a:buNone/>
              <a:defRPr sz="3200">
                <a:latin typeface="Poppins Light"/>
                <a:ea typeface="Poppins Light"/>
                <a:cs typeface="Poppins Light"/>
                <a:sym typeface="Poppins Light"/>
              </a:defRPr>
            </a:lvl9pPr>
          </a:lstStyle>
          <a:p>
            <a:endParaRPr/>
          </a:p>
        </p:txBody>
      </p:sp>
      <p:grpSp>
        <p:nvGrpSpPr>
          <p:cNvPr id="44" name="Google Shape;44;p5"/>
          <p:cNvGrpSpPr/>
          <p:nvPr/>
        </p:nvGrpSpPr>
        <p:grpSpPr>
          <a:xfrm>
            <a:off x="240796" y="202373"/>
            <a:ext cx="795017" cy="672375"/>
            <a:chOff x="554063" y="2615373"/>
            <a:chExt cx="795017" cy="672375"/>
          </a:xfrm>
        </p:grpSpPr>
        <p:sp>
          <p:nvSpPr>
            <p:cNvPr id="45" name="Google Shape;45;p5"/>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5"/>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47" name="Google Shape;47;p5"/>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pic>
        <p:nvPicPr>
          <p:cNvPr id="48" name="Google Shape;48;p5"/>
          <p:cNvPicPr preferRelativeResize="0"/>
          <p:nvPr/>
        </p:nvPicPr>
        <p:blipFill rotWithShape="1">
          <a:blip r:embed="rId3">
            <a:alphaModFix/>
          </a:blip>
          <a:srcRect/>
          <a:stretch/>
        </p:blipFill>
        <p:spPr>
          <a:xfrm>
            <a:off x="10199380" y="5778000"/>
            <a:ext cx="1992620" cy="1080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0-50 site">
  <p:cSld name="CUSTOM_2">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l="60330"/>
          <a:stretch/>
        </p:blipFill>
        <p:spPr>
          <a:xfrm>
            <a:off x="6093599" y="0"/>
            <a:ext cx="6098400" cy="6858000"/>
          </a:xfrm>
          <a:prstGeom prst="rect">
            <a:avLst/>
          </a:prstGeom>
          <a:noFill/>
          <a:ln>
            <a:noFill/>
          </a:ln>
        </p:spPr>
      </p:pic>
      <p:pic>
        <p:nvPicPr>
          <p:cNvPr id="51" name="Google Shape;51;p6"/>
          <p:cNvPicPr preferRelativeResize="0"/>
          <p:nvPr/>
        </p:nvPicPr>
        <p:blipFill rotWithShape="1">
          <a:blip r:embed="rId3">
            <a:alphaModFix/>
          </a:blip>
          <a:srcRect/>
          <a:stretch/>
        </p:blipFill>
        <p:spPr>
          <a:xfrm>
            <a:off x="10199379" y="5778000"/>
            <a:ext cx="1992620" cy="1080000"/>
          </a:xfrm>
          <a:prstGeom prst="rect">
            <a:avLst/>
          </a:prstGeom>
          <a:noFill/>
          <a:ln>
            <a:noFill/>
          </a:ln>
        </p:spPr>
      </p:pic>
      <p:sp>
        <p:nvSpPr>
          <p:cNvPr id="52" name="Google Shape;52;p6"/>
          <p:cNvSpPr txBox="1">
            <a:spLocks noGrp="1"/>
          </p:cNvSpPr>
          <p:nvPr>
            <p:ph type="title"/>
          </p:nvPr>
        </p:nvSpPr>
        <p:spPr>
          <a:xfrm>
            <a:off x="385875" y="904675"/>
            <a:ext cx="5600400" cy="603600"/>
          </a:xfrm>
          <a:prstGeom prst="rect">
            <a:avLst/>
          </a:prstGeom>
        </p:spPr>
        <p:txBody>
          <a:bodyPr spcFirstLastPara="1" wrap="square" lIns="121900" tIns="121900" rIns="121900" bIns="121900" anchor="b" anchorCtr="0">
            <a:noAutofit/>
          </a:bodyPr>
          <a:lstStyle>
            <a:lvl1pPr lvl="0" rtl="0">
              <a:spcBef>
                <a:spcPts val="0"/>
              </a:spcBef>
              <a:spcAft>
                <a:spcPts val="0"/>
              </a:spcAft>
              <a:buSzPts val="3200"/>
              <a:buNone/>
              <a:defRPr sz="3200">
                <a:solidFill>
                  <a:srgbClr val="000000"/>
                </a:solidFill>
                <a:latin typeface="Poppins Black"/>
                <a:ea typeface="Poppins Black"/>
                <a:cs typeface="Poppins Black"/>
                <a:sym typeface="Poppins Black"/>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53" name="Google Shape;53;p6"/>
          <p:cNvSpPr txBox="1">
            <a:spLocks noGrp="1"/>
          </p:cNvSpPr>
          <p:nvPr>
            <p:ph type="subTitle" idx="1"/>
          </p:nvPr>
        </p:nvSpPr>
        <p:spPr>
          <a:xfrm>
            <a:off x="385875"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1900"/>
              <a:buNone/>
              <a:defRPr sz="1900">
                <a:latin typeface="Poppins Black"/>
                <a:ea typeface="Poppins Black"/>
                <a:cs typeface="Poppins Black"/>
                <a:sym typeface="Poppins Black"/>
              </a:defRPr>
            </a:lvl1pPr>
            <a:lvl2pPr lvl="1" rtl="0">
              <a:spcBef>
                <a:spcPts val="0"/>
              </a:spcBef>
              <a:spcAft>
                <a:spcPts val="0"/>
              </a:spcAft>
              <a:buSzPts val="1900"/>
              <a:buNone/>
              <a:defRPr sz="1900"/>
            </a:lvl2pPr>
            <a:lvl3pPr lvl="2" rtl="0">
              <a:spcBef>
                <a:spcPts val="0"/>
              </a:spcBef>
              <a:spcAft>
                <a:spcPts val="0"/>
              </a:spcAft>
              <a:buSzPts val="1900"/>
              <a:buNone/>
              <a:defRPr sz="1900"/>
            </a:lvl3pPr>
            <a:lvl4pPr lvl="3" rtl="0">
              <a:spcBef>
                <a:spcPts val="0"/>
              </a:spcBef>
              <a:spcAft>
                <a:spcPts val="0"/>
              </a:spcAft>
              <a:buSzPts val="1900"/>
              <a:buNone/>
              <a:defRPr sz="1900"/>
            </a:lvl4pPr>
            <a:lvl5pPr lvl="4" rtl="0">
              <a:spcBef>
                <a:spcPts val="0"/>
              </a:spcBef>
              <a:spcAft>
                <a:spcPts val="0"/>
              </a:spcAft>
              <a:buSzPts val="1900"/>
              <a:buNone/>
              <a:defRPr sz="1900"/>
            </a:lvl5pPr>
            <a:lvl6pPr lvl="5" rtl="0">
              <a:spcBef>
                <a:spcPts val="0"/>
              </a:spcBef>
              <a:spcAft>
                <a:spcPts val="0"/>
              </a:spcAft>
              <a:buSzPts val="1900"/>
              <a:buNone/>
              <a:defRPr sz="1900"/>
            </a:lvl6pPr>
            <a:lvl7pPr lvl="6" rtl="0">
              <a:spcBef>
                <a:spcPts val="0"/>
              </a:spcBef>
              <a:spcAft>
                <a:spcPts val="0"/>
              </a:spcAft>
              <a:buSzPts val="1900"/>
              <a:buNone/>
              <a:defRPr sz="1900"/>
            </a:lvl7pPr>
            <a:lvl8pPr lvl="7" rtl="0">
              <a:spcBef>
                <a:spcPts val="0"/>
              </a:spcBef>
              <a:spcAft>
                <a:spcPts val="0"/>
              </a:spcAft>
              <a:buSzPts val="1900"/>
              <a:buNone/>
              <a:defRPr sz="1900"/>
            </a:lvl8pPr>
            <a:lvl9pPr lvl="8" rtl="0">
              <a:spcBef>
                <a:spcPts val="0"/>
              </a:spcBef>
              <a:spcAft>
                <a:spcPts val="0"/>
              </a:spcAft>
              <a:buSzPts val="1900"/>
              <a:buNone/>
              <a:defRPr sz="1900"/>
            </a:lvl9pPr>
          </a:lstStyle>
          <a:p>
            <a:endParaRPr/>
          </a:p>
        </p:txBody>
      </p:sp>
      <p:sp>
        <p:nvSpPr>
          <p:cNvPr id="54" name="Google Shape;54;p6"/>
          <p:cNvSpPr txBox="1">
            <a:spLocks noGrp="1"/>
          </p:cNvSpPr>
          <p:nvPr>
            <p:ph type="body" idx="2"/>
          </p:nvPr>
        </p:nvSpPr>
        <p:spPr>
          <a:xfrm>
            <a:off x="431675" y="2488850"/>
            <a:ext cx="49053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SzPts val="1900"/>
              <a:buFont typeface="Poppins Light"/>
              <a:buChar char="●"/>
              <a:defRPr sz="1900">
                <a:latin typeface="Poppins Light"/>
                <a:ea typeface="Poppins Light"/>
                <a:cs typeface="Poppins Light"/>
                <a:sym typeface="Poppins Light"/>
              </a:defRPr>
            </a:lvl1pPr>
            <a:lvl2pPr marL="914400" lvl="1" indent="-323850" rtl="0">
              <a:spcBef>
                <a:spcPts val="0"/>
              </a:spcBef>
              <a:spcAft>
                <a:spcPts val="0"/>
              </a:spcAft>
              <a:buSzPts val="1500"/>
              <a:buFont typeface="Poppins Light"/>
              <a:buChar char="○"/>
              <a:defRPr sz="1500">
                <a:latin typeface="Poppins Light"/>
                <a:ea typeface="Poppins Light"/>
                <a:cs typeface="Poppins Light"/>
                <a:sym typeface="Poppins Light"/>
              </a:defRPr>
            </a:lvl2pPr>
            <a:lvl3pPr marL="1371600" lvl="2" indent="-298450" rtl="0">
              <a:spcBef>
                <a:spcPts val="0"/>
              </a:spcBef>
              <a:spcAft>
                <a:spcPts val="0"/>
              </a:spcAft>
              <a:buSzPts val="1100"/>
              <a:buFont typeface="Poppins Light"/>
              <a:buChar char="■"/>
              <a:defRPr sz="1100">
                <a:latin typeface="Poppins Light"/>
                <a:ea typeface="Poppins Light"/>
                <a:cs typeface="Poppins Light"/>
                <a:sym typeface="Poppins Light"/>
              </a:defRPr>
            </a:lvl3pPr>
            <a:lvl4pPr marL="1828800" lvl="3" indent="-279400" rtl="0">
              <a:spcBef>
                <a:spcPts val="0"/>
              </a:spcBef>
              <a:spcAft>
                <a:spcPts val="0"/>
              </a:spcAft>
              <a:buSzPts val="800"/>
              <a:buFont typeface="Poppins Light"/>
              <a:buChar char="●"/>
              <a:defRPr sz="800">
                <a:latin typeface="Poppins Light"/>
                <a:ea typeface="Poppins Light"/>
                <a:cs typeface="Poppins Light"/>
                <a:sym typeface="Poppins Light"/>
              </a:defRPr>
            </a:lvl4pPr>
            <a:lvl5pPr marL="2286000" lvl="4" indent="-279400" rtl="0">
              <a:spcBef>
                <a:spcPts val="0"/>
              </a:spcBef>
              <a:spcAft>
                <a:spcPts val="0"/>
              </a:spcAft>
              <a:buSzPts val="800"/>
              <a:buFont typeface="Poppins Light"/>
              <a:buChar char="○"/>
              <a:defRPr sz="800">
                <a:latin typeface="Poppins Light"/>
                <a:ea typeface="Poppins Light"/>
                <a:cs typeface="Poppins Light"/>
                <a:sym typeface="Poppins Light"/>
              </a:defRPr>
            </a:lvl5pPr>
            <a:lvl6pPr marL="2743200" lvl="5" indent="-279400" rtl="0">
              <a:spcBef>
                <a:spcPts val="0"/>
              </a:spcBef>
              <a:spcAft>
                <a:spcPts val="0"/>
              </a:spcAft>
              <a:buSzPts val="800"/>
              <a:buFont typeface="Poppins Light"/>
              <a:buChar char="■"/>
              <a:defRPr sz="800">
                <a:latin typeface="Poppins Light"/>
                <a:ea typeface="Poppins Light"/>
                <a:cs typeface="Poppins Light"/>
                <a:sym typeface="Poppins Light"/>
              </a:defRPr>
            </a:lvl6pPr>
            <a:lvl7pPr marL="3200400" lvl="6" indent="-279400" rtl="0">
              <a:spcBef>
                <a:spcPts val="0"/>
              </a:spcBef>
              <a:spcAft>
                <a:spcPts val="0"/>
              </a:spcAft>
              <a:buSzPts val="800"/>
              <a:buFont typeface="Poppins Light"/>
              <a:buChar char="●"/>
              <a:defRPr sz="800">
                <a:latin typeface="Poppins Light"/>
                <a:ea typeface="Poppins Light"/>
                <a:cs typeface="Poppins Light"/>
                <a:sym typeface="Poppins Light"/>
              </a:defRPr>
            </a:lvl7pPr>
            <a:lvl8pPr marL="3657600" lvl="7" indent="-279400" rtl="0">
              <a:spcBef>
                <a:spcPts val="0"/>
              </a:spcBef>
              <a:spcAft>
                <a:spcPts val="0"/>
              </a:spcAft>
              <a:buSzPts val="800"/>
              <a:buFont typeface="Poppins Light"/>
              <a:buChar char="○"/>
              <a:defRPr sz="800">
                <a:latin typeface="Poppins Light"/>
                <a:ea typeface="Poppins Light"/>
                <a:cs typeface="Poppins Light"/>
                <a:sym typeface="Poppins Light"/>
              </a:defRPr>
            </a:lvl8pPr>
            <a:lvl9pPr marL="4114800" lvl="8" indent="-279400" rtl="0">
              <a:spcBef>
                <a:spcPts val="0"/>
              </a:spcBef>
              <a:spcAft>
                <a:spcPts val="0"/>
              </a:spcAft>
              <a:buSzPts val="800"/>
              <a:buFont typeface="Poppins Light"/>
              <a:buChar char="■"/>
              <a:defRPr sz="800">
                <a:latin typeface="Poppins Light"/>
                <a:ea typeface="Poppins Light"/>
                <a:cs typeface="Poppins Light"/>
                <a:sym typeface="Poppins Light"/>
              </a:defRPr>
            </a:lvl9pPr>
          </a:lstStyle>
          <a:p>
            <a:endParaRPr/>
          </a:p>
        </p:txBody>
      </p:sp>
      <p:sp>
        <p:nvSpPr>
          <p:cNvPr id="55" name="Google Shape;55;p6"/>
          <p:cNvSpPr txBox="1">
            <a:spLocks noGrp="1"/>
          </p:cNvSpPr>
          <p:nvPr>
            <p:ph type="subTitle" idx="3"/>
          </p:nvPr>
        </p:nvSpPr>
        <p:spPr>
          <a:xfrm>
            <a:off x="6511958" y="1711450"/>
            <a:ext cx="4996800" cy="396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Clr>
                <a:schemeClr val="lt1"/>
              </a:buClr>
              <a:buSzPts val="1900"/>
              <a:buNone/>
              <a:defRPr sz="1900">
                <a:solidFill>
                  <a:schemeClr val="lt1"/>
                </a:solidFill>
                <a:latin typeface="Poppins Black"/>
                <a:ea typeface="Poppins Black"/>
                <a:cs typeface="Poppins Black"/>
                <a:sym typeface="Poppins Black"/>
              </a:defRPr>
            </a:lvl1pPr>
            <a:lvl2pPr lvl="1" rtl="0">
              <a:spcBef>
                <a:spcPts val="0"/>
              </a:spcBef>
              <a:spcAft>
                <a:spcPts val="0"/>
              </a:spcAft>
              <a:buClr>
                <a:schemeClr val="lt1"/>
              </a:buClr>
              <a:buSzPts val="1900"/>
              <a:buNone/>
              <a:defRPr sz="1900">
                <a:solidFill>
                  <a:schemeClr val="lt1"/>
                </a:solidFill>
              </a:defRPr>
            </a:lvl2pPr>
            <a:lvl3pPr lvl="2" rtl="0">
              <a:spcBef>
                <a:spcPts val="0"/>
              </a:spcBef>
              <a:spcAft>
                <a:spcPts val="0"/>
              </a:spcAft>
              <a:buClr>
                <a:schemeClr val="lt1"/>
              </a:buClr>
              <a:buSzPts val="1900"/>
              <a:buNone/>
              <a:defRPr sz="1900">
                <a:solidFill>
                  <a:schemeClr val="lt1"/>
                </a:solidFill>
              </a:defRPr>
            </a:lvl3pPr>
            <a:lvl4pPr lvl="3" rtl="0">
              <a:spcBef>
                <a:spcPts val="0"/>
              </a:spcBef>
              <a:spcAft>
                <a:spcPts val="0"/>
              </a:spcAft>
              <a:buClr>
                <a:schemeClr val="lt1"/>
              </a:buClr>
              <a:buSzPts val="1900"/>
              <a:buNone/>
              <a:defRPr sz="1900">
                <a:solidFill>
                  <a:schemeClr val="lt1"/>
                </a:solidFill>
              </a:defRPr>
            </a:lvl4pPr>
            <a:lvl5pPr lvl="4" rtl="0">
              <a:spcBef>
                <a:spcPts val="0"/>
              </a:spcBef>
              <a:spcAft>
                <a:spcPts val="0"/>
              </a:spcAft>
              <a:buClr>
                <a:schemeClr val="lt1"/>
              </a:buClr>
              <a:buSzPts val="1900"/>
              <a:buNone/>
              <a:defRPr sz="1900">
                <a:solidFill>
                  <a:schemeClr val="lt1"/>
                </a:solidFill>
              </a:defRPr>
            </a:lvl5pPr>
            <a:lvl6pPr lvl="5" rtl="0">
              <a:spcBef>
                <a:spcPts val="0"/>
              </a:spcBef>
              <a:spcAft>
                <a:spcPts val="0"/>
              </a:spcAft>
              <a:buClr>
                <a:schemeClr val="lt1"/>
              </a:buClr>
              <a:buSzPts val="1900"/>
              <a:buNone/>
              <a:defRPr sz="1900">
                <a:solidFill>
                  <a:schemeClr val="lt1"/>
                </a:solidFill>
              </a:defRPr>
            </a:lvl6pPr>
            <a:lvl7pPr lvl="6" rtl="0">
              <a:spcBef>
                <a:spcPts val="0"/>
              </a:spcBef>
              <a:spcAft>
                <a:spcPts val="0"/>
              </a:spcAft>
              <a:buClr>
                <a:schemeClr val="lt1"/>
              </a:buClr>
              <a:buSzPts val="1900"/>
              <a:buNone/>
              <a:defRPr sz="1900">
                <a:solidFill>
                  <a:schemeClr val="lt1"/>
                </a:solidFill>
              </a:defRPr>
            </a:lvl7pPr>
            <a:lvl8pPr lvl="7" rtl="0">
              <a:spcBef>
                <a:spcPts val="0"/>
              </a:spcBef>
              <a:spcAft>
                <a:spcPts val="0"/>
              </a:spcAft>
              <a:buClr>
                <a:schemeClr val="lt1"/>
              </a:buClr>
              <a:buSzPts val="1900"/>
              <a:buNone/>
              <a:defRPr sz="1900">
                <a:solidFill>
                  <a:schemeClr val="lt1"/>
                </a:solidFill>
              </a:defRPr>
            </a:lvl8pPr>
            <a:lvl9pPr lvl="8" rtl="0">
              <a:spcBef>
                <a:spcPts val="0"/>
              </a:spcBef>
              <a:spcAft>
                <a:spcPts val="0"/>
              </a:spcAft>
              <a:buClr>
                <a:schemeClr val="lt1"/>
              </a:buClr>
              <a:buSzPts val="1900"/>
              <a:buNone/>
              <a:defRPr sz="1900">
                <a:solidFill>
                  <a:schemeClr val="lt1"/>
                </a:solidFill>
              </a:defRPr>
            </a:lvl9pPr>
          </a:lstStyle>
          <a:p>
            <a:endParaRPr/>
          </a:p>
        </p:txBody>
      </p:sp>
      <p:sp>
        <p:nvSpPr>
          <p:cNvPr id="56" name="Google Shape;56;p6"/>
          <p:cNvSpPr txBox="1">
            <a:spLocks noGrp="1"/>
          </p:cNvSpPr>
          <p:nvPr>
            <p:ph type="body" idx="4"/>
          </p:nvPr>
        </p:nvSpPr>
        <p:spPr>
          <a:xfrm>
            <a:off x="6540758" y="2436383"/>
            <a:ext cx="4939200" cy="2798100"/>
          </a:xfrm>
          <a:prstGeom prst="rect">
            <a:avLst/>
          </a:prstGeom>
          <a:noFill/>
          <a:ln>
            <a:noFill/>
          </a:ln>
        </p:spPr>
        <p:txBody>
          <a:bodyPr spcFirstLastPara="1" wrap="square" lIns="91425" tIns="0" rIns="91425" bIns="91425" anchor="t" anchorCtr="0">
            <a:noAutofit/>
          </a:bodyPr>
          <a:lstStyle>
            <a:lvl1pPr marL="457200" lvl="0" indent="-349250" rtl="0">
              <a:spcBef>
                <a:spcPts val="0"/>
              </a:spcBef>
              <a:spcAft>
                <a:spcPts val="0"/>
              </a:spcAft>
              <a:buClr>
                <a:schemeClr val="lt1"/>
              </a:buClr>
              <a:buSzPts val="1900"/>
              <a:buFont typeface="Poppins Light"/>
              <a:buChar char="●"/>
              <a:defRPr sz="1900">
                <a:solidFill>
                  <a:schemeClr val="lt1"/>
                </a:solidFill>
                <a:latin typeface="Poppins Light"/>
                <a:ea typeface="Poppins Light"/>
                <a:cs typeface="Poppins Light"/>
                <a:sym typeface="Poppins Light"/>
              </a:defRPr>
            </a:lvl1pPr>
            <a:lvl2pPr marL="914400" lvl="1" indent="-323850" rtl="0">
              <a:spcBef>
                <a:spcPts val="0"/>
              </a:spcBef>
              <a:spcAft>
                <a:spcPts val="0"/>
              </a:spcAft>
              <a:buClr>
                <a:schemeClr val="lt1"/>
              </a:buClr>
              <a:buSzPts val="1500"/>
              <a:buFont typeface="Poppins Light"/>
              <a:buChar char="○"/>
              <a:defRPr sz="1500">
                <a:solidFill>
                  <a:schemeClr val="lt1"/>
                </a:solidFill>
                <a:latin typeface="Poppins Light"/>
                <a:ea typeface="Poppins Light"/>
                <a:cs typeface="Poppins Light"/>
                <a:sym typeface="Poppins Light"/>
              </a:defRPr>
            </a:lvl2pPr>
            <a:lvl3pPr marL="1371600" lvl="2" indent="-298450" rtl="0">
              <a:spcBef>
                <a:spcPts val="0"/>
              </a:spcBef>
              <a:spcAft>
                <a:spcPts val="0"/>
              </a:spcAft>
              <a:buClr>
                <a:schemeClr val="lt1"/>
              </a:buClr>
              <a:buSzPts val="1100"/>
              <a:buFont typeface="Poppins Light"/>
              <a:buChar char="■"/>
              <a:defRPr sz="1100">
                <a:solidFill>
                  <a:schemeClr val="lt1"/>
                </a:solidFill>
                <a:latin typeface="Poppins Light"/>
                <a:ea typeface="Poppins Light"/>
                <a:cs typeface="Poppins Light"/>
                <a:sym typeface="Poppins Light"/>
              </a:defRPr>
            </a:lvl3pPr>
            <a:lvl4pPr marL="1828800" lvl="3"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4pPr>
            <a:lvl5pPr marL="2286000" lvl="4"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5pPr>
            <a:lvl6pPr marL="2743200" lvl="5"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6pPr>
            <a:lvl7pPr marL="3200400" lvl="6"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7pPr>
            <a:lvl8pPr marL="3657600" lvl="7"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8pPr>
            <a:lvl9pPr marL="4114800" lvl="8" indent="-279400" rtl="0">
              <a:spcBef>
                <a:spcPts val="0"/>
              </a:spcBef>
              <a:spcAft>
                <a:spcPts val="0"/>
              </a:spcAft>
              <a:buClr>
                <a:schemeClr val="lt1"/>
              </a:buClr>
              <a:buSzPts val="800"/>
              <a:buFont typeface="Poppins Light"/>
              <a:buChar char="■"/>
              <a:defRPr sz="800">
                <a:solidFill>
                  <a:schemeClr val="lt1"/>
                </a:solidFill>
                <a:latin typeface="Poppins Light"/>
                <a:ea typeface="Poppins Light"/>
                <a:cs typeface="Poppins Light"/>
                <a:sym typeface="Poppins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ansition headline">
  <p:cSld name="CUSTOM_2_1">
    <p:spTree>
      <p:nvGrpSpPr>
        <p:cNvPr id="1" name="Shape 57"/>
        <p:cNvGrpSpPr/>
        <p:nvPr/>
      </p:nvGrpSpPr>
      <p:grpSpPr>
        <a:xfrm>
          <a:off x="0" y="0"/>
          <a:ext cx="0" cy="0"/>
          <a:chOff x="0" y="0"/>
          <a:chExt cx="0" cy="0"/>
        </a:xfrm>
      </p:grpSpPr>
      <p:grpSp>
        <p:nvGrpSpPr>
          <p:cNvPr id="58" name="Google Shape;58;p7"/>
          <p:cNvGrpSpPr/>
          <p:nvPr/>
        </p:nvGrpSpPr>
        <p:grpSpPr>
          <a:xfrm>
            <a:off x="554063" y="2615373"/>
            <a:ext cx="795017" cy="672375"/>
            <a:chOff x="554063" y="2615373"/>
            <a:chExt cx="795017" cy="672375"/>
          </a:xfrm>
        </p:grpSpPr>
        <p:sp>
          <p:nvSpPr>
            <p:cNvPr id="59" name="Google Shape;59;p7"/>
            <p:cNvSpPr/>
            <p:nvPr/>
          </p:nvSpPr>
          <p:spPr>
            <a:xfrm>
              <a:off x="845980" y="2784648"/>
              <a:ext cx="503100" cy="503100"/>
            </a:xfrm>
            <a:prstGeom prst="ellipse">
              <a:avLst/>
            </a:prstGeom>
            <a:solidFill>
              <a:srgbClr val="F20B3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0" name="Google Shape;60;p7"/>
            <p:cNvSpPr/>
            <p:nvPr/>
          </p:nvSpPr>
          <p:spPr>
            <a:xfrm>
              <a:off x="554063" y="2934378"/>
              <a:ext cx="216000" cy="216000"/>
            </a:xfrm>
            <a:prstGeom prst="ellipse">
              <a:avLst/>
            </a:prstGeom>
            <a:solidFill>
              <a:srgbClr val="5500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1" name="Google Shape;61;p7"/>
            <p:cNvSpPr/>
            <p:nvPr/>
          </p:nvSpPr>
          <p:spPr>
            <a:xfrm>
              <a:off x="685097" y="2615373"/>
              <a:ext cx="216000" cy="216000"/>
            </a:xfrm>
            <a:prstGeom prst="ellipse">
              <a:avLst/>
            </a:prstGeom>
            <a:solidFill>
              <a:srgbClr val="01F9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grpSp>
      <p:sp>
        <p:nvSpPr>
          <p:cNvPr id="62" name="Google Shape;62;p7"/>
          <p:cNvSpPr txBox="1"/>
          <p:nvPr/>
        </p:nvSpPr>
        <p:spPr>
          <a:xfrm>
            <a:off x="1" y="6412971"/>
            <a:ext cx="7355700" cy="4449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1500"/>
              <a:buFont typeface="Arial"/>
              <a:buNone/>
            </a:pPr>
            <a:r>
              <a:rPr lang="pl-PL" sz="1500" b="0" i="0" u="none" strike="noStrike" cap="none">
                <a:solidFill>
                  <a:schemeClr val="dk1"/>
                </a:solidFill>
                <a:latin typeface="Poppins Light"/>
                <a:ea typeface="Poppins Light"/>
                <a:cs typeface="Poppins Light"/>
                <a:sym typeface="Poppins Light"/>
              </a:rPr>
              <a:t>infoShareAcademy.com</a:t>
            </a:r>
            <a:endParaRPr sz="1500" b="0" i="0" u="none" strike="noStrike" cap="none">
              <a:solidFill>
                <a:schemeClr val="dk1"/>
              </a:solidFill>
              <a:latin typeface="Poppins Light"/>
              <a:ea typeface="Poppins Light"/>
              <a:cs typeface="Poppins Light"/>
              <a:sym typeface="Poppins Light"/>
            </a:endParaRPr>
          </a:p>
        </p:txBody>
      </p:sp>
      <p:pic>
        <p:nvPicPr>
          <p:cNvPr id="63" name="Google Shape;63;p7"/>
          <p:cNvPicPr preferRelativeResize="0"/>
          <p:nvPr/>
        </p:nvPicPr>
        <p:blipFill rotWithShape="1">
          <a:blip r:embed="rId2">
            <a:alphaModFix/>
          </a:blip>
          <a:srcRect l="60330"/>
          <a:stretch/>
        </p:blipFill>
        <p:spPr>
          <a:xfrm>
            <a:off x="7355392" y="0"/>
            <a:ext cx="4836610" cy="6858000"/>
          </a:xfrm>
          <a:prstGeom prst="rect">
            <a:avLst/>
          </a:prstGeom>
          <a:noFill/>
          <a:ln>
            <a:noFill/>
          </a:ln>
        </p:spPr>
      </p:pic>
      <p:pic>
        <p:nvPicPr>
          <p:cNvPr id="64" name="Google Shape;64;p7"/>
          <p:cNvPicPr preferRelativeResize="0"/>
          <p:nvPr/>
        </p:nvPicPr>
        <p:blipFill rotWithShape="1">
          <a:blip r:embed="rId3">
            <a:alphaModFix/>
          </a:blip>
          <a:srcRect/>
          <a:stretch/>
        </p:blipFill>
        <p:spPr>
          <a:xfrm>
            <a:off x="8113178" y="2529000"/>
            <a:ext cx="3321032" cy="1800000"/>
          </a:xfrm>
          <a:prstGeom prst="rect">
            <a:avLst/>
          </a:prstGeom>
          <a:noFill/>
          <a:ln>
            <a:noFill/>
          </a:ln>
        </p:spPr>
      </p:pic>
      <p:sp>
        <p:nvSpPr>
          <p:cNvPr id="65" name="Google Shape;65;p7"/>
          <p:cNvSpPr txBox="1">
            <a:spLocks noGrp="1"/>
          </p:cNvSpPr>
          <p:nvPr>
            <p:ph type="subTitle" idx="1"/>
          </p:nvPr>
        </p:nvSpPr>
        <p:spPr>
          <a:xfrm>
            <a:off x="1471750" y="2729450"/>
            <a:ext cx="4751100" cy="558300"/>
          </a:xfrm>
          <a:prstGeom prst="rect">
            <a:avLst/>
          </a:prstGeom>
          <a:noFill/>
          <a:ln>
            <a:noFill/>
          </a:ln>
        </p:spPr>
        <p:txBody>
          <a:bodyPr spcFirstLastPara="1" wrap="square" lIns="121900" tIns="121900" rIns="121900" bIns="121900" anchor="t" anchorCtr="0">
            <a:noAutofit/>
          </a:bodyPr>
          <a:lstStyle>
            <a:lvl1pPr lvl="0" rtl="0">
              <a:spcBef>
                <a:spcPts val="0"/>
              </a:spcBef>
              <a:spcAft>
                <a:spcPts val="0"/>
              </a:spcAft>
              <a:buSzPts val="3200"/>
              <a:buFont typeface="Poppins"/>
              <a:buNone/>
              <a:defRPr sz="3200" b="1">
                <a:latin typeface="Poppins"/>
                <a:ea typeface="Poppins"/>
                <a:cs typeface="Poppins"/>
                <a:sym typeface="Poppins"/>
              </a:defRPr>
            </a:lvl1pPr>
            <a:lvl2pPr lvl="1" rtl="0">
              <a:spcBef>
                <a:spcPts val="0"/>
              </a:spcBef>
              <a:spcAft>
                <a:spcPts val="0"/>
              </a:spcAft>
              <a:buSzPts val="3200"/>
              <a:buFont typeface="Poppins"/>
              <a:buNone/>
              <a:defRPr sz="3200" b="1">
                <a:latin typeface="Poppins"/>
                <a:ea typeface="Poppins"/>
                <a:cs typeface="Poppins"/>
                <a:sym typeface="Poppins"/>
              </a:defRPr>
            </a:lvl2pPr>
            <a:lvl3pPr lvl="2" rtl="0">
              <a:spcBef>
                <a:spcPts val="0"/>
              </a:spcBef>
              <a:spcAft>
                <a:spcPts val="0"/>
              </a:spcAft>
              <a:buSzPts val="3200"/>
              <a:buFont typeface="Poppins"/>
              <a:buNone/>
              <a:defRPr sz="3200" b="1">
                <a:latin typeface="Poppins"/>
                <a:ea typeface="Poppins"/>
                <a:cs typeface="Poppins"/>
                <a:sym typeface="Poppins"/>
              </a:defRPr>
            </a:lvl3pPr>
            <a:lvl4pPr lvl="3" rtl="0">
              <a:spcBef>
                <a:spcPts val="0"/>
              </a:spcBef>
              <a:spcAft>
                <a:spcPts val="0"/>
              </a:spcAft>
              <a:buSzPts val="3200"/>
              <a:buFont typeface="Poppins"/>
              <a:buNone/>
              <a:defRPr sz="3200" b="1">
                <a:latin typeface="Poppins"/>
                <a:ea typeface="Poppins"/>
                <a:cs typeface="Poppins"/>
                <a:sym typeface="Poppins"/>
              </a:defRPr>
            </a:lvl4pPr>
            <a:lvl5pPr lvl="4" rtl="0">
              <a:spcBef>
                <a:spcPts val="0"/>
              </a:spcBef>
              <a:spcAft>
                <a:spcPts val="0"/>
              </a:spcAft>
              <a:buSzPts val="3200"/>
              <a:buFont typeface="Poppins"/>
              <a:buNone/>
              <a:defRPr sz="3200" b="1">
                <a:latin typeface="Poppins"/>
                <a:ea typeface="Poppins"/>
                <a:cs typeface="Poppins"/>
                <a:sym typeface="Poppins"/>
              </a:defRPr>
            </a:lvl5pPr>
            <a:lvl6pPr lvl="5" rtl="0">
              <a:spcBef>
                <a:spcPts val="0"/>
              </a:spcBef>
              <a:spcAft>
                <a:spcPts val="0"/>
              </a:spcAft>
              <a:buSzPts val="3200"/>
              <a:buFont typeface="Poppins"/>
              <a:buNone/>
              <a:defRPr sz="3200" b="1">
                <a:latin typeface="Poppins"/>
                <a:ea typeface="Poppins"/>
                <a:cs typeface="Poppins"/>
                <a:sym typeface="Poppins"/>
              </a:defRPr>
            </a:lvl6pPr>
            <a:lvl7pPr lvl="6" rtl="0">
              <a:spcBef>
                <a:spcPts val="0"/>
              </a:spcBef>
              <a:spcAft>
                <a:spcPts val="0"/>
              </a:spcAft>
              <a:buSzPts val="3200"/>
              <a:buFont typeface="Poppins"/>
              <a:buNone/>
              <a:defRPr sz="3200" b="1">
                <a:latin typeface="Poppins"/>
                <a:ea typeface="Poppins"/>
                <a:cs typeface="Poppins"/>
                <a:sym typeface="Poppins"/>
              </a:defRPr>
            </a:lvl7pPr>
            <a:lvl8pPr lvl="7" rtl="0">
              <a:spcBef>
                <a:spcPts val="0"/>
              </a:spcBef>
              <a:spcAft>
                <a:spcPts val="0"/>
              </a:spcAft>
              <a:buSzPts val="3200"/>
              <a:buFont typeface="Poppins"/>
              <a:buNone/>
              <a:defRPr sz="3200" b="1">
                <a:latin typeface="Poppins"/>
                <a:ea typeface="Poppins"/>
                <a:cs typeface="Poppins"/>
                <a:sym typeface="Poppins"/>
              </a:defRPr>
            </a:lvl8pPr>
            <a:lvl9pPr lvl="8" rtl="0">
              <a:spcBef>
                <a:spcPts val="0"/>
              </a:spcBef>
              <a:spcAft>
                <a:spcPts val="0"/>
              </a:spcAft>
              <a:buSzPts val="3200"/>
              <a:buFont typeface="Poppins"/>
              <a:buNone/>
              <a:defRPr sz="3200" b="1">
                <a:latin typeface="Poppins"/>
                <a:ea typeface="Poppins"/>
                <a:cs typeface="Poppins"/>
                <a:sym typeface="Poppins"/>
              </a:defRPr>
            </a:lvl9pPr>
          </a:lstStyle>
          <a:p>
            <a:endParaRPr/>
          </a:p>
        </p:txBody>
      </p:sp>
      <p:sp>
        <p:nvSpPr>
          <p:cNvPr id="66" name="Google Shape;66;p7"/>
          <p:cNvSpPr txBox="1">
            <a:spLocks noGrp="1"/>
          </p:cNvSpPr>
          <p:nvPr>
            <p:ph type="body" idx="2"/>
          </p:nvPr>
        </p:nvSpPr>
        <p:spPr>
          <a:xfrm>
            <a:off x="653783" y="4328983"/>
            <a:ext cx="4998900" cy="444900"/>
          </a:xfrm>
          <a:prstGeom prst="rect">
            <a:avLst/>
          </a:prstGeom>
          <a:noFill/>
          <a:ln>
            <a:noFill/>
          </a:ln>
        </p:spPr>
        <p:txBody>
          <a:bodyPr spcFirstLastPara="1" wrap="square" lIns="121900" tIns="121900" rIns="121900" bIns="121900" anchor="t" anchorCtr="0">
            <a:noAutofit/>
          </a:bodyPr>
          <a:lstStyle>
            <a:lvl1pPr marL="457200" lvl="0" indent="-349250" rtl="0">
              <a:spcBef>
                <a:spcPts val="0"/>
              </a:spcBef>
              <a:spcAft>
                <a:spcPts val="0"/>
              </a:spcAft>
              <a:buSzPts val="1900"/>
              <a:buFont typeface="Poppins"/>
              <a:buChar char="●"/>
              <a:defRPr sz="1900">
                <a:latin typeface="Poppins"/>
                <a:ea typeface="Poppins"/>
                <a:cs typeface="Poppins"/>
                <a:sym typeface="Poppins"/>
              </a:defRPr>
            </a:lvl1pPr>
            <a:lvl2pPr marL="914400" lvl="1" indent="-323850" rtl="0">
              <a:spcBef>
                <a:spcPts val="0"/>
              </a:spcBef>
              <a:spcAft>
                <a:spcPts val="0"/>
              </a:spcAft>
              <a:buSzPts val="1500"/>
              <a:buFont typeface="Poppins"/>
              <a:buChar char="○"/>
              <a:defRPr sz="1500">
                <a:latin typeface="Poppins"/>
                <a:ea typeface="Poppins"/>
                <a:cs typeface="Poppins"/>
                <a:sym typeface="Poppins"/>
              </a:defRPr>
            </a:lvl2pPr>
            <a:lvl3pPr marL="1371600" lvl="2" indent="-298450" rtl="0">
              <a:spcBef>
                <a:spcPts val="0"/>
              </a:spcBef>
              <a:spcAft>
                <a:spcPts val="0"/>
              </a:spcAft>
              <a:buSzPts val="1100"/>
              <a:buFont typeface="Poppins"/>
              <a:buChar char="■"/>
              <a:defRPr sz="1100">
                <a:latin typeface="Poppins"/>
                <a:ea typeface="Poppins"/>
                <a:cs typeface="Poppins"/>
                <a:sym typeface="Poppins"/>
              </a:defRPr>
            </a:lvl3pPr>
            <a:lvl4pPr marL="1828800" lvl="3" indent="-279400" rtl="0">
              <a:spcBef>
                <a:spcPts val="0"/>
              </a:spcBef>
              <a:spcAft>
                <a:spcPts val="0"/>
              </a:spcAft>
              <a:buSzPts val="800"/>
              <a:buFont typeface="Poppins"/>
              <a:buChar char="●"/>
              <a:defRPr sz="800">
                <a:latin typeface="Poppins"/>
                <a:ea typeface="Poppins"/>
                <a:cs typeface="Poppins"/>
                <a:sym typeface="Poppins"/>
              </a:defRPr>
            </a:lvl4pPr>
            <a:lvl5pPr marL="2286000" lvl="4" indent="-279400" rtl="0">
              <a:spcBef>
                <a:spcPts val="0"/>
              </a:spcBef>
              <a:spcAft>
                <a:spcPts val="0"/>
              </a:spcAft>
              <a:buSzPts val="800"/>
              <a:buFont typeface="Poppins"/>
              <a:buChar char="○"/>
              <a:defRPr sz="800">
                <a:latin typeface="Poppins"/>
                <a:ea typeface="Poppins"/>
                <a:cs typeface="Poppins"/>
                <a:sym typeface="Poppins"/>
              </a:defRPr>
            </a:lvl5pPr>
            <a:lvl6pPr marL="2743200" lvl="5" indent="-279400" rtl="0">
              <a:spcBef>
                <a:spcPts val="0"/>
              </a:spcBef>
              <a:spcAft>
                <a:spcPts val="0"/>
              </a:spcAft>
              <a:buSzPts val="800"/>
              <a:buFont typeface="Poppins"/>
              <a:buChar char="■"/>
              <a:defRPr sz="800">
                <a:latin typeface="Poppins"/>
                <a:ea typeface="Poppins"/>
                <a:cs typeface="Poppins"/>
                <a:sym typeface="Poppins"/>
              </a:defRPr>
            </a:lvl6pPr>
            <a:lvl7pPr marL="3200400" lvl="6" indent="-279400" rtl="0">
              <a:spcBef>
                <a:spcPts val="0"/>
              </a:spcBef>
              <a:spcAft>
                <a:spcPts val="0"/>
              </a:spcAft>
              <a:buSzPts val="800"/>
              <a:buFont typeface="Poppins"/>
              <a:buChar char="●"/>
              <a:defRPr sz="800">
                <a:latin typeface="Poppins"/>
                <a:ea typeface="Poppins"/>
                <a:cs typeface="Poppins"/>
                <a:sym typeface="Poppins"/>
              </a:defRPr>
            </a:lvl7pPr>
            <a:lvl8pPr marL="3657600" lvl="7" indent="-279400" rtl="0">
              <a:spcBef>
                <a:spcPts val="0"/>
              </a:spcBef>
              <a:spcAft>
                <a:spcPts val="0"/>
              </a:spcAft>
              <a:buSzPts val="800"/>
              <a:buFont typeface="Poppins"/>
              <a:buChar char="○"/>
              <a:defRPr sz="800">
                <a:latin typeface="Poppins"/>
                <a:ea typeface="Poppins"/>
                <a:cs typeface="Poppins"/>
                <a:sym typeface="Poppins"/>
              </a:defRPr>
            </a:lvl8pPr>
            <a:lvl9pPr marL="4114800" lvl="8" indent="-279400" rtl="0">
              <a:spcBef>
                <a:spcPts val="0"/>
              </a:spcBef>
              <a:spcAft>
                <a:spcPts val="0"/>
              </a:spcAft>
              <a:buSzPts val="800"/>
              <a:buFont typeface="Poppins"/>
              <a:buChar char="■"/>
              <a:defRPr sz="800">
                <a:latin typeface="Poppins"/>
                <a:ea typeface="Poppins"/>
                <a:cs typeface="Poppins"/>
                <a:sym typeface="Poppi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pl-PL"/>
              <a:t>‹#›</a:t>
            </a:fld>
            <a:endParaRPr/>
          </a:p>
        </p:txBody>
      </p:sp>
    </p:spTree>
  </p:cSld>
  <p:clrMap bg1="lt1" tx1="dk1" bg2="dk2" tx2="lt2" accent1="accent1" accent2="accent2" accent3="accent3" accent4="accent4" accent5="accent5" accent6="accent6" hlink="hlink" folHlink="folHlink"/>
  <p:sldLayoutIdLst>
    <p:sldLayoutId id="2147483671" r:id="rId1"/>
    <p:sldLayoutId id="2147483668" r:id="rId2"/>
    <p:sldLayoutId id="2147483669" r:id="rId3"/>
    <p:sldLayoutId id="2147483670" r:id="rId4"/>
    <p:sldLayoutId id="2147483673" r:id="rId5"/>
    <p:sldLayoutId id="2147483667" r:id="rId6"/>
    <p:sldLayoutId id="2147483651" r:id="rId7"/>
    <p:sldLayoutId id="2147483652" r:id="rId8"/>
    <p:sldLayoutId id="2147483653" r:id="rId9"/>
    <p:sldLayoutId id="2147483655"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hyperlink" Target="https://en.wikipedia.org/wiki/Gallup,_Inc.#:~:text=Gallup%20weights%20data%20to%20census,any%20disproportion%20in%20selection%20probabili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CE0EE27-156C-C42B-A6C0-F86E7FA6764D}"/>
              </a:ext>
            </a:extLst>
          </p:cNvPr>
          <p:cNvSpPr>
            <a:spLocks noGrp="1"/>
          </p:cNvSpPr>
          <p:nvPr>
            <p:ph type="subTitle" idx="1"/>
          </p:nvPr>
        </p:nvSpPr>
        <p:spPr>
          <a:xfrm>
            <a:off x="1471750" y="1652095"/>
            <a:ext cx="4751100" cy="558300"/>
          </a:xfrm>
        </p:spPr>
        <p:txBody>
          <a:bodyPr/>
          <a:lstStyle/>
          <a:p>
            <a:r>
              <a:rPr lang="en-GB" dirty="0"/>
              <a:t>PROJEKT#1</a:t>
            </a:r>
          </a:p>
          <a:p>
            <a:endParaRPr lang="en-GB" dirty="0"/>
          </a:p>
          <a:p>
            <a:r>
              <a:rPr lang="en-GB" dirty="0" err="1"/>
              <a:t>Szczęście</a:t>
            </a:r>
            <a:r>
              <a:rPr lang="en-GB" dirty="0"/>
              <a:t> bez </a:t>
            </a:r>
            <a:r>
              <a:rPr lang="en-GB" dirty="0" err="1"/>
              <a:t>granic</a:t>
            </a:r>
            <a:endParaRPr lang="en-GB" dirty="0"/>
          </a:p>
        </p:txBody>
      </p:sp>
      <p:sp>
        <p:nvSpPr>
          <p:cNvPr id="3" name="Text Placeholder 2">
            <a:extLst>
              <a:ext uri="{FF2B5EF4-FFF2-40B4-BE49-F238E27FC236}">
                <a16:creationId xmlns:a16="http://schemas.microsoft.com/office/drawing/2014/main" id="{136BFEE9-21F9-CD54-3980-01988513109D}"/>
              </a:ext>
            </a:extLst>
          </p:cNvPr>
          <p:cNvSpPr>
            <a:spLocks noGrp="1"/>
          </p:cNvSpPr>
          <p:nvPr>
            <p:ph type="body" idx="2"/>
          </p:nvPr>
        </p:nvSpPr>
        <p:spPr>
          <a:xfrm>
            <a:off x="653783" y="3604707"/>
            <a:ext cx="4998900" cy="444900"/>
          </a:xfrm>
        </p:spPr>
        <p:txBody>
          <a:bodyPr/>
          <a:lstStyle/>
          <a:p>
            <a:pPr marL="107950" indent="0">
              <a:buNone/>
            </a:pPr>
            <a:r>
              <a:rPr lang="en-GB" dirty="0"/>
              <a:t>Team TYLDA:</a:t>
            </a:r>
          </a:p>
          <a:p>
            <a:pPr marL="107950" indent="0">
              <a:buNone/>
            </a:pPr>
            <a:r>
              <a:rPr lang="en-GB" sz="1200" dirty="0"/>
              <a:t>[A-Z]</a:t>
            </a:r>
          </a:p>
          <a:p>
            <a:pPr marL="107950" indent="0">
              <a:buNone/>
            </a:pPr>
            <a:r>
              <a:rPr lang="en-GB" dirty="0"/>
              <a:t>BRYSIAK Marcin</a:t>
            </a:r>
          </a:p>
          <a:p>
            <a:pPr marL="107950" indent="0">
              <a:buNone/>
            </a:pPr>
            <a:r>
              <a:rPr lang="en-GB" dirty="0"/>
              <a:t>STRUGALSKA Adriana</a:t>
            </a:r>
          </a:p>
          <a:p>
            <a:pPr marL="107950" indent="0">
              <a:buNone/>
            </a:pPr>
            <a:r>
              <a:rPr lang="en-GB" dirty="0"/>
              <a:t>ZACHAREWICZ </a:t>
            </a:r>
            <a:r>
              <a:rPr lang="en-GB" dirty="0" err="1"/>
              <a:t>Łukasz</a:t>
            </a:r>
            <a:endParaRPr lang="en-GB" dirty="0"/>
          </a:p>
        </p:txBody>
      </p:sp>
      <p:sp>
        <p:nvSpPr>
          <p:cNvPr id="4" name="Text Placeholder 2">
            <a:extLst>
              <a:ext uri="{FF2B5EF4-FFF2-40B4-BE49-F238E27FC236}">
                <a16:creationId xmlns:a16="http://schemas.microsoft.com/office/drawing/2014/main" id="{3AA70078-14AF-4FED-CBAB-FC45CFD47088}"/>
              </a:ext>
            </a:extLst>
          </p:cNvPr>
          <p:cNvSpPr txBox="1">
            <a:spLocks/>
          </p:cNvSpPr>
          <p:nvPr/>
        </p:nvSpPr>
        <p:spPr>
          <a:xfrm>
            <a:off x="653783" y="5576860"/>
            <a:ext cx="4998900" cy="444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rgbClr val="000000"/>
              </a:buClr>
              <a:buSzPts val="1900"/>
              <a:buFont typeface="Poppins"/>
              <a:buChar char="●"/>
              <a:defRPr sz="1900" b="0" i="0" u="none" strike="noStrike" cap="none">
                <a:solidFill>
                  <a:srgbClr val="000000"/>
                </a:solidFill>
                <a:latin typeface="Poppins"/>
                <a:ea typeface="Poppins"/>
                <a:cs typeface="Poppins"/>
                <a:sym typeface="Poppins"/>
              </a:defRPr>
            </a:lvl1pPr>
            <a:lvl2pPr marL="914400" marR="0" lvl="1" indent="-323850" algn="l" rtl="0">
              <a:lnSpc>
                <a:spcPct val="100000"/>
              </a:lnSpc>
              <a:spcBef>
                <a:spcPts val="0"/>
              </a:spcBef>
              <a:spcAft>
                <a:spcPts val="0"/>
              </a:spcAft>
              <a:buClr>
                <a:srgbClr val="000000"/>
              </a:buClr>
              <a:buSzPts val="1500"/>
              <a:buFont typeface="Poppins"/>
              <a:buChar char="○"/>
              <a:defRPr sz="1500" b="0" i="0" u="none" strike="noStrike" cap="none">
                <a:solidFill>
                  <a:srgbClr val="000000"/>
                </a:solidFill>
                <a:latin typeface="Poppins"/>
                <a:ea typeface="Poppins"/>
                <a:cs typeface="Poppins"/>
                <a:sym typeface="Poppins"/>
              </a:defRPr>
            </a:lvl2pPr>
            <a:lvl3pPr marL="1371600" marR="0" lvl="2" indent="-298450" algn="l" rtl="0">
              <a:lnSpc>
                <a:spcPct val="100000"/>
              </a:lnSpc>
              <a:spcBef>
                <a:spcPts val="0"/>
              </a:spcBef>
              <a:spcAft>
                <a:spcPts val="0"/>
              </a:spcAft>
              <a:buClr>
                <a:srgbClr val="000000"/>
              </a:buClr>
              <a:buSzPts val="1100"/>
              <a:buFont typeface="Poppins"/>
              <a:buChar char="■"/>
              <a:defRPr sz="1100" b="0" i="0" u="none" strike="noStrike" cap="none">
                <a:solidFill>
                  <a:srgbClr val="000000"/>
                </a:solidFill>
                <a:latin typeface="Poppins"/>
                <a:ea typeface="Poppins"/>
                <a:cs typeface="Poppins"/>
                <a:sym typeface="Poppins"/>
              </a:defRPr>
            </a:lvl3pPr>
            <a:lvl4pPr marL="1828800" marR="0" lvl="3"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4pPr>
            <a:lvl5pPr marL="2286000" marR="0" lvl="4"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5pPr>
            <a:lvl6pPr marL="2743200" marR="0" lvl="5"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6pPr>
            <a:lvl7pPr marL="3200400" marR="0" lvl="6"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7pPr>
            <a:lvl8pPr marL="3657600" marR="0" lvl="7"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8pPr>
            <a:lvl9pPr marL="4114800" marR="0" lvl="8"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9pPr>
          </a:lstStyle>
          <a:p>
            <a:pPr marL="107950" indent="0">
              <a:buFont typeface="Poppins"/>
              <a:buNone/>
            </a:pPr>
            <a:r>
              <a:rPr lang="en-GB" dirty="0"/>
              <a:t>2023-11-04</a:t>
            </a:r>
          </a:p>
        </p:txBody>
      </p:sp>
      <p:pic>
        <p:nvPicPr>
          <p:cNvPr id="6" name="Picture 5">
            <a:extLst>
              <a:ext uri="{FF2B5EF4-FFF2-40B4-BE49-F238E27FC236}">
                <a16:creationId xmlns:a16="http://schemas.microsoft.com/office/drawing/2014/main" id="{3F1809A6-9384-0D58-4872-22E2C155FE2C}"/>
              </a:ext>
            </a:extLst>
          </p:cNvPr>
          <p:cNvPicPr>
            <a:picLocks noChangeAspect="1"/>
          </p:cNvPicPr>
          <p:nvPr/>
        </p:nvPicPr>
        <p:blipFill>
          <a:blip r:embed="rId2"/>
          <a:stretch>
            <a:fillRect/>
          </a:stretch>
        </p:blipFill>
        <p:spPr>
          <a:xfrm>
            <a:off x="7791210" y="1433603"/>
            <a:ext cx="4105848" cy="3429479"/>
          </a:xfrm>
          <a:prstGeom prst="rect">
            <a:avLst/>
          </a:prstGeom>
          <a:ln>
            <a:noFill/>
          </a:ln>
          <a:effectLst>
            <a:softEdge rad="112500"/>
          </a:effectLst>
        </p:spPr>
      </p:pic>
    </p:spTree>
    <p:extLst>
      <p:ext uri="{BB962C8B-B14F-4D97-AF65-F5344CB8AC3E}">
        <p14:creationId xmlns:p14="http://schemas.microsoft.com/office/powerpoint/2010/main" val="81995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7E350A-04C1-264A-BEBE-D4BE0FFA515D}"/>
              </a:ext>
            </a:extLst>
          </p:cNvPr>
          <p:cNvSpPr>
            <a:spLocks noGrp="1"/>
          </p:cNvSpPr>
          <p:nvPr>
            <p:ph type="subTitle" idx="1"/>
          </p:nvPr>
        </p:nvSpPr>
        <p:spPr/>
        <p:txBody>
          <a:bodyPr/>
          <a:lstStyle/>
          <a:p>
            <a:r>
              <a:rPr lang="en-GB" dirty="0" err="1"/>
              <a:t>Część</a:t>
            </a:r>
            <a:r>
              <a:rPr lang="en-GB" dirty="0"/>
              <a:t> “</a:t>
            </a:r>
            <a:r>
              <a:rPr lang="en-GB" dirty="0" err="1"/>
              <a:t>techniczna</a:t>
            </a:r>
            <a:r>
              <a:rPr lang="en-GB" dirty="0"/>
              <a:t>”</a:t>
            </a:r>
          </a:p>
        </p:txBody>
      </p:sp>
      <p:sp>
        <p:nvSpPr>
          <p:cNvPr id="3" name="Text Placeholder 2">
            <a:extLst>
              <a:ext uri="{FF2B5EF4-FFF2-40B4-BE49-F238E27FC236}">
                <a16:creationId xmlns:a16="http://schemas.microsoft.com/office/drawing/2014/main" id="{517E3F5B-690F-43E6-7DC3-0321D63EFC3D}"/>
              </a:ext>
            </a:extLst>
          </p:cNvPr>
          <p:cNvSpPr>
            <a:spLocks noGrp="1"/>
          </p:cNvSpPr>
          <p:nvPr>
            <p:ph type="body" idx="2"/>
          </p:nvPr>
        </p:nvSpPr>
        <p:spPr>
          <a:xfrm>
            <a:off x="653782" y="3577553"/>
            <a:ext cx="6498456" cy="444900"/>
          </a:xfrm>
        </p:spPr>
        <p:txBody>
          <a:bodyPr/>
          <a:lstStyle/>
          <a:p>
            <a:pPr>
              <a:lnSpc>
                <a:spcPct val="110000"/>
              </a:lnSpc>
            </a:pPr>
            <a:r>
              <a:rPr lang="en-GB" sz="1800" b="0" i="0" u="none" strike="noStrike" baseline="0" dirty="0" err="1">
                <a:solidFill>
                  <a:srgbClr val="000000"/>
                </a:solidFill>
              </a:rPr>
              <a:t>Określenie</a:t>
            </a:r>
            <a:r>
              <a:rPr lang="en-GB" sz="1800" b="0" i="0" u="none" strike="noStrike" baseline="0" dirty="0">
                <a:solidFill>
                  <a:srgbClr val="000000"/>
                </a:solidFill>
              </a:rPr>
              <a:t> </a:t>
            </a:r>
            <a:r>
              <a:rPr lang="en-GB" sz="1800" b="0" i="0" u="none" strike="noStrike" baseline="0" dirty="0" err="1">
                <a:solidFill>
                  <a:srgbClr val="000000"/>
                </a:solidFill>
              </a:rPr>
              <a:t>celów</a:t>
            </a:r>
            <a:r>
              <a:rPr lang="en-GB" sz="1800" b="0" i="0" u="none" strike="noStrike" baseline="0" dirty="0">
                <a:solidFill>
                  <a:srgbClr val="000000"/>
                </a:solidFill>
              </a:rPr>
              <a:t> </a:t>
            </a:r>
            <a:r>
              <a:rPr lang="en-GB" sz="1800" b="0" i="0" u="none" strike="noStrike" baseline="0" dirty="0" err="1">
                <a:solidFill>
                  <a:srgbClr val="000000"/>
                </a:solidFill>
              </a:rPr>
              <a:t>projektu</a:t>
            </a:r>
            <a:r>
              <a:rPr lang="en-GB" sz="1800" b="0" i="0" u="none" strike="noStrike" baseline="0" dirty="0">
                <a:solidFill>
                  <a:srgbClr val="000000"/>
                </a:solidFill>
              </a:rPr>
              <a:t> </a:t>
            </a:r>
          </a:p>
          <a:p>
            <a:pPr>
              <a:lnSpc>
                <a:spcPct val="110000"/>
              </a:lnSpc>
            </a:pPr>
            <a:r>
              <a:rPr lang="pl-PL" sz="1800" b="0" i="0" u="none" strike="noStrike" baseline="0" dirty="0">
                <a:solidFill>
                  <a:srgbClr val="000000"/>
                </a:solidFill>
              </a:rPr>
              <a:t>Analiza dokumentacji </a:t>
            </a:r>
            <a:r>
              <a:rPr lang="pl-PL" sz="1800" b="0" i="0" u="none" strike="noStrike" baseline="0" dirty="0" err="1">
                <a:solidFill>
                  <a:srgbClr val="000000"/>
                </a:solidFill>
              </a:rPr>
              <a:t>datasetu</a:t>
            </a:r>
            <a:r>
              <a:rPr lang="pl-PL" sz="1800" b="0" i="0" u="none" strike="noStrike" baseline="0" dirty="0">
                <a:solidFill>
                  <a:srgbClr val="000000"/>
                </a:solidFill>
              </a:rPr>
              <a:t> ze strony </a:t>
            </a:r>
            <a:r>
              <a:rPr lang="pl-PL" sz="1800" b="0" i="0" u="none" strike="noStrike" baseline="0" dirty="0" err="1">
                <a:solidFill>
                  <a:srgbClr val="000000"/>
                </a:solidFill>
              </a:rPr>
              <a:t>Kaggle</a:t>
            </a:r>
            <a:r>
              <a:rPr lang="pl-PL" sz="1800" b="0" i="0" u="none" strike="noStrike" baseline="0" dirty="0">
                <a:solidFill>
                  <a:srgbClr val="000000"/>
                </a:solidFill>
              </a:rPr>
              <a:t> </a:t>
            </a:r>
          </a:p>
          <a:p>
            <a:pPr>
              <a:lnSpc>
                <a:spcPct val="110000"/>
              </a:lnSpc>
            </a:pPr>
            <a:r>
              <a:rPr lang="en-GB" sz="1800" b="0" i="0" u="none" strike="noStrike" baseline="0" dirty="0" err="1">
                <a:solidFill>
                  <a:srgbClr val="000000"/>
                </a:solidFill>
              </a:rPr>
              <a:t>Wczytanie</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Wstępna</a:t>
            </a:r>
            <a:r>
              <a:rPr lang="en-GB" sz="1800" b="0" i="0" u="none" strike="noStrike" baseline="0" dirty="0">
                <a:solidFill>
                  <a:srgbClr val="000000"/>
                </a:solidFill>
              </a:rPr>
              <a:t> </a:t>
            </a:r>
            <a:r>
              <a:rPr lang="en-GB" sz="1800" b="0" i="0" u="none" strike="noStrike" baseline="0" dirty="0" err="1">
                <a:solidFill>
                  <a:srgbClr val="000000"/>
                </a:solidFill>
              </a:rPr>
              <a:t>analiza</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Czyszczenie</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a:solidFill>
                  <a:srgbClr val="000000"/>
                </a:solidFill>
              </a:rPr>
              <a:t>Analiza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Wizualizacja</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10000"/>
              </a:lnSpc>
            </a:pPr>
            <a:r>
              <a:rPr lang="en-GB" sz="1800" b="0" i="0" u="none" strike="noStrike" baseline="0" dirty="0" err="1">
                <a:solidFill>
                  <a:srgbClr val="000000"/>
                </a:solidFill>
              </a:rPr>
              <a:t>Wnioski</a:t>
            </a:r>
            <a:r>
              <a:rPr lang="en-GB" sz="1800" b="0" i="0" u="none" strike="noStrike" baseline="0" dirty="0">
                <a:solidFill>
                  <a:srgbClr val="000000"/>
                </a:solidFill>
              </a:rPr>
              <a:t> </a:t>
            </a:r>
          </a:p>
        </p:txBody>
      </p:sp>
    </p:spTree>
    <p:extLst>
      <p:ext uri="{BB962C8B-B14F-4D97-AF65-F5344CB8AC3E}">
        <p14:creationId xmlns:p14="http://schemas.microsoft.com/office/powerpoint/2010/main" val="84518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6B2-B9EB-D117-3267-675C8F027B7F}"/>
              </a:ext>
            </a:extLst>
          </p:cNvPr>
          <p:cNvSpPr>
            <a:spLocks noGrp="1"/>
          </p:cNvSpPr>
          <p:nvPr>
            <p:ph type="title"/>
          </p:nvPr>
        </p:nvSpPr>
        <p:spPr/>
        <p:txBody>
          <a:bodyPr>
            <a:normAutofit fontScale="90000"/>
          </a:bodyPr>
          <a:lstStyle/>
          <a:p>
            <a:r>
              <a:rPr lang="en-GB" sz="3200" b="0" i="0" u="none" strike="noStrike" baseline="0" dirty="0" err="1">
                <a:solidFill>
                  <a:srgbClr val="000000"/>
                </a:solidFill>
              </a:rPr>
              <a:t>Określenie</a:t>
            </a:r>
            <a:r>
              <a:rPr lang="en-GB" sz="3200" b="0" i="0" u="none" strike="noStrike" baseline="0" dirty="0">
                <a:solidFill>
                  <a:srgbClr val="000000"/>
                </a:solidFill>
              </a:rPr>
              <a:t> </a:t>
            </a:r>
            <a:r>
              <a:rPr lang="en-GB" sz="3200" b="0" i="0" u="none" strike="noStrike" baseline="0" dirty="0" err="1">
                <a:solidFill>
                  <a:srgbClr val="000000"/>
                </a:solidFill>
              </a:rPr>
              <a:t>celów</a:t>
            </a:r>
            <a:r>
              <a:rPr lang="en-GB" sz="3200" b="0" i="0" u="none" strike="noStrike" baseline="0" dirty="0">
                <a:solidFill>
                  <a:srgbClr val="000000"/>
                </a:solidFill>
              </a:rPr>
              <a:t> </a:t>
            </a:r>
            <a:r>
              <a:rPr lang="en-GB" sz="3200" b="0" i="0" u="none" strike="noStrike" baseline="0" dirty="0" err="1">
                <a:solidFill>
                  <a:srgbClr val="000000"/>
                </a:solidFill>
              </a:rPr>
              <a:t>projektu</a:t>
            </a:r>
            <a:r>
              <a:rPr lang="en-GB" sz="3200" b="0" i="0" u="none" strike="noStrike" baseline="0" dirty="0">
                <a:solidFill>
                  <a:srgbClr val="000000"/>
                </a:solidFill>
              </a:rPr>
              <a:t> </a:t>
            </a:r>
            <a:br>
              <a:rPr lang="en-GB" sz="3200" b="0" i="0" u="none" strike="noStrike" baseline="0" dirty="0">
                <a:solidFill>
                  <a:srgbClr val="000000"/>
                </a:solidFill>
              </a:rPr>
            </a:br>
            <a:endParaRPr lang="en-GB" dirty="0"/>
          </a:p>
        </p:txBody>
      </p:sp>
      <p:sp>
        <p:nvSpPr>
          <p:cNvPr id="3" name="Text Placeholder 2">
            <a:extLst>
              <a:ext uri="{FF2B5EF4-FFF2-40B4-BE49-F238E27FC236}">
                <a16:creationId xmlns:a16="http://schemas.microsoft.com/office/drawing/2014/main" id="{4372C859-46A7-E9F4-5A7D-09DF45A6D080}"/>
              </a:ext>
            </a:extLst>
          </p:cNvPr>
          <p:cNvSpPr>
            <a:spLocks noGrp="1"/>
          </p:cNvSpPr>
          <p:nvPr>
            <p:ph type="body" idx="1"/>
          </p:nvPr>
        </p:nvSpPr>
        <p:spPr/>
        <p:txBody>
          <a:bodyPr/>
          <a:lstStyle/>
          <a:p>
            <a:pPr marL="101600" indent="0">
              <a:buNone/>
            </a:pPr>
            <a:r>
              <a:rPr lang="en-GB" dirty="0" err="1"/>
              <a:t>Zbadanie</a:t>
            </a:r>
            <a:r>
              <a:rPr lang="en-GB" dirty="0"/>
              <a:t> jak </a:t>
            </a:r>
            <a:r>
              <a:rPr lang="pl-PL" dirty="0"/>
              <a:t>na przestrzeni lat zmieniał się poziom szczęścia w różnych krajach oraz co wpływało</a:t>
            </a:r>
            <a:r>
              <a:rPr lang="en-GB" dirty="0"/>
              <a:t> </a:t>
            </a:r>
            <a:r>
              <a:rPr lang="pl-PL" dirty="0"/>
              <a:t>na wyniki</a:t>
            </a:r>
            <a:r>
              <a:rPr lang="en-GB" dirty="0"/>
              <a:t>.</a:t>
            </a:r>
          </a:p>
          <a:p>
            <a:pPr marL="558800" indent="-457200">
              <a:buAutoNum type="arabicPeriod"/>
            </a:pPr>
            <a:r>
              <a:rPr lang="en-GB" dirty="0"/>
              <a:t>…</a:t>
            </a:r>
          </a:p>
          <a:p>
            <a:pPr marL="558800" indent="-457200">
              <a:buAutoNum type="arabicPeriod"/>
            </a:pPr>
            <a:endParaRPr lang="en-GB" dirty="0"/>
          </a:p>
        </p:txBody>
      </p:sp>
    </p:spTree>
    <p:extLst>
      <p:ext uri="{BB962C8B-B14F-4D97-AF65-F5344CB8AC3E}">
        <p14:creationId xmlns:p14="http://schemas.microsoft.com/office/powerpoint/2010/main" val="123533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6B2-B9EB-D117-3267-675C8F027B7F}"/>
              </a:ext>
            </a:extLst>
          </p:cNvPr>
          <p:cNvSpPr>
            <a:spLocks noGrp="1"/>
          </p:cNvSpPr>
          <p:nvPr>
            <p:ph type="title"/>
          </p:nvPr>
        </p:nvSpPr>
        <p:spPr/>
        <p:txBody>
          <a:bodyPr>
            <a:normAutofit fontScale="90000"/>
          </a:bodyPr>
          <a:lstStyle/>
          <a:p>
            <a:r>
              <a:rPr lang="pl-PL" sz="3200" b="0" i="0" u="none" strike="noStrike" baseline="0" dirty="0">
                <a:solidFill>
                  <a:srgbClr val="000000"/>
                </a:solidFill>
              </a:rPr>
              <a:t>Analiza dokumentacji </a:t>
            </a:r>
            <a:r>
              <a:rPr lang="pl-PL" sz="3200" b="0" i="0" u="none" strike="noStrike" baseline="0" dirty="0" err="1">
                <a:solidFill>
                  <a:srgbClr val="000000"/>
                </a:solidFill>
              </a:rPr>
              <a:t>datasetu</a:t>
            </a:r>
            <a:r>
              <a:rPr lang="pl-PL" sz="3200" b="0" i="0" u="none" strike="noStrike" baseline="0" dirty="0">
                <a:solidFill>
                  <a:srgbClr val="000000"/>
                </a:solidFill>
              </a:rPr>
              <a:t> ze strony </a:t>
            </a:r>
            <a:r>
              <a:rPr lang="pl-PL" sz="3200" b="0" i="0" u="none" strike="noStrike" baseline="0" dirty="0" err="1">
                <a:solidFill>
                  <a:srgbClr val="000000"/>
                </a:solidFill>
              </a:rPr>
              <a:t>Kaggle</a:t>
            </a:r>
            <a:r>
              <a:rPr lang="pl-PL" sz="3200" b="0" i="0" u="none" strike="noStrike" baseline="0" dirty="0">
                <a:solidFill>
                  <a:srgbClr val="000000"/>
                </a:solidFill>
              </a:rPr>
              <a:t> </a:t>
            </a:r>
            <a:br>
              <a:rPr lang="en-GB" sz="3200" b="0" i="0" u="none" strike="noStrike" baseline="0" dirty="0">
                <a:solidFill>
                  <a:srgbClr val="000000"/>
                </a:solidFill>
              </a:rPr>
            </a:br>
            <a:endParaRPr lang="en-GB" dirty="0"/>
          </a:p>
        </p:txBody>
      </p:sp>
      <p:sp>
        <p:nvSpPr>
          <p:cNvPr id="3" name="Text Placeholder 2">
            <a:extLst>
              <a:ext uri="{FF2B5EF4-FFF2-40B4-BE49-F238E27FC236}">
                <a16:creationId xmlns:a16="http://schemas.microsoft.com/office/drawing/2014/main" id="{4372C859-46A7-E9F4-5A7D-09DF45A6D080}"/>
              </a:ext>
            </a:extLst>
          </p:cNvPr>
          <p:cNvSpPr>
            <a:spLocks noGrp="1"/>
          </p:cNvSpPr>
          <p:nvPr>
            <p:ph type="body" idx="1"/>
          </p:nvPr>
        </p:nvSpPr>
        <p:spPr>
          <a:xfrm>
            <a:off x="312750" y="1239899"/>
            <a:ext cx="5475101" cy="5291529"/>
          </a:xfrm>
        </p:spPr>
        <p:txBody>
          <a:bodyPr>
            <a:normAutofit fontScale="62500" lnSpcReduction="20000"/>
          </a:bodyPr>
          <a:lstStyle/>
          <a:p>
            <a:pPr marL="101600" indent="0">
              <a:lnSpc>
                <a:spcPct val="130000"/>
              </a:lnSpc>
              <a:buNone/>
            </a:pPr>
            <a:r>
              <a:rPr lang="en-GB" dirty="0"/>
              <a:t>Dataset – </a:t>
            </a:r>
            <a:r>
              <a:rPr lang="en-GB" dirty="0" err="1"/>
              <a:t>przegląd</a:t>
            </a:r>
            <a:r>
              <a:rPr lang="en-GB" dirty="0"/>
              <a:t> </a:t>
            </a:r>
            <a:r>
              <a:rPr lang="en-GB" dirty="0" err="1"/>
              <a:t>techniczny</a:t>
            </a:r>
            <a:r>
              <a:rPr lang="en-GB" dirty="0"/>
              <a:t> </a:t>
            </a:r>
            <a:r>
              <a:rPr lang="en-GB" dirty="0" err="1"/>
              <a:t>i</a:t>
            </a:r>
            <a:r>
              <a:rPr lang="en-GB" dirty="0"/>
              <a:t> </a:t>
            </a:r>
            <a:r>
              <a:rPr lang="en-GB" dirty="0" err="1"/>
              <a:t>merytoryczny</a:t>
            </a:r>
            <a:r>
              <a:rPr lang="en-GB" dirty="0"/>
              <a:t>:</a:t>
            </a:r>
          </a:p>
          <a:p>
            <a:pPr>
              <a:lnSpc>
                <a:spcPct val="130000"/>
              </a:lnSpc>
            </a:pPr>
            <a:r>
              <a:rPr lang="en-GB" dirty="0"/>
              <a:t>jest 5 </a:t>
            </a:r>
            <a:r>
              <a:rPr lang="en-GB" dirty="0" err="1"/>
              <a:t>tabel</a:t>
            </a:r>
            <a:r>
              <a:rPr lang="en-GB" dirty="0"/>
              <a:t> z </a:t>
            </a:r>
            <a:r>
              <a:rPr lang="en-GB" dirty="0" err="1"/>
              <a:t>lat</a:t>
            </a:r>
            <a:r>
              <a:rPr lang="en-GB" dirty="0"/>
              <a:t> 2016-2019, </a:t>
            </a:r>
            <a:r>
              <a:rPr lang="en-GB" dirty="0" err="1"/>
              <a:t>dla</a:t>
            </a:r>
            <a:r>
              <a:rPr lang="en-GB" dirty="0"/>
              <a:t> </a:t>
            </a:r>
            <a:r>
              <a:rPr lang="en-GB" dirty="0" err="1"/>
              <a:t>każdego</a:t>
            </a:r>
            <a:r>
              <a:rPr lang="en-GB" dirty="0"/>
              <a:t> </a:t>
            </a:r>
            <a:r>
              <a:rPr lang="en-GB" dirty="0" err="1"/>
              <a:t>roku</a:t>
            </a:r>
            <a:r>
              <a:rPr lang="en-GB" dirty="0"/>
              <a:t> </a:t>
            </a:r>
            <a:r>
              <a:rPr lang="en-GB" dirty="0" err="1"/>
              <a:t>oddzielna</a:t>
            </a:r>
            <a:endParaRPr lang="en-GB" dirty="0"/>
          </a:p>
          <a:p>
            <a:pPr>
              <a:lnSpc>
                <a:spcPct val="130000"/>
              </a:lnSpc>
            </a:pPr>
            <a:r>
              <a:rPr lang="en-GB" dirty="0" err="1"/>
              <a:t>tabele</a:t>
            </a:r>
            <a:r>
              <a:rPr lang="en-GB" dirty="0"/>
              <a:t> </a:t>
            </a:r>
            <a:r>
              <a:rPr lang="en-GB" dirty="0" err="1"/>
              <a:t>różnią</a:t>
            </a:r>
            <a:r>
              <a:rPr lang="en-GB" dirty="0"/>
              <a:t> </a:t>
            </a:r>
            <a:r>
              <a:rPr lang="en-GB" dirty="0" err="1"/>
              <a:t>się</a:t>
            </a:r>
            <a:r>
              <a:rPr lang="en-GB" dirty="0"/>
              <a:t> </a:t>
            </a:r>
            <a:r>
              <a:rPr lang="en-GB" dirty="0" err="1"/>
              <a:t>między</a:t>
            </a:r>
            <a:r>
              <a:rPr lang="en-GB" dirty="0"/>
              <a:t> </a:t>
            </a:r>
            <a:r>
              <a:rPr lang="en-GB" dirty="0" err="1"/>
              <a:t>sobą</a:t>
            </a:r>
            <a:r>
              <a:rPr lang="en-GB" dirty="0"/>
              <a:t> </a:t>
            </a:r>
            <a:r>
              <a:rPr lang="en-GB" dirty="0" err="1"/>
              <a:t>ilością</a:t>
            </a:r>
            <a:r>
              <a:rPr lang="en-GB" dirty="0"/>
              <a:t> </a:t>
            </a:r>
            <a:r>
              <a:rPr lang="en-GB" dirty="0" err="1"/>
              <a:t>kolumn</a:t>
            </a:r>
            <a:r>
              <a:rPr lang="en-GB" dirty="0"/>
              <a:t>, ich </a:t>
            </a:r>
            <a:r>
              <a:rPr lang="en-GB" dirty="0" err="1"/>
              <a:t>kolejnością</a:t>
            </a:r>
            <a:r>
              <a:rPr lang="en-GB" dirty="0"/>
              <a:t>, </a:t>
            </a:r>
            <a:r>
              <a:rPr lang="en-GB" dirty="0" err="1"/>
              <a:t>zebranymi</a:t>
            </a:r>
            <a:r>
              <a:rPr lang="en-GB" dirty="0"/>
              <a:t> </a:t>
            </a:r>
            <a:r>
              <a:rPr lang="en-GB" dirty="0" err="1"/>
              <a:t>informacjami</a:t>
            </a:r>
            <a:r>
              <a:rPr lang="en-GB" dirty="0"/>
              <a:t>, </a:t>
            </a:r>
            <a:r>
              <a:rPr lang="en-GB" dirty="0" err="1"/>
              <a:t>nazwami</a:t>
            </a:r>
            <a:r>
              <a:rPr lang="en-GB" dirty="0"/>
              <a:t> </a:t>
            </a:r>
            <a:r>
              <a:rPr lang="en-GB" dirty="0" err="1"/>
              <a:t>nagłówków</a:t>
            </a:r>
            <a:r>
              <a:rPr lang="en-GB" dirty="0"/>
              <a:t> </a:t>
            </a:r>
            <a:r>
              <a:rPr lang="en-GB" dirty="0" err="1"/>
              <a:t>kolumn</a:t>
            </a:r>
            <a:r>
              <a:rPr lang="en-GB" dirty="0"/>
              <a:t>, a </a:t>
            </a:r>
            <a:r>
              <a:rPr lang="en-GB" dirty="0" err="1"/>
              <a:t>nawet</a:t>
            </a:r>
            <a:r>
              <a:rPr lang="en-GB" dirty="0"/>
              <a:t> </a:t>
            </a:r>
            <a:r>
              <a:rPr lang="en-GB" dirty="0" err="1"/>
              <a:t>sposobem</a:t>
            </a:r>
            <a:r>
              <a:rPr lang="en-GB" dirty="0"/>
              <a:t> </a:t>
            </a:r>
            <a:r>
              <a:rPr lang="en-GB" dirty="0" err="1"/>
              <a:t>podziału</a:t>
            </a:r>
            <a:r>
              <a:rPr lang="en-GB" dirty="0"/>
              <a:t> </a:t>
            </a:r>
            <a:r>
              <a:rPr lang="en-GB" dirty="0" err="1"/>
              <a:t>na</a:t>
            </a:r>
            <a:r>
              <a:rPr lang="en-GB" dirty="0"/>
              <a:t> </a:t>
            </a:r>
            <a:r>
              <a:rPr lang="en-GB" dirty="0" err="1"/>
              <a:t>kraj</a:t>
            </a:r>
            <a:r>
              <a:rPr lang="en-GB" dirty="0"/>
              <a:t> </a:t>
            </a:r>
            <a:r>
              <a:rPr lang="en-GB" dirty="0" err="1"/>
              <a:t>i</a:t>
            </a:r>
            <a:r>
              <a:rPr lang="en-GB" dirty="0"/>
              <a:t> region (</a:t>
            </a:r>
            <a:r>
              <a:rPr lang="en-GB" dirty="0" err="1"/>
              <a:t>tylko</a:t>
            </a:r>
            <a:r>
              <a:rPr lang="en-GB" dirty="0"/>
              <a:t> w 2 </a:t>
            </a:r>
            <a:r>
              <a:rPr lang="en-GB" dirty="0" err="1"/>
              <a:t>tabelach</a:t>
            </a:r>
            <a:r>
              <a:rPr lang="en-GB" dirty="0"/>
              <a:t>) </a:t>
            </a:r>
            <a:r>
              <a:rPr lang="en-GB" dirty="0" err="1"/>
              <a:t>lub</a:t>
            </a:r>
            <a:r>
              <a:rPr lang="en-GB" dirty="0"/>
              <a:t> </a:t>
            </a:r>
            <a:r>
              <a:rPr lang="en-GB" dirty="0" err="1"/>
              <a:t>tylko</a:t>
            </a:r>
            <a:r>
              <a:rPr lang="en-GB" dirty="0"/>
              <a:t> </a:t>
            </a:r>
            <a:r>
              <a:rPr lang="en-GB" dirty="0" err="1"/>
              <a:t>na</a:t>
            </a:r>
            <a:r>
              <a:rPr lang="en-GB" dirty="0"/>
              <a:t> </a:t>
            </a:r>
            <a:r>
              <a:rPr lang="en-GB" dirty="0" err="1"/>
              <a:t>kraj</a:t>
            </a:r>
            <a:r>
              <a:rPr lang="en-GB" dirty="0"/>
              <a:t>, </a:t>
            </a:r>
            <a:r>
              <a:rPr lang="en-GB" dirty="0" err="1"/>
              <a:t>znaleziono</a:t>
            </a:r>
            <a:r>
              <a:rPr lang="en-GB" dirty="0"/>
              <a:t> </a:t>
            </a:r>
            <a:r>
              <a:rPr lang="en-GB" dirty="0" err="1"/>
              <a:t>także</a:t>
            </a:r>
            <a:r>
              <a:rPr lang="en-GB" dirty="0"/>
              <a:t> region </a:t>
            </a:r>
            <a:r>
              <a:rPr lang="en-GB" dirty="0" err="1"/>
              <a:t>wpisany</a:t>
            </a:r>
            <a:r>
              <a:rPr lang="en-GB" dirty="0"/>
              <a:t> </a:t>
            </a:r>
            <a:r>
              <a:rPr lang="en-GB" dirty="0" err="1"/>
              <a:t>jako</a:t>
            </a:r>
            <a:r>
              <a:rPr lang="en-GB" dirty="0"/>
              <a:t> </a:t>
            </a:r>
            <a:r>
              <a:rPr lang="en-GB" dirty="0" err="1"/>
              <a:t>kraj</a:t>
            </a:r>
            <a:r>
              <a:rPr lang="en-GB" dirty="0"/>
              <a:t>; </a:t>
            </a:r>
            <a:r>
              <a:rPr lang="en-GB" dirty="0" err="1"/>
              <a:t>różna</a:t>
            </a:r>
            <a:r>
              <a:rPr lang="en-GB" dirty="0"/>
              <a:t> jest </a:t>
            </a:r>
            <a:r>
              <a:rPr lang="en-GB" dirty="0" err="1"/>
              <a:t>także</a:t>
            </a:r>
            <a:r>
              <a:rPr lang="en-GB" dirty="0"/>
              <a:t> </a:t>
            </a:r>
            <a:r>
              <a:rPr lang="en-GB" dirty="0" err="1"/>
              <a:t>ilość</a:t>
            </a:r>
            <a:r>
              <a:rPr lang="en-GB" dirty="0"/>
              <a:t> </a:t>
            </a:r>
            <a:r>
              <a:rPr lang="en-GB" dirty="0" err="1"/>
              <a:t>wierszy</a:t>
            </a:r>
            <a:endParaRPr lang="en-GB" dirty="0"/>
          </a:p>
          <a:p>
            <a:pPr>
              <a:lnSpc>
                <a:spcPct val="130000"/>
              </a:lnSpc>
            </a:pPr>
            <a:r>
              <a:rPr lang="en-GB" dirty="0" err="1"/>
              <a:t>zaś</a:t>
            </a:r>
            <a:r>
              <a:rPr lang="en-GB" dirty="0"/>
              <a:t> </a:t>
            </a:r>
            <a:r>
              <a:rPr lang="en-GB" dirty="0" err="1"/>
              <a:t>wszystkie</a:t>
            </a:r>
            <a:r>
              <a:rPr lang="en-GB" dirty="0"/>
              <a:t> </a:t>
            </a:r>
            <a:r>
              <a:rPr lang="en-GB" dirty="0" err="1"/>
              <a:t>tabele</a:t>
            </a:r>
            <a:r>
              <a:rPr lang="en-GB" dirty="0"/>
              <a:t> </a:t>
            </a:r>
            <a:r>
              <a:rPr lang="en-GB" dirty="0" err="1"/>
              <a:t>zawierają</a:t>
            </a:r>
            <a:r>
              <a:rPr lang="en-GB" dirty="0"/>
              <a:t> </a:t>
            </a:r>
            <a:r>
              <a:rPr lang="en-GB" dirty="0" err="1"/>
              <a:t>kolumnę</a:t>
            </a:r>
            <a:r>
              <a:rPr lang="en-GB" dirty="0"/>
              <a:t> rank </a:t>
            </a:r>
            <a:r>
              <a:rPr lang="en-GB" dirty="0" err="1"/>
              <a:t>i</a:t>
            </a:r>
            <a:r>
              <a:rPr lang="en-GB" dirty="0"/>
              <a:t> score – </a:t>
            </a:r>
            <a:r>
              <a:rPr lang="en-GB" dirty="0" err="1"/>
              <a:t>gdzie</a:t>
            </a:r>
            <a:r>
              <a:rPr lang="en-GB" dirty="0"/>
              <a:t> score jest </a:t>
            </a:r>
            <a:r>
              <a:rPr lang="en-GB" dirty="0" err="1"/>
              <a:t>liczony</a:t>
            </a:r>
            <a:r>
              <a:rPr lang="en-GB" dirty="0"/>
              <a:t> w </a:t>
            </a:r>
            <a:r>
              <a:rPr lang="en-GB" dirty="0" err="1"/>
              <a:t>taki</a:t>
            </a:r>
            <a:r>
              <a:rPr lang="en-GB" dirty="0"/>
              <a:t> </a:t>
            </a:r>
            <a:r>
              <a:rPr lang="en-GB" dirty="0" err="1"/>
              <a:t>sam</a:t>
            </a:r>
            <a:r>
              <a:rPr lang="en-GB" dirty="0"/>
              <a:t> </a:t>
            </a:r>
            <a:r>
              <a:rPr lang="en-GB" dirty="0" err="1"/>
              <a:t>sposób</a:t>
            </a:r>
            <a:r>
              <a:rPr lang="en-GB" dirty="0"/>
              <a:t> </a:t>
            </a:r>
            <a:r>
              <a:rPr lang="en-GB" dirty="0" err="1"/>
              <a:t>i</a:t>
            </a:r>
            <a:r>
              <a:rPr lang="en-GB" dirty="0"/>
              <a:t> ma </a:t>
            </a:r>
            <a:r>
              <a:rPr lang="en-GB" dirty="0" err="1"/>
              <a:t>tę</a:t>
            </a:r>
            <a:r>
              <a:rPr lang="en-GB" dirty="0"/>
              <a:t> </a:t>
            </a:r>
            <a:r>
              <a:rPr lang="en-GB" dirty="0" err="1"/>
              <a:t>samą</a:t>
            </a:r>
            <a:r>
              <a:rPr lang="en-GB" dirty="0"/>
              <a:t> </a:t>
            </a:r>
            <a:r>
              <a:rPr lang="en-GB" dirty="0" err="1"/>
              <a:t>skalę</a:t>
            </a:r>
            <a:r>
              <a:rPr lang="en-GB" dirty="0"/>
              <a:t> (</a:t>
            </a:r>
            <a:r>
              <a:rPr lang="en-GB" dirty="0" err="1"/>
              <a:t>drabina</a:t>
            </a:r>
            <a:r>
              <a:rPr lang="en-GB" dirty="0"/>
              <a:t> </a:t>
            </a:r>
            <a:r>
              <a:rPr lang="en-GB" dirty="0" err="1"/>
              <a:t>Cantril</a:t>
            </a:r>
            <a:r>
              <a:rPr lang="en-GB" dirty="0"/>
              <a:t>); </a:t>
            </a:r>
          </a:p>
          <a:p>
            <a:pPr>
              <a:lnSpc>
                <a:spcPct val="130000"/>
              </a:lnSpc>
            </a:pPr>
            <a:r>
              <a:rPr lang="en-GB" dirty="0" err="1"/>
              <a:t>wszystkie</a:t>
            </a:r>
            <a:r>
              <a:rPr lang="en-GB" dirty="0"/>
              <a:t> </a:t>
            </a:r>
            <a:r>
              <a:rPr lang="en-GB" dirty="0" err="1"/>
              <a:t>zawierają</a:t>
            </a:r>
            <a:r>
              <a:rPr lang="en-GB" dirty="0"/>
              <a:t> </a:t>
            </a:r>
            <a:r>
              <a:rPr lang="en-GB" dirty="0" err="1"/>
              <a:t>te</a:t>
            </a:r>
            <a:r>
              <a:rPr lang="en-GB" dirty="0"/>
              <a:t> same 6 </a:t>
            </a:r>
            <a:r>
              <a:rPr lang="en-GB" dirty="0" err="1"/>
              <a:t>kluczowych</a:t>
            </a:r>
            <a:r>
              <a:rPr lang="en-GB" dirty="0"/>
              <a:t> </a:t>
            </a:r>
            <a:r>
              <a:rPr lang="en-GB" dirty="0" err="1"/>
              <a:t>wartości</a:t>
            </a:r>
            <a:r>
              <a:rPr lang="en-GB" dirty="0"/>
              <a:t> </a:t>
            </a:r>
            <a:r>
              <a:rPr lang="en-GB" dirty="0" err="1"/>
              <a:t>według</a:t>
            </a:r>
            <a:r>
              <a:rPr lang="en-GB" dirty="0"/>
              <a:t> </a:t>
            </a:r>
            <a:r>
              <a:rPr lang="en-GB" dirty="0" err="1"/>
              <a:t>których</a:t>
            </a:r>
            <a:r>
              <a:rPr lang="en-GB" dirty="0"/>
              <a:t> jest </a:t>
            </a:r>
            <a:r>
              <a:rPr lang="en-GB" dirty="0" err="1"/>
              <a:t>badany</a:t>
            </a:r>
            <a:r>
              <a:rPr lang="en-GB" dirty="0"/>
              <a:t> </a:t>
            </a:r>
            <a:r>
              <a:rPr lang="en-GB" dirty="0" err="1"/>
              <a:t>poziom</a:t>
            </a:r>
            <a:r>
              <a:rPr lang="en-GB" dirty="0"/>
              <a:t> </a:t>
            </a:r>
            <a:r>
              <a:rPr lang="en-GB" dirty="0" err="1"/>
              <a:t>szczęścia</a:t>
            </a:r>
            <a:r>
              <a:rPr lang="en-GB" dirty="0"/>
              <a:t>*, </a:t>
            </a:r>
            <a:r>
              <a:rPr lang="en-GB" dirty="0" err="1"/>
              <a:t>jakkolwiek</a:t>
            </a:r>
            <a:r>
              <a:rPr lang="en-GB" dirty="0"/>
              <a:t> </a:t>
            </a:r>
            <a:r>
              <a:rPr lang="en-GB" dirty="0" err="1"/>
              <a:t>pomiędzy</a:t>
            </a:r>
            <a:r>
              <a:rPr lang="en-GB" dirty="0"/>
              <a:t> 2017 </a:t>
            </a:r>
            <a:r>
              <a:rPr lang="en-GB" dirty="0" err="1"/>
              <a:t>i</a:t>
            </a:r>
            <a:r>
              <a:rPr lang="en-GB" dirty="0"/>
              <a:t> 2018 </a:t>
            </a:r>
            <a:r>
              <a:rPr lang="en-GB" dirty="0" err="1"/>
              <a:t>nastąpiła</a:t>
            </a:r>
            <a:r>
              <a:rPr lang="en-GB" dirty="0"/>
              <a:t> </a:t>
            </a:r>
            <a:r>
              <a:rPr lang="en-GB" dirty="0" err="1"/>
              <a:t>zmiana</a:t>
            </a:r>
            <a:r>
              <a:rPr lang="en-GB" dirty="0"/>
              <a:t> </a:t>
            </a:r>
            <a:r>
              <a:rPr lang="en-GB" dirty="0" err="1"/>
              <a:t>nazw</a:t>
            </a:r>
            <a:r>
              <a:rPr lang="en-GB" dirty="0"/>
              <a:t> </a:t>
            </a:r>
            <a:r>
              <a:rPr lang="en-GB" dirty="0" err="1"/>
              <a:t>niektórych</a:t>
            </a:r>
            <a:r>
              <a:rPr lang="en-GB" dirty="0"/>
              <a:t> </a:t>
            </a:r>
            <a:r>
              <a:rPr lang="en-GB" dirty="0" err="1"/>
              <a:t>badanych</a:t>
            </a:r>
            <a:r>
              <a:rPr lang="en-GB" dirty="0"/>
              <a:t> </a:t>
            </a:r>
            <a:r>
              <a:rPr lang="en-GB" dirty="0" err="1"/>
              <a:t>czynników</a:t>
            </a:r>
            <a:r>
              <a:rPr lang="en-GB" dirty="0"/>
              <a:t>:</a:t>
            </a:r>
          </a:p>
          <a:p>
            <a:pPr lvl="1">
              <a:lnSpc>
                <a:spcPct val="130000"/>
              </a:lnSpc>
            </a:pPr>
            <a:r>
              <a:rPr lang="en-GB" dirty="0"/>
              <a:t>z “Family” </a:t>
            </a:r>
            <a:r>
              <a:rPr lang="en-GB" dirty="0" err="1"/>
              <a:t>na</a:t>
            </a:r>
            <a:r>
              <a:rPr lang="en-GB" dirty="0"/>
              <a:t> “Social support” (co </a:t>
            </a:r>
            <a:r>
              <a:rPr lang="en-GB" dirty="0" err="1"/>
              <a:t>może</a:t>
            </a:r>
            <a:r>
              <a:rPr lang="en-GB" dirty="0"/>
              <a:t> </a:t>
            </a:r>
            <a:r>
              <a:rPr lang="en-GB" dirty="0" err="1"/>
              <a:t>się</a:t>
            </a:r>
            <a:r>
              <a:rPr lang="en-GB" dirty="0"/>
              <a:t> </a:t>
            </a:r>
            <a:r>
              <a:rPr lang="en-GB" dirty="0" err="1"/>
              <a:t>wiązać</a:t>
            </a:r>
            <a:r>
              <a:rPr lang="en-GB" dirty="0"/>
              <a:t> z </a:t>
            </a:r>
            <a:r>
              <a:rPr lang="en-GB" dirty="0" err="1"/>
              <a:t>szerszym</a:t>
            </a:r>
            <a:r>
              <a:rPr lang="en-GB" dirty="0"/>
              <a:t> </a:t>
            </a:r>
            <a:r>
              <a:rPr lang="en-GB" dirty="0" err="1"/>
              <a:t>pojęciem</a:t>
            </a:r>
            <a:r>
              <a:rPr lang="en-GB" dirty="0"/>
              <a:t> </a:t>
            </a:r>
            <a:r>
              <a:rPr lang="en-GB" dirty="0" err="1"/>
              <a:t>i</a:t>
            </a:r>
            <a:r>
              <a:rPr lang="en-GB" dirty="0"/>
              <a:t> </a:t>
            </a:r>
            <a:r>
              <a:rPr lang="en-GB" dirty="0" err="1"/>
              <a:t>wpływem</a:t>
            </a:r>
            <a:r>
              <a:rPr lang="en-GB" dirty="0"/>
              <a:t> </a:t>
            </a:r>
            <a:r>
              <a:rPr lang="en-GB" dirty="0" err="1"/>
              <a:t>na</a:t>
            </a:r>
            <a:r>
              <a:rPr lang="en-GB" dirty="0"/>
              <a:t> </a:t>
            </a:r>
            <a:r>
              <a:rPr lang="en-GB" dirty="0" err="1"/>
              <a:t>różnicę</a:t>
            </a:r>
            <a:r>
              <a:rPr lang="en-GB" dirty="0"/>
              <a:t> w </a:t>
            </a:r>
            <a:r>
              <a:rPr lang="en-GB" dirty="0" err="1"/>
              <a:t>wynikach</a:t>
            </a:r>
            <a:r>
              <a:rPr lang="en-GB" dirty="0"/>
              <a:t>. </a:t>
            </a:r>
          </a:p>
          <a:p>
            <a:pPr lvl="1">
              <a:lnSpc>
                <a:spcPct val="130000"/>
              </a:lnSpc>
            </a:pPr>
            <a:r>
              <a:rPr lang="en-GB" dirty="0"/>
              <a:t>“Trust (Government Corruption)” </a:t>
            </a:r>
            <a:r>
              <a:rPr lang="en-GB" dirty="0" err="1"/>
              <a:t>na</a:t>
            </a:r>
            <a:r>
              <a:rPr lang="en-GB" dirty="0"/>
              <a:t> “Perceptions of corruption”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a:p>
            <a:pPr lvl="1">
              <a:lnSpc>
                <a:spcPct val="130000"/>
              </a:lnSpc>
            </a:pPr>
            <a:r>
              <a:rPr lang="en-GB" dirty="0"/>
              <a:t>“Health (Life Expectancy)” </a:t>
            </a:r>
            <a:r>
              <a:rPr lang="en-GB" dirty="0" err="1"/>
              <a:t>na</a:t>
            </a:r>
            <a:r>
              <a:rPr lang="en-GB" dirty="0"/>
              <a:t> “Healthy Life expectancy” </a:t>
            </a:r>
            <a:r>
              <a:rPr lang="en-GB" dirty="0" err="1"/>
              <a:t>i</a:t>
            </a:r>
            <a:r>
              <a:rPr lang="en-GB" dirty="0"/>
              <a:t> “Freedom” </a:t>
            </a:r>
            <a:r>
              <a:rPr lang="en-GB" dirty="0" err="1"/>
              <a:t>na</a:t>
            </a:r>
            <a:r>
              <a:rPr lang="en-GB" dirty="0"/>
              <a:t> “Freedom to make life choices”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p:txBody>
      </p:sp>
      <p:sp>
        <p:nvSpPr>
          <p:cNvPr id="4" name="Text Placeholder 2">
            <a:extLst>
              <a:ext uri="{FF2B5EF4-FFF2-40B4-BE49-F238E27FC236}">
                <a16:creationId xmlns:a16="http://schemas.microsoft.com/office/drawing/2014/main" id="{E1E45199-96B0-9E28-25B5-E4BF9769E9FC}"/>
              </a:ext>
            </a:extLst>
          </p:cNvPr>
          <p:cNvSpPr txBox="1">
            <a:spLocks/>
          </p:cNvSpPr>
          <p:nvPr/>
        </p:nvSpPr>
        <p:spPr>
          <a:xfrm>
            <a:off x="6404149" y="1239899"/>
            <a:ext cx="5475101" cy="5291529"/>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04800" algn="l" rtl="0">
              <a:lnSpc>
                <a:spcPct val="90000"/>
              </a:lnSpc>
              <a:spcBef>
                <a:spcPts val="5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4pPr>
            <a:lvl5pPr marL="2286000" marR="0" lvl="4"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5pPr>
            <a:lvl6pPr marL="2743200" marR="0" lvl="5"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6pPr>
            <a:lvl7pPr marL="3200400" marR="0" lvl="6"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7pPr>
            <a:lvl8pPr marL="3657600" marR="0" lvl="7"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8pPr>
            <a:lvl9pPr marL="4114800" marR="0" lvl="8"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9pPr>
          </a:lstStyle>
          <a:p>
            <a:pPr marL="101600" indent="0">
              <a:lnSpc>
                <a:spcPct val="130000"/>
              </a:lnSpc>
              <a:buFont typeface="Arial"/>
              <a:buNone/>
            </a:pPr>
            <a:r>
              <a:rPr lang="en-GB" dirty="0"/>
              <a:t>*6 </a:t>
            </a:r>
            <a:r>
              <a:rPr lang="en-GB" dirty="0" err="1"/>
              <a:t>kluczowych</a:t>
            </a:r>
            <a:r>
              <a:rPr lang="en-GB" dirty="0"/>
              <a:t> </a:t>
            </a:r>
            <a:r>
              <a:rPr lang="en-GB" dirty="0" err="1"/>
              <a:t>wartości</a:t>
            </a:r>
            <a:r>
              <a:rPr lang="en-GB" dirty="0"/>
              <a:t>: </a:t>
            </a:r>
          </a:p>
          <a:p>
            <a:pPr marL="101600" indent="0">
              <a:lnSpc>
                <a:spcPct val="130000"/>
              </a:lnSpc>
              <a:buNone/>
            </a:pPr>
            <a:r>
              <a:rPr lang="en-GB" dirty="0"/>
              <a:t>1. GDP per capita, </a:t>
            </a:r>
          </a:p>
          <a:p>
            <a:pPr marL="101600" indent="0">
              <a:lnSpc>
                <a:spcPct val="130000"/>
              </a:lnSpc>
              <a:buNone/>
            </a:pPr>
            <a:r>
              <a:rPr lang="en-GB" dirty="0"/>
              <a:t>2.  Family / Social support</a:t>
            </a:r>
          </a:p>
          <a:p>
            <a:pPr marL="101600" indent="0">
              <a:lnSpc>
                <a:spcPct val="130000"/>
              </a:lnSpc>
              <a:buNone/>
            </a:pPr>
            <a:r>
              <a:rPr lang="en-GB" dirty="0"/>
              <a:t>3. Healthy Life expectancy</a:t>
            </a:r>
          </a:p>
          <a:p>
            <a:pPr marL="101600" indent="0">
              <a:lnSpc>
                <a:spcPct val="130000"/>
              </a:lnSpc>
              <a:buNone/>
            </a:pPr>
            <a:r>
              <a:rPr lang="en-GB" dirty="0"/>
              <a:t>4. Freedom</a:t>
            </a:r>
          </a:p>
          <a:p>
            <a:pPr marL="101600" indent="0">
              <a:lnSpc>
                <a:spcPct val="130000"/>
              </a:lnSpc>
              <a:buNone/>
            </a:pPr>
            <a:r>
              <a:rPr lang="en-GB" dirty="0"/>
              <a:t>5. Generosity</a:t>
            </a:r>
          </a:p>
          <a:p>
            <a:pPr marL="101600" indent="0">
              <a:lnSpc>
                <a:spcPct val="130000"/>
              </a:lnSpc>
              <a:buNone/>
            </a:pPr>
            <a:r>
              <a:rPr lang="en-GB" dirty="0"/>
              <a:t>6. Perceptions of corruption</a:t>
            </a:r>
          </a:p>
          <a:p>
            <a:pPr marL="101600" indent="0">
              <a:lnSpc>
                <a:spcPct val="130000"/>
              </a:lnSpc>
              <a:buNone/>
            </a:pPr>
            <a:r>
              <a:rPr lang="en-GB" dirty="0" err="1"/>
              <a:t>Kroki</a:t>
            </a:r>
            <a:r>
              <a:rPr lang="en-GB" dirty="0"/>
              <a:t> </a:t>
            </a:r>
            <a:r>
              <a:rPr lang="en-GB" dirty="0" err="1"/>
              <a:t>przed</a:t>
            </a:r>
            <a:r>
              <a:rPr lang="en-GB" dirty="0"/>
              <a:t> </a:t>
            </a:r>
            <a:r>
              <a:rPr lang="en-GB" dirty="0" err="1"/>
              <a:t>wczytaniem</a:t>
            </a:r>
            <a:r>
              <a:rPr lang="en-GB" dirty="0"/>
              <a:t> </a:t>
            </a:r>
            <a:r>
              <a:rPr lang="en-GB" dirty="0" err="1"/>
              <a:t>danych</a:t>
            </a:r>
            <a:r>
              <a:rPr lang="en-GB" dirty="0"/>
              <a:t> do database:</a:t>
            </a:r>
          </a:p>
          <a:p>
            <a:pPr marL="558800" indent="-457200">
              <a:lnSpc>
                <a:spcPct val="130000"/>
              </a:lnSpc>
              <a:buSzPct val="100000"/>
              <a:buAutoNum type="arabicPeriod"/>
            </a:pPr>
            <a:r>
              <a:rPr lang="en-GB" dirty="0" err="1"/>
              <a:t>Zmiana</a:t>
            </a:r>
            <a:r>
              <a:rPr lang="en-GB" dirty="0"/>
              <a:t> </a:t>
            </a:r>
            <a:r>
              <a:rPr lang="en-GB" dirty="0" err="1"/>
              <a:t>odpowiednich</a:t>
            </a:r>
            <a:r>
              <a:rPr lang="en-GB" dirty="0"/>
              <a:t> </a:t>
            </a:r>
            <a:r>
              <a:rPr lang="en-GB" dirty="0" err="1"/>
              <a:t>nazw</a:t>
            </a:r>
            <a:r>
              <a:rPr lang="en-GB" dirty="0"/>
              <a:t> </a:t>
            </a:r>
            <a:r>
              <a:rPr lang="en-GB" dirty="0" err="1"/>
              <a:t>kolumn</a:t>
            </a:r>
            <a:r>
              <a:rPr lang="en-GB" dirty="0"/>
              <a:t> </a:t>
            </a:r>
            <a:r>
              <a:rPr lang="en-GB" dirty="0" err="1"/>
              <a:t>na</a:t>
            </a:r>
            <a:r>
              <a:rPr lang="en-GB" dirty="0"/>
              <a:t> </a:t>
            </a:r>
            <a:r>
              <a:rPr lang="en-GB" dirty="0" err="1"/>
              <a:t>takie</a:t>
            </a:r>
            <a:r>
              <a:rPr lang="en-GB" dirty="0"/>
              <a:t> same;</a:t>
            </a:r>
          </a:p>
          <a:p>
            <a:pPr marL="558800" indent="-457200">
              <a:lnSpc>
                <a:spcPct val="130000"/>
              </a:lnSpc>
              <a:buSzPct val="100000"/>
              <a:buAutoNum type="arabicPeriod"/>
            </a:pPr>
            <a:r>
              <a:rPr lang="en-GB" dirty="0" err="1"/>
              <a:t>Ręczne</a:t>
            </a:r>
            <a:r>
              <a:rPr lang="en-GB" dirty="0"/>
              <a:t> (excel) </a:t>
            </a:r>
            <a:r>
              <a:rPr lang="en-GB" dirty="0" err="1"/>
              <a:t>porównanie</a:t>
            </a:r>
            <a:r>
              <a:rPr lang="en-GB" dirty="0"/>
              <a:t> </a:t>
            </a:r>
            <a:r>
              <a:rPr lang="en-GB" dirty="0" err="1"/>
              <a:t>listy</a:t>
            </a:r>
            <a:r>
              <a:rPr lang="en-GB" dirty="0"/>
              <a:t> </a:t>
            </a:r>
            <a:r>
              <a:rPr lang="en-GB" dirty="0" err="1"/>
              <a:t>krajów</a:t>
            </a:r>
            <a:r>
              <a:rPr lang="en-GB" dirty="0"/>
              <a:t> </a:t>
            </a:r>
            <a:r>
              <a:rPr lang="en-GB" dirty="0" err="1"/>
              <a:t>i</a:t>
            </a:r>
            <a:r>
              <a:rPr lang="en-GB" dirty="0"/>
              <a:t> </a:t>
            </a:r>
            <a:r>
              <a:rPr lang="en-GB" dirty="0" err="1"/>
              <a:t>regionów</a:t>
            </a:r>
            <a:r>
              <a:rPr lang="en-GB" dirty="0"/>
              <a:t> – </a:t>
            </a:r>
            <a:r>
              <a:rPr lang="en-GB" dirty="0" err="1"/>
              <a:t>dopisanie</a:t>
            </a:r>
            <a:r>
              <a:rPr lang="en-GB" dirty="0"/>
              <a:t> </a:t>
            </a:r>
            <a:r>
              <a:rPr lang="en-GB" dirty="0" err="1"/>
              <a:t>brakujących</a:t>
            </a:r>
            <a:r>
              <a:rPr lang="en-GB" dirty="0"/>
              <a:t> </a:t>
            </a:r>
            <a:r>
              <a:rPr lang="en-GB" dirty="0" err="1"/>
              <a:t>krajów</a:t>
            </a:r>
            <a:r>
              <a:rPr lang="en-GB" dirty="0"/>
              <a:t> do </a:t>
            </a:r>
            <a:r>
              <a:rPr lang="en-GB" dirty="0" err="1"/>
              <a:t>odpowiednich</a:t>
            </a:r>
            <a:r>
              <a:rPr lang="en-GB" dirty="0"/>
              <a:t> </a:t>
            </a:r>
            <a:r>
              <a:rPr lang="en-GB" dirty="0" err="1"/>
              <a:t>tabel</a:t>
            </a:r>
            <a:r>
              <a:rPr lang="en-GB" dirty="0"/>
              <a:t> </a:t>
            </a:r>
            <a:r>
              <a:rPr lang="en-GB" dirty="0" err="1"/>
              <a:t>i</a:t>
            </a:r>
            <a:r>
              <a:rPr lang="en-GB" dirty="0"/>
              <a:t> z </a:t>
            </a:r>
            <a:r>
              <a:rPr lang="en-GB" dirty="0" err="1"/>
              <a:t>wartością</a:t>
            </a:r>
            <a:r>
              <a:rPr lang="en-GB" dirty="0"/>
              <a:t> null </a:t>
            </a:r>
            <a:r>
              <a:rPr lang="en-GB" dirty="0" err="1"/>
              <a:t>dla</a:t>
            </a:r>
            <a:r>
              <a:rPr lang="en-GB" dirty="0"/>
              <a:t> </a:t>
            </a:r>
            <a:r>
              <a:rPr lang="en-GB" dirty="0" err="1"/>
              <a:t>wszystkich</a:t>
            </a:r>
            <a:r>
              <a:rPr lang="en-GB" dirty="0"/>
              <a:t> </a:t>
            </a:r>
            <a:r>
              <a:rPr lang="en-GB" dirty="0" err="1"/>
              <a:t>kolumn</a:t>
            </a:r>
            <a:endParaRPr lang="en-GB" dirty="0"/>
          </a:p>
          <a:p>
            <a:pPr marL="558800" indent="-457200">
              <a:lnSpc>
                <a:spcPct val="130000"/>
              </a:lnSpc>
              <a:buSzPct val="100000"/>
              <a:buAutoNum type="arabicPeriod"/>
            </a:pPr>
            <a:r>
              <a:rPr lang="en-GB" dirty="0" err="1"/>
              <a:t>Ułożenie</a:t>
            </a:r>
            <a:r>
              <a:rPr lang="en-GB" dirty="0"/>
              <a:t> </a:t>
            </a:r>
            <a:r>
              <a:rPr lang="en-GB" dirty="0" err="1"/>
              <a:t>kolumn</a:t>
            </a:r>
            <a:r>
              <a:rPr lang="en-GB" dirty="0"/>
              <a:t> w </a:t>
            </a:r>
            <a:r>
              <a:rPr lang="en-GB" dirty="0" err="1"/>
              <a:t>tej</a:t>
            </a:r>
            <a:r>
              <a:rPr lang="en-GB" dirty="0"/>
              <a:t> </a:t>
            </a:r>
            <a:r>
              <a:rPr lang="en-GB" dirty="0" err="1"/>
              <a:t>samej</a:t>
            </a:r>
            <a:r>
              <a:rPr lang="en-GB" dirty="0"/>
              <a:t> </a:t>
            </a:r>
            <a:r>
              <a:rPr lang="en-GB" dirty="0" err="1"/>
              <a:t>kolejności</a:t>
            </a:r>
            <a:r>
              <a:rPr lang="en-GB" dirty="0"/>
              <a:t>, </a:t>
            </a:r>
            <a:r>
              <a:rPr lang="en-GB" dirty="0" err="1"/>
              <a:t>eliminacja</a:t>
            </a:r>
            <a:r>
              <a:rPr lang="en-GB" dirty="0"/>
              <a:t> </a:t>
            </a:r>
            <a:r>
              <a:rPr lang="en-GB" dirty="0" err="1"/>
              <a:t>kolumn</a:t>
            </a:r>
            <a:r>
              <a:rPr lang="en-GB" dirty="0"/>
              <a:t> </a:t>
            </a:r>
            <a:r>
              <a:rPr lang="en-GB" dirty="0" err="1"/>
              <a:t>zbędnych</a:t>
            </a:r>
            <a:r>
              <a:rPr lang="en-GB" dirty="0"/>
              <a:t> – </a:t>
            </a:r>
            <a:r>
              <a:rPr lang="en-GB" dirty="0" err="1"/>
              <a:t>tych</a:t>
            </a:r>
            <a:r>
              <a:rPr lang="en-GB" dirty="0"/>
              <a:t>, </a:t>
            </a:r>
            <a:r>
              <a:rPr lang="en-GB" dirty="0" err="1"/>
              <a:t>które</a:t>
            </a:r>
            <a:r>
              <a:rPr lang="en-GB" dirty="0"/>
              <a:t> </a:t>
            </a:r>
            <a:r>
              <a:rPr lang="en-GB" dirty="0" err="1"/>
              <a:t>pokazują</a:t>
            </a:r>
            <a:r>
              <a:rPr lang="en-GB" dirty="0"/>
              <a:t> </a:t>
            </a:r>
            <a:r>
              <a:rPr lang="en-GB" dirty="0" err="1"/>
              <a:t>inne</a:t>
            </a:r>
            <a:r>
              <a:rPr lang="en-GB" dirty="0"/>
              <a:t> </a:t>
            </a:r>
            <a:r>
              <a:rPr lang="en-GB" dirty="0" err="1"/>
              <a:t>dane</a:t>
            </a:r>
            <a:r>
              <a:rPr lang="en-GB" dirty="0"/>
              <a:t> </a:t>
            </a:r>
            <a:r>
              <a:rPr lang="en-GB" dirty="0" err="1"/>
              <a:t>niż</a:t>
            </a:r>
            <a:r>
              <a:rPr lang="en-GB" dirty="0"/>
              <a:t> 6 </a:t>
            </a:r>
            <a:r>
              <a:rPr lang="en-GB" dirty="0" err="1"/>
              <a:t>czynników</a:t>
            </a:r>
            <a:endParaRPr lang="en-GB" dirty="0"/>
          </a:p>
          <a:p>
            <a:pPr marL="558800" indent="-457200">
              <a:lnSpc>
                <a:spcPct val="130000"/>
              </a:lnSpc>
              <a:buSzPct val="100000"/>
              <a:buAutoNum type="arabicPeriod"/>
            </a:pPr>
            <a:r>
              <a:rPr lang="en-GB" dirty="0" err="1"/>
              <a:t>Ustandaryzowanie</a:t>
            </a:r>
            <a:r>
              <a:rPr lang="en-GB" dirty="0"/>
              <a:t> </a:t>
            </a:r>
            <a:r>
              <a:rPr lang="en-GB" dirty="0" err="1"/>
              <a:t>nazw</a:t>
            </a:r>
            <a:r>
              <a:rPr lang="en-GB" dirty="0"/>
              <a:t> </a:t>
            </a:r>
            <a:r>
              <a:rPr lang="en-GB" dirty="0" err="1"/>
              <a:t>kolumn</a:t>
            </a:r>
            <a:r>
              <a:rPr lang="en-GB" dirty="0"/>
              <a:t> we </a:t>
            </a:r>
            <a:r>
              <a:rPr lang="en-GB" dirty="0" err="1"/>
              <a:t>wszystkich</a:t>
            </a:r>
            <a:r>
              <a:rPr lang="en-GB" dirty="0"/>
              <a:t> </a:t>
            </a:r>
            <a:r>
              <a:rPr lang="en-GB" dirty="0" err="1"/>
              <a:t>tabelach</a:t>
            </a:r>
            <a:endParaRPr lang="en-GB" dirty="0"/>
          </a:p>
          <a:p>
            <a:pPr marL="558800" indent="-457200">
              <a:lnSpc>
                <a:spcPct val="130000"/>
              </a:lnSpc>
              <a:buSzPct val="100000"/>
              <a:buAutoNum type="arabicPeriod"/>
            </a:pPr>
            <a:r>
              <a:rPr lang="en-GB" dirty="0" err="1"/>
              <a:t>Ustandaryzowanie</a:t>
            </a:r>
            <a:r>
              <a:rPr lang="en-GB" dirty="0"/>
              <a:t> </a:t>
            </a:r>
            <a:r>
              <a:rPr lang="en-GB" dirty="0" err="1"/>
              <a:t>liczb</a:t>
            </a:r>
            <a:r>
              <a:rPr lang="en-GB" dirty="0"/>
              <a:t> do 2 </a:t>
            </a:r>
            <a:r>
              <a:rPr lang="en-GB" dirty="0" err="1"/>
              <a:t>miejsc</a:t>
            </a:r>
            <a:r>
              <a:rPr lang="en-GB" dirty="0"/>
              <a:t> po </a:t>
            </a:r>
            <a:r>
              <a:rPr lang="en-GB" dirty="0" err="1"/>
              <a:t>przecinku</a:t>
            </a:r>
            <a:endParaRPr lang="en-GB" dirty="0"/>
          </a:p>
          <a:p>
            <a:pPr marL="558800" indent="-457200">
              <a:lnSpc>
                <a:spcPct val="130000"/>
              </a:lnSpc>
              <a:buSzPct val="100000"/>
              <a:buAutoNum type="arabicPeriod"/>
            </a:pPr>
            <a:r>
              <a:rPr lang="en-GB" dirty="0" err="1"/>
              <a:t>Dodanie</a:t>
            </a:r>
            <a:r>
              <a:rPr lang="en-GB" dirty="0"/>
              <a:t> </a:t>
            </a:r>
            <a:r>
              <a:rPr lang="en-GB" dirty="0" err="1"/>
              <a:t>podziału</a:t>
            </a:r>
            <a:r>
              <a:rPr lang="en-GB" dirty="0"/>
              <a:t> </a:t>
            </a:r>
            <a:r>
              <a:rPr lang="en-GB" dirty="0" err="1"/>
              <a:t>na</a:t>
            </a:r>
            <a:r>
              <a:rPr lang="en-GB" dirty="0"/>
              <a:t> region do </a:t>
            </a:r>
            <a:r>
              <a:rPr lang="en-GB" dirty="0" err="1"/>
              <a:t>wszystkich</a:t>
            </a:r>
            <a:r>
              <a:rPr lang="en-GB" dirty="0"/>
              <a:t> </a:t>
            </a:r>
            <a:r>
              <a:rPr lang="en-GB" dirty="0" err="1"/>
              <a:t>tabel</a:t>
            </a:r>
            <a:endParaRPr lang="en-GB" dirty="0"/>
          </a:p>
          <a:p>
            <a:pPr marL="558800" indent="-457200">
              <a:lnSpc>
                <a:spcPct val="130000"/>
              </a:lnSpc>
              <a:buSzPct val="100000"/>
              <a:buAutoNum type="arabicPeriod"/>
            </a:pPr>
            <a:r>
              <a:rPr lang="en-GB" dirty="0" err="1"/>
              <a:t>Poprawa</a:t>
            </a:r>
            <a:r>
              <a:rPr lang="en-GB" dirty="0"/>
              <a:t> </a:t>
            </a:r>
            <a:r>
              <a:rPr lang="en-GB" dirty="0" err="1"/>
              <a:t>nazw</a:t>
            </a:r>
            <a:r>
              <a:rPr lang="en-GB" dirty="0"/>
              <a:t> </a:t>
            </a:r>
            <a:r>
              <a:rPr lang="en-GB" dirty="0" err="1"/>
              <a:t>krajów</a:t>
            </a:r>
            <a:r>
              <a:rPr lang="en-GB" dirty="0"/>
              <a:t> </a:t>
            </a:r>
            <a:r>
              <a:rPr lang="en-GB" dirty="0" err="1"/>
              <a:t>i</a:t>
            </a:r>
            <a:r>
              <a:rPr lang="en-GB" dirty="0"/>
              <a:t> </a:t>
            </a:r>
            <a:r>
              <a:rPr lang="en-GB" dirty="0" err="1"/>
              <a:t>regionów</a:t>
            </a:r>
            <a:r>
              <a:rPr lang="en-GB" dirty="0"/>
              <a:t> </a:t>
            </a:r>
            <a:r>
              <a:rPr lang="en-GB" dirty="0" err="1"/>
              <a:t>i</a:t>
            </a:r>
            <a:r>
              <a:rPr lang="en-GB" dirty="0"/>
              <a:t> ich </a:t>
            </a:r>
            <a:r>
              <a:rPr lang="en-GB" dirty="0" err="1"/>
              <a:t>unifikacja</a:t>
            </a: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p:txBody>
      </p:sp>
    </p:spTree>
    <p:extLst>
      <p:ext uri="{BB962C8B-B14F-4D97-AF65-F5344CB8AC3E}">
        <p14:creationId xmlns:p14="http://schemas.microsoft.com/office/powerpoint/2010/main" val="228175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6B2-B9EB-D117-3267-675C8F027B7F}"/>
              </a:ext>
            </a:extLst>
          </p:cNvPr>
          <p:cNvSpPr>
            <a:spLocks noGrp="1"/>
          </p:cNvSpPr>
          <p:nvPr>
            <p:ph type="title"/>
          </p:nvPr>
        </p:nvSpPr>
        <p:spPr/>
        <p:txBody>
          <a:bodyPr>
            <a:normAutofit fontScale="90000"/>
          </a:bodyPr>
          <a:lstStyle/>
          <a:p>
            <a:r>
              <a:rPr lang="pl-PL" sz="3200" b="0" i="0" u="none" strike="noStrike" baseline="0" dirty="0">
                <a:solidFill>
                  <a:srgbClr val="000000"/>
                </a:solidFill>
              </a:rPr>
              <a:t>Analiza dokumentacji </a:t>
            </a:r>
            <a:r>
              <a:rPr lang="pl-PL" sz="3200" b="0" i="0" u="none" strike="noStrike" baseline="0" dirty="0" err="1">
                <a:solidFill>
                  <a:srgbClr val="000000"/>
                </a:solidFill>
              </a:rPr>
              <a:t>datasetu</a:t>
            </a:r>
            <a:r>
              <a:rPr lang="pl-PL" sz="3200" b="0" i="0" u="none" strike="noStrike" baseline="0" dirty="0">
                <a:solidFill>
                  <a:srgbClr val="000000"/>
                </a:solidFill>
              </a:rPr>
              <a:t> ze strony </a:t>
            </a:r>
            <a:r>
              <a:rPr lang="pl-PL" sz="3200" b="0" i="0" u="none" strike="noStrike" baseline="0" dirty="0" err="1">
                <a:solidFill>
                  <a:srgbClr val="000000"/>
                </a:solidFill>
              </a:rPr>
              <a:t>Kaggle</a:t>
            </a:r>
            <a:r>
              <a:rPr lang="pl-PL" sz="3200" b="0" i="0" u="none" strike="noStrike" baseline="0" dirty="0">
                <a:solidFill>
                  <a:srgbClr val="000000"/>
                </a:solidFill>
              </a:rPr>
              <a:t> </a:t>
            </a:r>
            <a:br>
              <a:rPr lang="en-GB" sz="3200" b="0" i="0" u="none" strike="noStrike" baseline="0" dirty="0">
                <a:solidFill>
                  <a:srgbClr val="000000"/>
                </a:solidFill>
              </a:rPr>
            </a:br>
            <a:endParaRPr lang="en-GB" dirty="0"/>
          </a:p>
        </p:txBody>
      </p:sp>
      <p:sp>
        <p:nvSpPr>
          <p:cNvPr id="3" name="Text Placeholder 2">
            <a:extLst>
              <a:ext uri="{FF2B5EF4-FFF2-40B4-BE49-F238E27FC236}">
                <a16:creationId xmlns:a16="http://schemas.microsoft.com/office/drawing/2014/main" id="{4372C859-46A7-E9F4-5A7D-09DF45A6D080}"/>
              </a:ext>
            </a:extLst>
          </p:cNvPr>
          <p:cNvSpPr>
            <a:spLocks noGrp="1"/>
          </p:cNvSpPr>
          <p:nvPr>
            <p:ph type="body" idx="1"/>
          </p:nvPr>
        </p:nvSpPr>
        <p:spPr>
          <a:xfrm>
            <a:off x="312750" y="1239899"/>
            <a:ext cx="5475101" cy="5291529"/>
          </a:xfrm>
        </p:spPr>
        <p:txBody>
          <a:bodyPr>
            <a:normAutofit fontScale="85000" lnSpcReduction="20000"/>
          </a:bodyPr>
          <a:lstStyle/>
          <a:p>
            <a:pPr marL="101600" indent="0">
              <a:lnSpc>
                <a:spcPct val="130000"/>
              </a:lnSpc>
              <a:buNone/>
            </a:pPr>
            <a:r>
              <a:rPr lang="en-GB" dirty="0"/>
              <a:t>Po </a:t>
            </a:r>
            <a:r>
              <a:rPr lang="en-GB" dirty="0" err="1"/>
              <a:t>przeglądzie</a:t>
            </a:r>
            <a:r>
              <a:rPr lang="en-GB" dirty="0"/>
              <a:t> – </a:t>
            </a:r>
            <a:r>
              <a:rPr lang="en-GB" dirty="0" err="1"/>
              <a:t>poprawie</a:t>
            </a:r>
            <a:r>
              <a:rPr lang="en-GB" dirty="0"/>
              <a:t> </a:t>
            </a:r>
            <a:r>
              <a:rPr lang="en-GB" dirty="0" err="1"/>
              <a:t>danych</a:t>
            </a:r>
            <a:r>
              <a:rPr lang="en-GB" dirty="0"/>
              <a:t> – </a:t>
            </a:r>
            <a:r>
              <a:rPr lang="en-GB" dirty="0" err="1"/>
              <a:t>przyjęte</a:t>
            </a:r>
            <a:r>
              <a:rPr lang="en-GB" dirty="0"/>
              <a:t> </a:t>
            </a:r>
            <a:r>
              <a:rPr lang="en-GB" dirty="0" err="1"/>
              <a:t>założenia</a:t>
            </a:r>
            <a:r>
              <a:rPr lang="en-GB" dirty="0"/>
              <a:t>:</a:t>
            </a:r>
          </a:p>
          <a:p>
            <a:pPr>
              <a:lnSpc>
                <a:spcPct val="130000"/>
              </a:lnSpc>
            </a:pPr>
            <a:r>
              <a:rPr lang="en-GB" dirty="0" err="1"/>
              <a:t>kolumna</a:t>
            </a:r>
            <a:r>
              <a:rPr lang="en-GB" dirty="0"/>
              <a:t> “Family” a “Social support” - </a:t>
            </a:r>
            <a:r>
              <a:rPr lang="en-GB" dirty="0" err="1"/>
              <a:t>może</a:t>
            </a:r>
            <a:r>
              <a:rPr lang="en-GB" dirty="0"/>
              <a:t> </a:t>
            </a:r>
            <a:r>
              <a:rPr lang="en-GB" dirty="0" err="1"/>
              <a:t>się</a:t>
            </a:r>
            <a:r>
              <a:rPr lang="en-GB" dirty="0"/>
              <a:t> </a:t>
            </a:r>
            <a:r>
              <a:rPr lang="en-GB" dirty="0" err="1"/>
              <a:t>wiązać</a:t>
            </a:r>
            <a:r>
              <a:rPr lang="en-GB" dirty="0"/>
              <a:t> z </a:t>
            </a:r>
            <a:r>
              <a:rPr lang="en-GB" dirty="0" err="1"/>
              <a:t>szerszym</a:t>
            </a:r>
            <a:r>
              <a:rPr lang="en-GB" dirty="0"/>
              <a:t> </a:t>
            </a:r>
            <a:r>
              <a:rPr lang="en-GB" dirty="0" err="1"/>
              <a:t>pojęciem</a:t>
            </a:r>
            <a:r>
              <a:rPr lang="en-GB" dirty="0"/>
              <a:t> </a:t>
            </a:r>
            <a:r>
              <a:rPr lang="en-GB" dirty="0" err="1"/>
              <a:t>i</a:t>
            </a:r>
            <a:r>
              <a:rPr lang="en-GB" dirty="0"/>
              <a:t> </a:t>
            </a:r>
            <a:r>
              <a:rPr lang="en-GB" dirty="0" err="1"/>
              <a:t>wpływem</a:t>
            </a:r>
            <a:r>
              <a:rPr lang="en-GB" dirty="0"/>
              <a:t> </a:t>
            </a:r>
            <a:r>
              <a:rPr lang="en-GB" dirty="0" err="1"/>
              <a:t>na</a:t>
            </a:r>
            <a:r>
              <a:rPr lang="en-GB" dirty="0"/>
              <a:t> </a:t>
            </a:r>
            <a:r>
              <a:rPr lang="en-GB" dirty="0" err="1"/>
              <a:t>różnicę</a:t>
            </a:r>
            <a:r>
              <a:rPr lang="en-GB" dirty="0"/>
              <a:t> w </a:t>
            </a:r>
            <a:r>
              <a:rPr lang="en-GB" dirty="0" err="1"/>
              <a:t>wynikach</a:t>
            </a:r>
            <a:endParaRPr lang="en-GB" dirty="0"/>
          </a:p>
          <a:p>
            <a:pPr>
              <a:lnSpc>
                <a:spcPct val="130000"/>
              </a:lnSpc>
            </a:pPr>
            <a:r>
              <a:rPr lang="en-GB" dirty="0"/>
              <a:t>“Trust (Government Corruption)” a “Perceptions of corruption”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a:p>
            <a:pPr>
              <a:lnSpc>
                <a:spcPct val="130000"/>
              </a:lnSpc>
            </a:pPr>
            <a:r>
              <a:rPr lang="en-GB" dirty="0"/>
              <a:t>“Health (Life Expectancy)” a “Healthy Life expectancy” </a:t>
            </a:r>
            <a:r>
              <a:rPr lang="en-GB" dirty="0" err="1"/>
              <a:t>i</a:t>
            </a:r>
            <a:r>
              <a:rPr lang="en-GB" dirty="0"/>
              <a:t> “Freedom” a “Freedom to make life choices” – </a:t>
            </a:r>
            <a:r>
              <a:rPr lang="en-GB" dirty="0" err="1"/>
              <a:t>wychodzimy</a:t>
            </a:r>
            <a:r>
              <a:rPr lang="en-GB" dirty="0"/>
              <a:t> z </a:t>
            </a:r>
            <a:r>
              <a:rPr lang="en-GB" dirty="0" err="1"/>
              <a:t>założenia</a:t>
            </a:r>
            <a:r>
              <a:rPr lang="en-GB" dirty="0"/>
              <a:t>, </a:t>
            </a:r>
            <a:r>
              <a:rPr lang="en-GB" dirty="0" err="1"/>
              <a:t>że</a:t>
            </a:r>
            <a:r>
              <a:rPr lang="en-GB" dirty="0"/>
              <a:t> to </a:t>
            </a:r>
            <a:r>
              <a:rPr lang="en-GB" dirty="0" err="1"/>
              <a:t>nie</a:t>
            </a:r>
            <a:r>
              <a:rPr lang="en-GB" dirty="0"/>
              <a:t> ma </a:t>
            </a:r>
            <a:r>
              <a:rPr lang="en-GB" dirty="0" err="1"/>
              <a:t>wpływu</a:t>
            </a:r>
            <a:endParaRPr lang="en-GB" dirty="0"/>
          </a:p>
          <a:p>
            <a:pPr>
              <a:lnSpc>
                <a:spcPct val="130000"/>
              </a:lnSpc>
            </a:pPr>
            <a:r>
              <a:rPr lang="en-GB" dirty="0" err="1"/>
              <a:t>Zmiana</a:t>
            </a:r>
            <a:r>
              <a:rPr lang="en-GB" dirty="0"/>
              <a:t> Macedonia </a:t>
            </a:r>
            <a:r>
              <a:rPr lang="en-GB" dirty="0" err="1"/>
              <a:t>na</a:t>
            </a:r>
            <a:r>
              <a:rPr lang="en-GB" dirty="0"/>
              <a:t> North Macedonia – </a:t>
            </a:r>
            <a:r>
              <a:rPr lang="en-GB" dirty="0" err="1"/>
              <a:t>opisaliśmy</a:t>
            </a:r>
            <a:r>
              <a:rPr lang="en-GB" dirty="0"/>
              <a:t> </a:t>
            </a:r>
            <a:r>
              <a:rPr lang="en-GB" dirty="0" err="1"/>
              <a:t>jako</a:t>
            </a:r>
            <a:r>
              <a:rPr lang="en-GB" dirty="0"/>
              <a:t> Macedonia </a:t>
            </a:r>
            <a:r>
              <a:rPr lang="en-GB" dirty="0" err="1"/>
              <a:t>dla</a:t>
            </a:r>
            <a:r>
              <a:rPr lang="en-GB" dirty="0"/>
              <a:t> </a:t>
            </a:r>
            <a:r>
              <a:rPr lang="en-GB" dirty="0" err="1"/>
              <a:t>wszystkich</a:t>
            </a:r>
            <a:r>
              <a:rPr lang="en-GB" dirty="0"/>
              <a:t> </a:t>
            </a:r>
            <a:r>
              <a:rPr lang="en-GB" dirty="0" err="1"/>
              <a:t>lat</a:t>
            </a:r>
            <a:r>
              <a:rPr lang="en-GB" dirty="0"/>
              <a:t> (</a:t>
            </a:r>
            <a:r>
              <a:rPr lang="en-GB" dirty="0" err="1"/>
              <a:t>brak</a:t>
            </a:r>
            <a:r>
              <a:rPr lang="en-GB" dirty="0"/>
              <a:t> </a:t>
            </a:r>
            <a:r>
              <a:rPr lang="en-GB" dirty="0" err="1"/>
              <a:t>zmian</a:t>
            </a:r>
            <a:r>
              <a:rPr lang="en-GB" dirty="0"/>
              <a:t> </a:t>
            </a:r>
            <a:r>
              <a:rPr lang="en-GB" dirty="0" err="1"/>
              <a:t>terytorialnych</a:t>
            </a:r>
            <a:r>
              <a:rPr lang="en-GB" dirty="0"/>
              <a:t>)</a:t>
            </a:r>
          </a:p>
          <a:p>
            <a:pPr>
              <a:lnSpc>
                <a:spcPct val="130000"/>
              </a:lnSpc>
            </a:pPr>
            <a:endParaRPr lang="en-GB" dirty="0"/>
          </a:p>
        </p:txBody>
      </p:sp>
      <p:sp>
        <p:nvSpPr>
          <p:cNvPr id="4" name="Text Placeholder 2">
            <a:extLst>
              <a:ext uri="{FF2B5EF4-FFF2-40B4-BE49-F238E27FC236}">
                <a16:creationId xmlns:a16="http://schemas.microsoft.com/office/drawing/2014/main" id="{E1E45199-96B0-9E28-25B5-E4BF9769E9FC}"/>
              </a:ext>
            </a:extLst>
          </p:cNvPr>
          <p:cNvSpPr txBox="1">
            <a:spLocks/>
          </p:cNvSpPr>
          <p:nvPr/>
        </p:nvSpPr>
        <p:spPr>
          <a:xfrm>
            <a:off x="6404149" y="1239899"/>
            <a:ext cx="5475101" cy="52915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04800" algn="l" rtl="0">
              <a:lnSpc>
                <a:spcPct val="90000"/>
              </a:lnSpc>
              <a:spcBef>
                <a:spcPts val="5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4pPr>
            <a:lvl5pPr marL="2286000" marR="0" lvl="4"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5pPr>
            <a:lvl6pPr marL="2743200" marR="0" lvl="5"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6pPr>
            <a:lvl7pPr marL="3200400" marR="0" lvl="6"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7pPr>
            <a:lvl8pPr marL="3657600" marR="0" lvl="7"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8pPr>
            <a:lvl9pPr marL="4114800" marR="0" lvl="8"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9pPr>
          </a:lstStyle>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a:p>
            <a:pPr marL="558800" indent="-457200">
              <a:lnSpc>
                <a:spcPct val="130000"/>
              </a:lnSpc>
              <a:buAutoNum type="arabicPeriod"/>
            </a:pPr>
            <a:endParaRPr lang="en-GB" dirty="0"/>
          </a:p>
        </p:txBody>
      </p:sp>
    </p:spTree>
    <p:extLst>
      <p:ext uri="{BB962C8B-B14F-4D97-AF65-F5344CB8AC3E}">
        <p14:creationId xmlns:p14="http://schemas.microsoft.com/office/powerpoint/2010/main" val="33279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17E350A-04C1-264A-BEBE-D4BE0FFA515D}"/>
              </a:ext>
            </a:extLst>
          </p:cNvPr>
          <p:cNvSpPr>
            <a:spLocks noGrp="1"/>
          </p:cNvSpPr>
          <p:nvPr>
            <p:ph type="subTitle" idx="1"/>
          </p:nvPr>
        </p:nvSpPr>
        <p:spPr/>
        <p:txBody>
          <a:bodyPr/>
          <a:lstStyle/>
          <a:p>
            <a:r>
              <a:rPr lang="en-GB" dirty="0" err="1"/>
              <a:t>Część</a:t>
            </a:r>
            <a:r>
              <a:rPr lang="en-GB" dirty="0"/>
              <a:t> </a:t>
            </a:r>
            <a:r>
              <a:rPr lang="en-GB" dirty="0" err="1"/>
              <a:t>prezentacji</a:t>
            </a:r>
            <a:r>
              <a:rPr lang="en-GB" dirty="0"/>
              <a:t>,</a:t>
            </a:r>
          </a:p>
          <a:p>
            <a:r>
              <a:rPr lang="en-GB" dirty="0"/>
              <a:t>10 </a:t>
            </a:r>
            <a:r>
              <a:rPr lang="en-GB" dirty="0" err="1"/>
              <a:t>minut</a:t>
            </a:r>
            <a:endParaRPr lang="en-GB" dirty="0"/>
          </a:p>
        </p:txBody>
      </p:sp>
      <p:sp>
        <p:nvSpPr>
          <p:cNvPr id="3" name="Text Placeholder 2">
            <a:extLst>
              <a:ext uri="{FF2B5EF4-FFF2-40B4-BE49-F238E27FC236}">
                <a16:creationId xmlns:a16="http://schemas.microsoft.com/office/drawing/2014/main" id="{517E3F5B-690F-43E6-7DC3-0321D63EFC3D}"/>
              </a:ext>
            </a:extLst>
          </p:cNvPr>
          <p:cNvSpPr>
            <a:spLocks noGrp="1"/>
          </p:cNvSpPr>
          <p:nvPr>
            <p:ph type="body" idx="2"/>
          </p:nvPr>
        </p:nvSpPr>
        <p:spPr>
          <a:xfrm>
            <a:off x="653782" y="3948739"/>
            <a:ext cx="5946193" cy="444900"/>
          </a:xfrm>
        </p:spPr>
        <p:txBody>
          <a:bodyPr/>
          <a:lstStyle/>
          <a:p>
            <a:pPr>
              <a:lnSpc>
                <a:spcPct val="150000"/>
              </a:lnSpc>
            </a:pPr>
            <a:r>
              <a:rPr lang="en-GB" sz="1800" b="0" i="0" u="none" strike="noStrike" baseline="0" dirty="0" err="1">
                <a:solidFill>
                  <a:srgbClr val="000000"/>
                </a:solidFill>
              </a:rPr>
              <a:t>Opis</a:t>
            </a:r>
            <a:r>
              <a:rPr lang="en-GB" sz="1800" b="0" i="0" u="none" strike="noStrike" baseline="0" dirty="0">
                <a:solidFill>
                  <a:srgbClr val="000000"/>
                </a:solidFill>
              </a:rPr>
              <a:t> </a:t>
            </a:r>
            <a:r>
              <a:rPr lang="en-GB" sz="1800" b="0" i="0" u="none" strike="noStrike" baseline="0" dirty="0" err="1">
                <a:solidFill>
                  <a:srgbClr val="000000"/>
                </a:solidFill>
              </a:rPr>
              <a:t>tematu</a:t>
            </a:r>
            <a:r>
              <a:rPr lang="en-GB" sz="1800" b="0" i="0" u="none" strike="noStrike" baseline="0" dirty="0">
                <a:solidFill>
                  <a:srgbClr val="000000"/>
                </a:solidFill>
              </a:rPr>
              <a:t> </a:t>
            </a:r>
            <a:r>
              <a:rPr lang="en-GB" sz="1800" b="0" i="0" u="none" strike="noStrike" baseline="0" dirty="0" err="1">
                <a:solidFill>
                  <a:srgbClr val="000000"/>
                </a:solidFill>
              </a:rPr>
              <a:t>projektu</a:t>
            </a:r>
            <a:r>
              <a:rPr lang="en-GB" sz="1800" b="0" i="0" u="none" strike="noStrike" baseline="0" dirty="0">
                <a:solidFill>
                  <a:srgbClr val="000000"/>
                </a:solidFill>
              </a:rPr>
              <a:t> </a:t>
            </a:r>
          </a:p>
          <a:p>
            <a:pPr>
              <a:lnSpc>
                <a:spcPct val="150000"/>
              </a:lnSpc>
            </a:pPr>
            <a:r>
              <a:rPr lang="en-GB" sz="1800" b="0" i="0" u="none" strike="noStrike" baseline="0" dirty="0" err="1">
                <a:solidFill>
                  <a:srgbClr val="000000"/>
                </a:solidFill>
              </a:rPr>
              <a:t>Przedstawienie</a:t>
            </a:r>
            <a:r>
              <a:rPr lang="en-GB" sz="1800" b="0" i="0" u="none" strike="noStrike" baseline="0" dirty="0">
                <a:solidFill>
                  <a:srgbClr val="000000"/>
                </a:solidFill>
              </a:rPr>
              <a:t>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50000"/>
              </a:lnSpc>
            </a:pPr>
            <a:r>
              <a:rPr lang="en-GB" sz="1800" b="0" i="0" u="none" strike="noStrike" baseline="0" dirty="0">
                <a:solidFill>
                  <a:srgbClr val="000000"/>
                </a:solidFill>
              </a:rPr>
              <a:t>Analiza </a:t>
            </a:r>
            <a:r>
              <a:rPr lang="en-GB" sz="1800" b="0" i="0" u="none" strike="noStrike" baseline="0" dirty="0" err="1">
                <a:solidFill>
                  <a:srgbClr val="000000"/>
                </a:solidFill>
              </a:rPr>
              <a:t>danych</a:t>
            </a:r>
            <a:r>
              <a:rPr lang="en-GB" sz="1800" b="0" i="0" u="none" strike="noStrike" baseline="0" dirty="0">
                <a:solidFill>
                  <a:srgbClr val="000000"/>
                </a:solidFill>
              </a:rPr>
              <a:t> </a:t>
            </a:r>
          </a:p>
          <a:p>
            <a:pPr>
              <a:lnSpc>
                <a:spcPct val="150000"/>
              </a:lnSpc>
            </a:pPr>
            <a:r>
              <a:rPr lang="pl-PL" sz="1800" b="0" i="0" u="none" strike="noStrike" baseline="0" dirty="0">
                <a:solidFill>
                  <a:srgbClr val="000000"/>
                </a:solidFill>
              </a:rPr>
              <a:t>Wnioski i propozycje działań biznesowych </a:t>
            </a:r>
          </a:p>
          <a:p>
            <a:pPr>
              <a:lnSpc>
                <a:spcPct val="150000"/>
              </a:lnSpc>
            </a:pPr>
            <a:endParaRPr lang="en-GB" dirty="0"/>
          </a:p>
        </p:txBody>
      </p:sp>
    </p:spTree>
    <p:extLst>
      <p:ext uri="{BB962C8B-B14F-4D97-AF65-F5344CB8AC3E}">
        <p14:creationId xmlns:p14="http://schemas.microsoft.com/office/powerpoint/2010/main" val="3865823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08E69D6-F107-7F3D-E3D5-A5EF635F53EA}"/>
              </a:ext>
            </a:extLst>
          </p:cNvPr>
          <p:cNvSpPr>
            <a:spLocks noGrp="1"/>
          </p:cNvSpPr>
          <p:nvPr>
            <p:ph type="subTitle" idx="1"/>
          </p:nvPr>
        </p:nvSpPr>
        <p:spPr/>
        <p:txBody>
          <a:bodyPr/>
          <a:lstStyle/>
          <a:p>
            <a:r>
              <a:rPr lang="en-GB" dirty="0" err="1"/>
              <a:t>Szczęście</a:t>
            </a:r>
            <a:r>
              <a:rPr lang="en-GB" dirty="0"/>
              <a:t> bez </a:t>
            </a:r>
            <a:r>
              <a:rPr lang="en-GB" dirty="0" err="1"/>
              <a:t>granic</a:t>
            </a:r>
            <a:endParaRPr lang="en-GB" dirty="0"/>
          </a:p>
        </p:txBody>
      </p:sp>
      <p:sp>
        <p:nvSpPr>
          <p:cNvPr id="3" name="Text Placeholder 2">
            <a:extLst>
              <a:ext uri="{FF2B5EF4-FFF2-40B4-BE49-F238E27FC236}">
                <a16:creationId xmlns:a16="http://schemas.microsoft.com/office/drawing/2014/main" id="{8CBE42B8-078F-3D50-331A-28E286342137}"/>
              </a:ext>
            </a:extLst>
          </p:cNvPr>
          <p:cNvSpPr>
            <a:spLocks noGrp="1"/>
          </p:cNvSpPr>
          <p:nvPr>
            <p:ph type="body" idx="2"/>
          </p:nvPr>
        </p:nvSpPr>
        <p:spPr/>
        <p:txBody>
          <a:bodyPr/>
          <a:lstStyle/>
          <a:p>
            <a:r>
              <a:rPr lang="en-GB" dirty="0" err="1"/>
              <a:t>Czyli</a:t>
            </a:r>
            <a:r>
              <a:rPr lang="en-GB" dirty="0"/>
              <a:t> o </a:t>
            </a:r>
            <a:r>
              <a:rPr lang="en-GB" dirty="0" err="1"/>
              <a:t>tym</a:t>
            </a:r>
            <a:r>
              <a:rPr lang="en-GB" dirty="0"/>
              <a:t>, jak </a:t>
            </a:r>
            <a:r>
              <a:rPr lang="pl-PL" dirty="0"/>
              <a:t>na przestrzeni lat zmieniał się</a:t>
            </a:r>
            <a:r>
              <a:rPr lang="en-GB" dirty="0"/>
              <a:t> </a:t>
            </a:r>
            <a:r>
              <a:rPr lang="pl-PL" dirty="0"/>
              <a:t>poziom szczęścia w różnych krajach oraz co wpływało na wyniki?</a:t>
            </a:r>
          </a:p>
          <a:p>
            <a:endParaRPr lang="en-GB" dirty="0"/>
          </a:p>
        </p:txBody>
      </p:sp>
      <p:sp>
        <p:nvSpPr>
          <p:cNvPr id="4" name="Text Placeholder 2">
            <a:extLst>
              <a:ext uri="{FF2B5EF4-FFF2-40B4-BE49-F238E27FC236}">
                <a16:creationId xmlns:a16="http://schemas.microsoft.com/office/drawing/2014/main" id="{19A704B1-FCAF-3E1D-E92F-3BEB10200F13}"/>
              </a:ext>
            </a:extLst>
          </p:cNvPr>
          <p:cNvSpPr txBox="1">
            <a:spLocks/>
          </p:cNvSpPr>
          <p:nvPr/>
        </p:nvSpPr>
        <p:spPr>
          <a:xfrm>
            <a:off x="8030424" y="2382496"/>
            <a:ext cx="3385996" cy="444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rgbClr val="000000"/>
              </a:buClr>
              <a:buSzPts val="1900"/>
              <a:buFont typeface="Poppins Light"/>
              <a:buChar char="●"/>
              <a:defRPr sz="1900" b="0" i="0" u="none" strike="noStrike" cap="none">
                <a:solidFill>
                  <a:srgbClr val="000000"/>
                </a:solidFill>
                <a:latin typeface="Poppins Light"/>
                <a:ea typeface="Poppins Light"/>
                <a:cs typeface="Poppins Light"/>
                <a:sym typeface="Poppins Light"/>
              </a:defRPr>
            </a:lvl1pPr>
            <a:lvl2pPr marL="914400" marR="0" lvl="1" indent="-323850" algn="l" rtl="0">
              <a:lnSpc>
                <a:spcPct val="100000"/>
              </a:lnSpc>
              <a:spcBef>
                <a:spcPts val="0"/>
              </a:spcBef>
              <a:spcAft>
                <a:spcPts val="0"/>
              </a:spcAft>
              <a:buClr>
                <a:srgbClr val="000000"/>
              </a:buClr>
              <a:buSzPts val="1500"/>
              <a:buFont typeface="Poppins Light"/>
              <a:buChar char="○"/>
              <a:defRPr sz="1500" b="0" i="0" u="none" strike="noStrike" cap="none">
                <a:solidFill>
                  <a:srgbClr val="000000"/>
                </a:solidFill>
                <a:latin typeface="Poppins Light"/>
                <a:ea typeface="Poppins Light"/>
                <a:cs typeface="Poppins Light"/>
                <a:sym typeface="Poppins Light"/>
              </a:defRPr>
            </a:lvl2pPr>
            <a:lvl3pPr marL="1371600" marR="0" lvl="2" indent="-298450" algn="l" rtl="0">
              <a:lnSpc>
                <a:spcPct val="100000"/>
              </a:lnSpc>
              <a:spcBef>
                <a:spcPts val="0"/>
              </a:spcBef>
              <a:spcAft>
                <a:spcPts val="0"/>
              </a:spcAft>
              <a:buClr>
                <a:srgbClr val="000000"/>
              </a:buClr>
              <a:buSzPts val="1100"/>
              <a:buFont typeface="Poppins Light"/>
              <a:buChar char="■"/>
              <a:defRPr sz="1100" b="0" i="0" u="none" strike="noStrike" cap="none">
                <a:solidFill>
                  <a:srgbClr val="000000"/>
                </a:solidFill>
                <a:latin typeface="Poppins Light"/>
                <a:ea typeface="Poppins Light"/>
                <a:cs typeface="Poppins Light"/>
                <a:sym typeface="Poppins Light"/>
              </a:defRPr>
            </a:lvl3pPr>
            <a:lvl4pPr marL="1828800" marR="0" lvl="3"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4pPr>
            <a:lvl5pPr marL="2286000" marR="0" lvl="4"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5pPr>
            <a:lvl6pPr marL="2743200" marR="0" lvl="5"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6pPr>
            <a:lvl7pPr marL="3200400" marR="0" lvl="6"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7pPr>
            <a:lvl8pPr marL="3657600" marR="0" lvl="7"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8pPr>
            <a:lvl9pPr marL="4114800" marR="0" lvl="8" indent="-279400" algn="l" rtl="0">
              <a:lnSpc>
                <a:spcPct val="100000"/>
              </a:lnSpc>
              <a:spcBef>
                <a:spcPts val="0"/>
              </a:spcBef>
              <a:spcAft>
                <a:spcPts val="0"/>
              </a:spcAft>
              <a:buClr>
                <a:srgbClr val="000000"/>
              </a:buClr>
              <a:buSzPts val="800"/>
              <a:buFont typeface="Poppins Light"/>
              <a:buChar char="■"/>
              <a:defRPr sz="800" b="0" i="0" u="none" strike="noStrike" cap="none">
                <a:solidFill>
                  <a:srgbClr val="000000"/>
                </a:solidFill>
                <a:latin typeface="Poppins Light"/>
                <a:ea typeface="Poppins Light"/>
                <a:cs typeface="Poppins Light"/>
                <a:sym typeface="Poppins Light"/>
              </a:defRPr>
            </a:lvl9pPr>
          </a:lstStyle>
          <a:p>
            <a:pPr marL="107950" indent="0">
              <a:lnSpc>
                <a:spcPct val="120000"/>
              </a:lnSpc>
              <a:buFont typeface="Poppins Light"/>
              <a:buNone/>
            </a:pPr>
            <a:r>
              <a:rPr lang="en-GB" b="1" u="sng" dirty="0" err="1">
                <a:solidFill>
                  <a:schemeClr val="bg1"/>
                </a:solidFill>
              </a:rPr>
              <a:t>Zespół</a:t>
            </a:r>
            <a:r>
              <a:rPr lang="en-GB" b="1" u="sng" dirty="0">
                <a:solidFill>
                  <a:schemeClr val="bg1"/>
                </a:solidFill>
              </a:rPr>
              <a:t> TYLDA</a:t>
            </a:r>
            <a:r>
              <a:rPr lang="en-GB" b="1" dirty="0">
                <a:solidFill>
                  <a:schemeClr val="bg1"/>
                </a:solidFill>
              </a:rPr>
              <a:t>:</a:t>
            </a:r>
            <a:endParaRPr lang="en-GB" sz="400" b="1" dirty="0">
              <a:solidFill>
                <a:schemeClr val="bg1"/>
              </a:solidFill>
            </a:endParaRPr>
          </a:p>
          <a:p>
            <a:pPr marL="107950" indent="0">
              <a:lnSpc>
                <a:spcPct val="120000"/>
              </a:lnSpc>
              <a:buFont typeface="Poppins Light"/>
              <a:buNone/>
            </a:pPr>
            <a:r>
              <a:rPr lang="en-GB" sz="1200" b="1" dirty="0">
                <a:solidFill>
                  <a:schemeClr val="bg1"/>
                </a:solidFill>
              </a:rPr>
              <a:t>[A-Z]</a:t>
            </a:r>
          </a:p>
          <a:p>
            <a:pPr marL="107950" indent="0">
              <a:lnSpc>
                <a:spcPct val="120000"/>
              </a:lnSpc>
              <a:buFont typeface="Poppins Light"/>
              <a:buNone/>
            </a:pPr>
            <a:r>
              <a:rPr lang="en-GB" b="1" spc="70" dirty="0">
                <a:solidFill>
                  <a:schemeClr val="bg1"/>
                </a:solidFill>
              </a:rPr>
              <a:t>BRYSIAK Marcin</a:t>
            </a:r>
          </a:p>
          <a:p>
            <a:pPr marL="107950" indent="0">
              <a:lnSpc>
                <a:spcPct val="120000"/>
              </a:lnSpc>
              <a:buFont typeface="Poppins Light"/>
              <a:buNone/>
            </a:pPr>
            <a:r>
              <a:rPr lang="en-GB" b="1" spc="70" dirty="0">
                <a:solidFill>
                  <a:schemeClr val="bg1"/>
                </a:solidFill>
              </a:rPr>
              <a:t>STRUGALSKA Adriana</a:t>
            </a:r>
          </a:p>
          <a:p>
            <a:pPr marL="107950" indent="0">
              <a:lnSpc>
                <a:spcPct val="120000"/>
              </a:lnSpc>
              <a:buFont typeface="Poppins Light"/>
              <a:buNone/>
            </a:pPr>
            <a:r>
              <a:rPr lang="en-GB" b="1" spc="70" dirty="0">
                <a:solidFill>
                  <a:schemeClr val="bg1"/>
                </a:solidFill>
              </a:rPr>
              <a:t>ZACHAREWICZ </a:t>
            </a:r>
            <a:r>
              <a:rPr lang="en-GB" b="1" spc="70" dirty="0" err="1">
                <a:solidFill>
                  <a:schemeClr val="bg1"/>
                </a:solidFill>
              </a:rPr>
              <a:t>Łukasz</a:t>
            </a:r>
            <a:endParaRPr lang="en-GB" b="1" spc="70" dirty="0">
              <a:solidFill>
                <a:schemeClr val="bg1"/>
              </a:solidFill>
            </a:endParaRPr>
          </a:p>
        </p:txBody>
      </p:sp>
    </p:spTree>
    <p:extLst>
      <p:ext uri="{BB962C8B-B14F-4D97-AF65-F5344CB8AC3E}">
        <p14:creationId xmlns:p14="http://schemas.microsoft.com/office/powerpoint/2010/main" val="1573846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8BD4-791B-7FF0-D42B-5CE692E951E1}"/>
              </a:ext>
            </a:extLst>
          </p:cNvPr>
          <p:cNvSpPr>
            <a:spLocks noGrp="1"/>
          </p:cNvSpPr>
          <p:nvPr>
            <p:ph type="title"/>
          </p:nvPr>
        </p:nvSpPr>
        <p:spPr/>
        <p:txBody>
          <a:bodyPr/>
          <a:lstStyle/>
          <a:p>
            <a:r>
              <a:rPr lang="en-GB" dirty="0"/>
              <a:t>….</a:t>
            </a:r>
          </a:p>
        </p:txBody>
      </p:sp>
      <p:sp>
        <p:nvSpPr>
          <p:cNvPr id="3" name="Subtitle 2">
            <a:extLst>
              <a:ext uri="{FF2B5EF4-FFF2-40B4-BE49-F238E27FC236}">
                <a16:creationId xmlns:a16="http://schemas.microsoft.com/office/drawing/2014/main" id="{8D8E2EE9-4A37-837E-5960-4D9FD1BAD074}"/>
              </a:ext>
            </a:extLst>
          </p:cNvPr>
          <p:cNvSpPr>
            <a:spLocks noGrp="1"/>
          </p:cNvSpPr>
          <p:nvPr>
            <p:ph type="subTitle" idx="1"/>
          </p:nvPr>
        </p:nvSpPr>
        <p:spPr/>
        <p:txBody>
          <a:bodyPr/>
          <a:lstStyle/>
          <a:p>
            <a:r>
              <a:rPr lang="en-GB" dirty="0"/>
              <a:t>….</a:t>
            </a:r>
          </a:p>
        </p:txBody>
      </p:sp>
      <p:sp>
        <p:nvSpPr>
          <p:cNvPr id="4" name="Text Placeholder 3">
            <a:extLst>
              <a:ext uri="{FF2B5EF4-FFF2-40B4-BE49-F238E27FC236}">
                <a16:creationId xmlns:a16="http://schemas.microsoft.com/office/drawing/2014/main" id="{B8CA882D-78C7-E9AC-7949-5CA33046D5AA}"/>
              </a:ext>
            </a:extLst>
          </p:cNvPr>
          <p:cNvSpPr>
            <a:spLocks noGrp="1"/>
          </p:cNvSpPr>
          <p:nvPr>
            <p:ph type="body" idx="2"/>
          </p:nvPr>
        </p:nvSpPr>
        <p:spPr>
          <a:xfrm>
            <a:off x="431675" y="2488850"/>
            <a:ext cx="5600400" cy="2798100"/>
          </a:xfrm>
        </p:spPr>
        <p:txBody>
          <a:bodyPr/>
          <a:lstStyle/>
          <a:p>
            <a:r>
              <a:rPr lang="en-GB" dirty="0"/>
              <a:t>…..</a:t>
            </a:r>
          </a:p>
          <a:p>
            <a:endParaRPr lang="en-GB" dirty="0"/>
          </a:p>
          <a:p>
            <a:endParaRPr lang="en-GB" dirty="0"/>
          </a:p>
        </p:txBody>
      </p:sp>
      <p:pic>
        <p:nvPicPr>
          <p:cNvPr id="5" name="Picture 4">
            <a:extLst>
              <a:ext uri="{FF2B5EF4-FFF2-40B4-BE49-F238E27FC236}">
                <a16:creationId xmlns:a16="http://schemas.microsoft.com/office/drawing/2014/main" id="{62D8F651-57CC-37B3-56FA-428AA46E632D}"/>
              </a:ext>
            </a:extLst>
          </p:cNvPr>
          <p:cNvPicPr>
            <a:picLocks noChangeAspect="1"/>
          </p:cNvPicPr>
          <p:nvPr/>
        </p:nvPicPr>
        <p:blipFill>
          <a:blip r:embed="rId2"/>
          <a:stretch>
            <a:fillRect/>
          </a:stretch>
        </p:blipFill>
        <p:spPr>
          <a:xfrm>
            <a:off x="7791210" y="1433603"/>
            <a:ext cx="4105848" cy="3429479"/>
          </a:xfrm>
          <a:prstGeom prst="rect">
            <a:avLst/>
          </a:prstGeom>
          <a:ln>
            <a:noFill/>
          </a:ln>
          <a:effectLst>
            <a:softEdge rad="112500"/>
          </a:effectLst>
        </p:spPr>
      </p:pic>
    </p:spTree>
    <p:extLst>
      <p:ext uri="{BB962C8B-B14F-4D97-AF65-F5344CB8AC3E}">
        <p14:creationId xmlns:p14="http://schemas.microsoft.com/office/powerpoint/2010/main" val="368917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31D9-2A3D-872C-C30C-2482491AD2E1}"/>
              </a:ext>
            </a:extLst>
          </p:cNvPr>
          <p:cNvSpPr>
            <a:spLocks noGrp="1"/>
          </p:cNvSpPr>
          <p:nvPr>
            <p:ph type="title"/>
          </p:nvPr>
        </p:nvSpPr>
        <p:spPr/>
        <p:txBody>
          <a:bodyPr/>
          <a:lstStyle/>
          <a:p>
            <a:r>
              <a:rPr lang="en-GB" sz="1800" dirty="0">
                <a:solidFill>
                  <a:srgbClr val="669768"/>
                </a:solidFill>
                <a:effectLst/>
                <a:latin typeface="Consolas" panose="020B0609020204030204" pitchFamily="49" charset="0"/>
              </a:rPr>
              <a:t>--the end--</a:t>
            </a:r>
            <a:br>
              <a:rPr lang="en-GB" sz="1800" dirty="0">
                <a:solidFill>
                  <a:srgbClr val="AAAAAA"/>
                </a:solidFill>
                <a:effectLst/>
                <a:latin typeface="Consolas" panose="020B0609020204030204" pitchFamily="49" charset="0"/>
              </a:rPr>
            </a:br>
            <a:endParaRPr lang="en-GB" dirty="0"/>
          </a:p>
        </p:txBody>
      </p:sp>
    </p:spTree>
    <p:extLst>
      <p:ext uri="{BB962C8B-B14F-4D97-AF65-F5344CB8AC3E}">
        <p14:creationId xmlns:p14="http://schemas.microsoft.com/office/powerpoint/2010/main" val="61541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D197-BA49-6BCC-14E9-F9C69D35B42E}"/>
              </a:ext>
            </a:extLst>
          </p:cNvPr>
          <p:cNvSpPr>
            <a:spLocks noGrp="1"/>
          </p:cNvSpPr>
          <p:nvPr>
            <p:ph type="title"/>
          </p:nvPr>
        </p:nvSpPr>
        <p:spPr/>
        <p:txBody>
          <a:bodyPr>
            <a:normAutofit fontScale="90000"/>
          </a:bodyPr>
          <a:lstStyle/>
          <a:p>
            <a:r>
              <a:rPr lang="en-GB" dirty="0" err="1"/>
              <a:t>Cel</a:t>
            </a:r>
            <a:endParaRPr lang="en-GB" dirty="0"/>
          </a:p>
        </p:txBody>
      </p:sp>
      <p:sp>
        <p:nvSpPr>
          <p:cNvPr id="3" name="Text Placeholder 2">
            <a:extLst>
              <a:ext uri="{FF2B5EF4-FFF2-40B4-BE49-F238E27FC236}">
                <a16:creationId xmlns:a16="http://schemas.microsoft.com/office/drawing/2014/main" id="{C0CAA89E-31D0-B936-26BE-60BDECECA9B5}"/>
              </a:ext>
            </a:extLst>
          </p:cNvPr>
          <p:cNvSpPr>
            <a:spLocks noGrp="1"/>
          </p:cNvSpPr>
          <p:nvPr>
            <p:ph type="body" idx="1"/>
          </p:nvPr>
        </p:nvSpPr>
        <p:spPr>
          <a:xfrm>
            <a:off x="941561" y="1270880"/>
            <a:ext cx="3630440" cy="4538100"/>
          </a:xfrm>
        </p:spPr>
        <p:txBody>
          <a:bodyPr>
            <a:normAutofit/>
          </a:bodyPr>
          <a:lstStyle/>
          <a:p>
            <a:pPr marL="101600" indent="0" algn="ctr">
              <a:lnSpc>
                <a:spcPct val="150000"/>
              </a:lnSpc>
              <a:buNone/>
            </a:pPr>
            <a:endParaRPr lang="en-GB" sz="1800" b="1" dirty="0">
              <a:latin typeface="Arial" panose="020B0604020202020204" pitchFamily="34" charset="0"/>
              <a:cs typeface="Arial" panose="020B0604020202020204" pitchFamily="34" charset="0"/>
            </a:endParaRPr>
          </a:p>
          <a:p>
            <a:pPr marL="101600" indent="0" algn="ctr">
              <a:lnSpc>
                <a:spcPct val="150000"/>
              </a:lnSpc>
              <a:buNone/>
            </a:pPr>
            <a:r>
              <a:rPr lang="en-GB" sz="1800" b="1" dirty="0">
                <a:latin typeface="Arial" panose="020B0604020202020204" pitchFamily="34" charset="0"/>
                <a:cs typeface="Arial" panose="020B0604020202020204" pitchFamily="34" charset="0"/>
              </a:rPr>
              <a:t>J</a:t>
            </a:r>
            <a:r>
              <a:rPr lang="pl-PL" sz="1800" b="1" i="0" u="none" strike="noStrike" baseline="0" dirty="0" err="1">
                <a:latin typeface="Arial" panose="020B0604020202020204" pitchFamily="34" charset="0"/>
                <a:cs typeface="Arial" panose="020B0604020202020204" pitchFamily="34" charset="0"/>
              </a:rPr>
              <a:t>ak</a:t>
            </a:r>
            <a:r>
              <a:rPr lang="pl-PL" sz="1800" b="1" i="0" u="none" strike="noStrike" baseline="0" dirty="0">
                <a:latin typeface="Arial" panose="020B0604020202020204" pitchFamily="34" charset="0"/>
                <a:cs typeface="Arial" panose="020B0604020202020204" pitchFamily="34" charset="0"/>
              </a:rPr>
              <a:t> na przestrzeni lat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zmieniał się poziom szczęścia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w różnych krajach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oraz </a:t>
            </a:r>
            <a:endParaRPr lang="en-GB" sz="1800" b="1" i="0" u="none" strike="noStrike" baseline="0" dirty="0">
              <a:latin typeface="Arial" panose="020B0604020202020204" pitchFamily="34" charset="0"/>
              <a:cs typeface="Arial" panose="020B0604020202020204" pitchFamily="34" charset="0"/>
            </a:endParaRPr>
          </a:p>
          <a:p>
            <a:pPr marL="101600" indent="0" algn="ctr">
              <a:lnSpc>
                <a:spcPct val="150000"/>
              </a:lnSpc>
              <a:buNone/>
            </a:pPr>
            <a:r>
              <a:rPr lang="pl-PL" sz="1800" b="1" i="0" u="none" strike="noStrike" baseline="0" dirty="0">
                <a:latin typeface="Arial" panose="020B0604020202020204" pitchFamily="34" charset="0"/>
                <a:cs typeface="Arial" panose="020B0604020202020204" pitchFamily="34" charset="0"/>
              </a:rPr>
              <a:t>co wpływało</a:t>
            </a:r>
            <a:r>
              <a:rPr lang="en-GB" sz="1800" b="1" i="0" u="none" strike="noStrike" baseline="0" dirty="0">
                <a:latin typeface="Arial" panose="020B0604020202020204" pitchFamily="34" charset="0"/>
                <a:cs typeface="Arial" panose="020B0604020202020204" pitchFamily="34" charset="0"/>
              </a:rPr>
              <a:t> </a:t>
            </a:r>
            <a:r>
              <a:rPr lang="en-GB" sz="1800" b="1" i="0" u="none" strike="noStrike" baseline="0" dirty="0" err="1">
                <a:latin typeface="Arial" panose="020B0604020202020204" pitchFamily="34" charset="0"/>
                <a:cs typeface="Arial" panose="020B0604020202020204" pitchFamily="34" charset="0"/>
              </a:rPr>
              <a:t>na</a:t>
            </a:r>
            <a:r>
              <a:rPr lang="en-GB" sz="1800" b="1" i="0" u="none" strike="noStrike" baseline="0" dirty="0">
                <a:latin typeface="Arial" panose="020B0604020202020204" pitchFamily="34" charset="0"/>
                <a:cs typeface="Arial" panose="020B0604020202020204" pitchFamily="34" charset="0"/>
              </a:rPr>
              <a:t> </a:t>
            </a:r>
            <a:r>
              <a:rPr lang="en-GB" sz="1800" b="1" i="0" u="none" strike="noStrike" baseline="0" dirty="0" err="1">
                <a:latin typeface="Arial" panose="020B0604020202020204" pitchFamily="34" charset="0"/>
                <a:cs typeface="Arial" panose="020B0604020202020204" pitchFamily="34" charset="0"/>
              </a:rPr>
              <a:t>wyniki</a:t>
            </a:r>
            <a:r>
              <a:rPr lang="en-GB" sz="1800" b="1" i="0" u="none" strike="noStrike" baseline="0" dirty="0">
                <a:latin typeface="Arial" panose="020B0604020202020204" pitchFamily="34" charset="0"/>
                <a:cs typeface="Arial" panose="020B0604020202020204" pitchFamily="34" charset="0"/>
              </a:rPr>
              <a:t>?</a:t>
            </a:r>
            <a:endParaRPr lang="en-GB" sz="1800" b="1" i="0" u="none" strike="noStrike" baseline="0" dirty="0">
              <a:solidFill>
                <a:srgbClr val="000000"/>
              </a:solidFill>
              <a:latin typeface="Arial" panose="020B0604020202020204" pitchFamily="34" charset="0"/>
              <a:cs typeface="Arial" panose="020B0604020202020204" pitchFamily="34" charset="0"/>
            </a:endParaRPr>
          </a:p>
          <a:p>
            <a:pPr marL="101600" indent="0" algn="ctr">
              <a:lnSpc>
                <a:spcPct val="150000"/>
              </a:lnSpc>
              <a:buNone/>
            </a:pPr>
            <a:endParaRPr lang="en-GB" b="1" dirty="0">
              <a:latin typeface="Arial" panose="020B0604020202020204" pitchFamily="34" charset="0"/>
              <a:cs typeface="Arial" panose="020B0604020202020204" pitchFamily="34" charset="0"/>
            </a:endParaRPr>
          </a:p>
        </p:txBody>
      </p:sp>
      <p:sp>
        <p:nvSpPr>
          <p:cNvPr id="4" name="Text Placeholder 2">
            <a:extLst>
              <a:ext uri="{FF2B5EF4-FFF2-40B4-BE49-F238E27FC236}">
                <a16:creationId xmlns:a16="http://schemas.microsoft.com/office/drawing/2014/main" id="{8ED65735-4F93-6C2B-5F4B-E521B949FEBB}"/>
              </a:ext>
            </a:extLst>
          </p:cNvPr>
          <p:cNvSpPr txBox="1">
            <a:spLocks/>
          </p:cNvSpPr>
          <p:nvPr/>
        </p:nvSpPr>
        <p:spPr>
          <a:xfrm>
            <a:off x="1110175" y="6168900"/>
            <a:ext cx="6232888" cy="444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rgbClr val="000000"/>
              </a:buClr>
              <a:buSzPts val="1900"/>
              <a:buFont typeface="Poppins"/>
              <a:buChar char="●"/>
              <a:defRPr sz="1900" b="0" i="0" u="none" strike="noStrike" cap="none">
                <a:solidFill>
                  <a:srgbClr val="000000"/>
                </a:solidFill>
                <a:latin typeface="Poppins"/>
                <a:ea typeface="Poppins"/>
                <a:cs typeface="Poppins"/>
                <a:sym typeface="Poppins"/>
              </a:defRPr>
            </a:lvl1pPr>
            <a:lvl2pPr marL="914400" marR="0" lvl="1" indent="-323850" algn="l" rtl="0">
              <a:lnSpc>
                <a:spcPct val="100000"/>
              </a:lnSpc>
              <a:spcBef>
                <a:spcPts val="0"/>
              </a:spcBef>
              <a:spcAft>
                <a:spcPts val="0"/>
              </a:spcAft>
              <a:buClr>
                <a:srgbClr val="000000"/>
              </a:buClr>
              <a:buSzPts val="1500"/>
              <a:buFont typeface="Poppins"/>
              <a:buChar char="○"/>
              <a:defRPr sz="1500" b="0" i="0" u="none" strike="noStrike" cap="none">
                <a:solidFill>
                  <a:srgbClr val="000000"/>
                </a:solidFill>
                <a:latin typeface="Poppins"/>
                <a:ea typeface="Poppins"/>
                <a:cs typeface="Poppins"/>
                <a:sym typeface="Poppins"/>
              </a:defRPr>
            </a:lvl2pPr>
            <a:lvl3pPr marL="1371600" marR="0" lvl="2" indent="-298450" algn="l" rtl="0">
              <a:lnSpc>
                <a:spcPct val="100000"/>
              </a:lnSpc>
              <a:spcBef>
                <a:spcPts val="0"/>
              </a:spcBef>
              <a:spcAft>
                <a:spcPts val="0"/>
              </a:spcAft>
              <a:buClr>
                <a:srgbClr val="000000"/>
              </a:buClr>
              <a:buSzPts val="1100"/>
              <a:buFont typeface="Poppins"/>
              <a:buChar char="■"/>
              <a:defRPr sz="1100" b="0" i="0" u="none" strike="noStrike" cap="none">
                <a:solidFill>
                  <a:srgbClr val="000000"/>
                </a:solidFill>
                <a:latin typeface="Poppins"/>
                <a:ea typeface="Poppins"/>
                <a:cs typeface="Poppins"/>
                <a:sym typeface="Poppins"/>
              </a:defRPr>
            </a:lvl3pPr>
            <a:lvl4pPr marL="1828800" marR="0" lvl="3"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4pPr>
            <a:lvl5pPr marL="2286000" marR="0" lvl="4"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5pPr>
            <a:lvl6pPr marL="2743200" marR="0" lvl="5"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6pPr>
            <a:lvl7pPr marL="3200400" marR="0" lvl="6"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7pPr>
            <a:lvl8pPr marL="3657600" marR="0" lvl="7"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8pPr>
            <a:lvl9pPr marL="4114800" marR="0" lvl="8" indent="-279400" algn="l" rtl="0">
              <a:lnSpc>
                <a:spcPct val="100000"/>
              </a:lnSpc>
              <a:spcBef>
                <a:spcPts val="0"/>
              </a:spcBef>
              <a:spcAft>
                <a:spcPts val="0"/>
              </a:spcAft>
              <a:buClr>
                <a:srgbClr val="000000"/>
              </a:buClr>
              <a:buSzPts val="800"/>
              <a:buFont typeface="Poppins"/>
              <a:buChar char="■"/>
              <a:defRPr sz="800" b="0" i="0" u="none" strike="noStrike" cap="none">
                <a:solidFill>
                  <a:srgbClr val="000000"/>
                </a:solidFill>
                <a:latin typeface="Poppins"/>
                <a:ea typeface="Poppins"/>
                <a:cs typeface="Poppins"/>
                <a:sym typeface="Poppins"/>
              </a:defRPr>
            </a:lvl9pPr>
          </a:lstStyle>
          <a:p>
            <a:pPr marL="107950" indent="0">
              <a:buFont typeface="Poppins"/>
              <a:buNone/>
            </a:pPr>
            <a:r>
              <a:rPr lang="pl-PL" sz="1800" b="0" i="0" u="none" strike="noStrike" baseline="0" dirty="0">
                <a:solidFill>
                  <a:srgbClr val="000000"/>
                </a:solidFill>
                <a:latin typeface="ArialMT"/>
              </a:rPr>
              <a:t>Dane: </a:t>
            </a:r>
            <a:r>
              <a:rPr lang="pl-PL" sz="1800" b="0" i="0" u="none" strike="noStrike" baseline="0" dirty="0">
                <a:solidFill>
                  <a:srgbClr val="1155CD"/>
                </a:solidFill>
                <a:latin typeface="ArialMT"/>
              </a:rPr>
              <a:t>https://www.kaggle.com/unsdsn/world-happiness</a:t>
            </a:r>
            <a:endParaRPr lang="en-GB" dirty="0"/>
          </a:p>
        </p:txBody>
      </p:sp>
      <p:pic>
        <p:nvPicPr>
          <p:cNvPr id="6" name="Picture 5">
            <a:extLst>
              <a:ext uri="{FF2B5EF4-FFF2-40B4-BE49-F238E27FC236}">
                <a16:creationId xmlns:a16="http://schemas.microsoft.com/office/drawing/2014/main" id="{E06B7D89-3A26-440E-9869-43439B3F92AD}"/>
              </a:ext>
            </a:extLst>
          </p:cNvPr>
          <p:cNvPicPr>
            <a:picLocks noChangeAspect="1"/>
          </p:cNvPicPr>
          <p:nvPr/>
        </p:nvPicPr>
        <p:blipFill>
          <a:blip r:embed="rId2"/>
          <a:stretch>
            <a:fillRect/>
          </a:stretch>
        </p:blipFill>
        <p:spPr>
          <a:xfrm>
            <a:off x="4958356" y="910960"/>
            <a:ext cx="7052166" cy="4538100"/>
          </a:xfrm>
          <a:prstGeom prst="rect">
            <a:avLst/>
          </a:prstGeom>
          <a:ln>
            <a:noFill/>
          </a:ln>
          <a:effectLst>
            <a:softEdge rad="112500"/>
          </a:effectLst>
        </p:spPr>
      </p:pic>
    </p:spTree>
    <p:extLst>
      <p:ext uri="{BB962C8B-B14F-4D97-AF65-F5344CB8AC3E}">
        <p14:creationId xmlns:p14="http://schemas.microsoft.com/office/powerpoint/2010/main" val="78063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202124"/>
                </a:solidFill>
                <a:effectLst/>
                <a:latin typeface="Inter"/>
              </a:rPr>
              <a:t>Context</a:t>
            </a:r>
          </a:p>
          <a:p>
            <a:pPr marL="101600" indent="0" algn="l" fontAlgn="base">
              <a:buNone/>
            </a:pPr>
            <a:r>
              <a:rPr lang="en-GB" b="0" i="0" dirty="0">
                <a:solidFill>
                  <a:srgbClr val="3C4043"/>
                </a:solidFill>
                <a:effectLst/>
                <a:latin typeface="Inter"/>
              </a:rPr>
              <a:t>The World Happiness Report is a landmark survey of the state of global happiness. The first report was published in 2012, the second in 2013, the third in 2015, and the fourth in the 2016 Update. The World Happiness 2017, which ranks 155 countries by their happiness levels, was released at the United Nations at an event celebrating International Day of Happiness on March 20th.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a:p>
            <a:pPr marL="101600" indent="0">
              <a:buNone/>
            </a:pPr>
            <a:endParaRPr lang="en-GB" dirty="0"/>
          </a:p>
        </p:txBody>
      </p:sp>
    </p:spTree>
    <p:extLst>
      <p:ext uri="{BB962C8B-B14F-4D97-AF65-F5344CB8AC3E}">
        <p14:creationId xmlns:p14="http://schemas.microsoft.com/office/powerpoint/2010/main" val="261517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a:xfrm>
            <a:off x="312750" y="1109262"/>
            <a:ext cx="5344472" cy="5482457"/>
          </a:xfrm>
        </p:spPr>
        <p:txBody>
          <a:bodyPr>
            <a:normAutofit fontScale="92500" lnSpcReduction="20000"/>
          </a:bodyPr>
          <a:lstStyle/>
          <a:p>
            <a:pPr marL="101600" indent="0" algn="l" fontAlgn="base">
              <a:buNone/>
            </a:pPr>
            <a:r>
              <a:rPr lang="en-GB" b="1" i="0" dirty="0">
                <a:solidFill>
                  <a:srgbClr val="202124"/>
                </a:solidFill>
                <a:effectLst/>
                <a:latin typeface="Inter"/>
              </a:rPr>
              <a:t>Content</a:t>
            </a:r>
          </a:p>
          <a:p>
            <a:pPr marL="101600" indent="0" algn="l" fontAlgn="base">
              <a:buNone/>
            </a:pPr>
            <a:r>
              <a:rPr lang="en-GB" b="0" i="0" dirty="0">
                <a:solidFill>
                  <a:srgbClr val="3C4043"/>
                </a:solidFill>
                <a:effectLst/>
                <a:latin typeface="Inter"/>
              </a:rPr>
              <a:t>The happiness scores and rankings use data from the Gallup World Poll. The scores are based on answers to the main life evaluation question asked in the poll. This question, known as the </a:t>
            </a:r>
            <a:r>
              <a:rPr lang="en-GB" b="0" i="0" dirty="0" err="1">
                <a:solidFill>
                  <a:srgbClr val="3C4043"/>
                </a:solidFill>
                <a:effectLst/>
                <a:latin typeface="Inter"/>
              </a:rPr>
              <a:t>Cantril</a:t>
            </a:r>
            <a:r>
              <a:rPr lang="en-GB" b="0" i="0" dirty="0">
                <a:solidFill>
                  <a:srgbClr val="3C4043"/>
                </a:solidFill>
                <a:effectLst/>
                <a:latin typeface="Inter"/>
              </a:rPr>
              <a:t> ladder, asks respondents to think of a ladder with the best possible life for them being a 10 and the worst possible life being a 0 and to rate their own current lives on that scale. The scores are from nationally representative samples for the years 2013-2016 and use the Gallup weights to make the estimates representative. The columns following the happiness score estimate the extent to which each of six factors – economic production, social support, life expectancy, freedom, absence of corruption, and generosity – contribute to making life evaluations higher in each country than they are in Dystopia, a hypothetical country that has values equal to the world’s lowest national averages for each of the six factors. They have no impact on the total score reported for each country, but they do explain why some countries rank higher than others.</a:t>
            </a:r>
          </a:p>
        </p:txBody>
      </p:sp>
      <p:pic>
        <p:nvPicPr>
          <p:cNvPr id="5" name="Picture 4">
            <a:extLst>
              <a:ext uri="{FF2B5EF4-FFF2-40B4-BE49-F238E27FC236}">
                <a16:creationId xmlns:a16="http://schemas.microsoft.com/office/drawing/2014/main" id="{297BFC6B-0EE7-88E5-0BF1-DC8AA2C9A3D2}"/>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11000"/>
                    </a14:imgEffect>
                  </a14:imgLayer>
                </a14:imgProps>
              </a:ext>
            </a:extLst>
          </a:blip>
          <a:srcRect l="1" r="1542"/>
          <a:stretch/>
        </p:blipFill>
        <p:spPr>
          <a:xfrm>
            <a:off x="6692204" y="132890"/>
            <a:ext cx="4471516" cy="3187386"/>
          </a:xfrm>
          <a:prstGeom prst="rect">
            <a:avLst/>
          </a:prstGeom>
        </p:spPr>
      </p:pic>
      <p:sp>
        <p:nvSpPr>
          <p:cNvPr id="7" name="TextBox 6">
            <a:extLst>
              <a:ext uri="{FF2B5EF4-FFF2-40B4-BE49-F238E27FC236}">
                <a16:creationId xmlns:a16="http://schemas.microsoft.com/office/drawing/2014/main" id="{8B587254-060C-6430-6CE5-53F0EC2795F2}"/>
              </a:ext>
            </a:extLst>
          </p:cNvPr>
          <p:cNvSpPr txBox="1"/>
          <p:nvPr/>
        </p:nvSpPr>
        <p:spPr>
          <a:xfrm>
            <a:off x="5991330" y="4431566"/>
            <a:ext cx="6094324" cy="1708160"/>
          </a:xfrm>
          <a:prstGeom prst="rect">
            <a:avLst/>
          </a:prstGeom>
          <a:noFill/>
        </p:spPr>
        <p:txBody>
          <a:bodyPr wrap="square">
            <a:spAutoFit/>
          </a:bodyPr>
          <a:lstStyle/>
          <a:p>
            <a:r>
              <a:rPr lang="en-GB" dirty="0"/>
              <a:t>“Gallup weights data to census estimates for gender, race, age, educational attainment, and region. The data are weighted daily by number of adults in the household and the respondents' reliance on cell phones, </a:t>
            </a:r>
            <a:r>
              <a:rPr lang="en-GB" b="1" dirty="0"/>
              <a:t>to adjust for any disproportion in selection probabilities</a:t>
            </a:r>
            <a:r>
              <a:rPr lang="en-GB" dirty="0"/>
              <a:t>.” </a:t>
            </a:r>
          </a:p>
          <a:p>
            <a:r>
              <a:rPr lang="en-GB" dirty="0">
                <a:solidFill>
                  <a:schemeClr val="tx1">
                    <a:lumMod val="50000"/>
                    <a:lumOff val="50000"/>
                  </a:schemeClr>
                </a:solidFill>
              </a:rPr>
              <a:t>[aby </a:t>
            </a:r>
            <a:r>
              <a:rPr lang="pl-PL" dirty="0">
                <a:solidFill>
                  <a:schemeClr val="tx1">
                    <a:lumMod val="50000"/>
                    <a:lumOff val="50000"/>
                  </a:schemeClr>
                </a:solidFill>
              </a:rPr>
              <a:t>skorygować wszelkie dysproporcje w prawdopodobieństwie wyboru.</a:t>
            </a:r>
            <a:r>
              <a:rPr lang="en-GB" dirty="0">
                <a:solidFill>
                  <a:schemeClr val="tx1">
                    <a:lumMod val="50000"/>
                    <a:lumOff val="50000"/>
                  </a:schemeClr>
                </a:solidFill>
              </a:rPr>
              <a:t>]</a:t>
            </a:r>
          </a:p>
          <a:p>
            <a:r>
              <a:rPr lang="en-GB" sz="1050" dirty="0">
                <a:hlinkClick r:id="rId4"/>
              </a:rPr>
              <a:t>https://en.wikipedia.org/wiki/Gallup,_Inc.#:~:text=Gallup%20weights%20data%20to%20census,any%20disproportion%20in%20selection%20probabilities</a:t>
            </a:r>
            <a:r>
              <a:rPr lang="en-GB" sz="1050" dirty="0"/>
              <a:t>.</a:t>
            </a:r>
          </a:p>
          <a:p>
            <a:endParaRPr lang="en-GB" dirty="0"/>
          </a:p>
        </p:txBody>
      </p:sp>
    </p:spTree>
    <p:extLst>
      <p:ext uri="{BB962C8B-B14F-4D97-AF65-F5344CB8AC3E}">
        <p14:creationId xmlns:p14="http://schemas.microsoft.com/office/powerpoint/2010/main" val="58786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a:xfrm>
            <a:off x="312750" y="1239900"/>
            <a:ext cx="11566500" cy="1694219"/>
          </a:xfrm>
        </p:spPr>
        <p:txBody>
          <a:bodyPr>
            <a:normAutofit/>
          </a:bodyPr>
          <a:lstStyle/>
          <a:p>
            <a:pPr marL="101600" indent="0" algn="l" fontAlgn="base">
              <a:buNone/>
            </a:pPr>
            <a:r>
              <a:rPr lang="en-GB" b="1" i="0" dirty="0">
                <a:solidFill>
                  <a:srgbClr val="202124"/>
                </a:solidFill>
                <a:effectLst/>
                <a:latin typeface="Inter"/>
              </a:rPr>
              <a:t>Inspiration</a:t>
            </a:r>
          </a:p>
          <a:p>
            <a:pPr marL="101600" indent="0" algn="l" fontAlgn="base">
              <a:buNone/>
            </a:pPr>
            <a:r>
              <a:rPr lang="en-GB" b="0" i="0" dirty="0">
                <a:solidFill>
                  <a:srgbClr val="3C4043"/>
                </a:solidFill>
                <a:effectLst/>
                <a:latin typeface="Inter"/>
              </a:rPr>
              <a:t>What countries or regions rank the highest in overall happiness and each of the six factors contributing to happiness? How did country ranks or scores change between the 2015 and 2016 as well as the 2016 and 2017 reports? Did any country experience a significant increase or decrease in happiness?</a:t>
            </a:r>
          </a:p>
          <a:p>
            <a:pPr marL="101600" indent="0">
              <a:buNone/>
            </a:pPr>
            <a:endParaRPr lang="en-GB" dirty="0"/>
          </a:p>
        </p:txBody>
      </p:sp>
      <p:sp>
        <p:nvSpPr>
          <p:cNvPr id="4" name="Text Placeholder 2">
            <a:extLst>
              <a:ext uri="{FF2B5EF4-FFF2-40B4-BE49-F238E27FC236}">
                <a16:creationId xmlns:a16="http://schemas.microsoft.com/office/drawing/2014/main" id="{1EA91EC7-5D73-A8AD-C461-6B0590C897A6}"/>
              </a:ext>
            </a:extLst>
          </p:cNvPr>
          <p:cNvSpPr txBox="1">
            <a:spLocks/>
          </p:cNvSpPr>
          <p:nvPr/>
        </p:nvSpPr>
        <p:spPr>
          <a:xfrm>
            <a:off x="312750" y="2738779"/>
            <a:ext cx="11566500" cy="38730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30200" algn="l" rtl="0">
              <a:lnSpc>
                <a:spcPct val="90000"/>
              </a:lnSpc>
              <a:spcBef>
                <a:spcPts val="500"/>
              </a:spcBef>
              <a:spcAft>
                <a:spcPts val="0"/>
              </a:spcAft>
              <a:buClr>
                <a:srgbClr val="000000"/>
              </a:buClr>
              <a:buSzPts val="1600"/>
              <a:buFont typeface="Arial"/>
              <a:buChar char="•"/>
              <a:defRPr sz="1600" b="0" i="0" u="none" strike="noStrike" cap="none">
                <a:solidFill>
                  <a:srgbClr val="000000"/>
                </a:solidFill>
                <a:latin typeface="Arial"/>
                <a:ea typeface="Arial"/>
                <a:cs typeface="Arial"/>
                <a:sym typeface="Arial"/>
              </a:defRPr>
            </a:lvl2pPr>
            <a:lvl3pPr marL="1371600" marR="0" lvl="2" indent="-304800" algn="l" rtl="0">
              <a:lnSpc>
                <a:spcPct val="90000"/>
              </a:lnSpc>
              <a:spcBef>
                <a:spcPts val="5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4pPr>
            <a:lvl5pPr marL="2286000" marR="0" lvl="4"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5pPr>
            <a:lvl6pPr marL="2743200" marR="0" lvl="5"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6pPr>
            <a:lvl7pPr marL="3200400" marR="0" lvl="6"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7pPr>
            <a:lvl8pPr marL="3657600" marR="0" lvl="7"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8pPr>
            <a:lvl9pPr marL="4114800" marR="0" lvl="8" indent="-292100" algn="l" rtl="0">
              <a:lnSpc>
                <a:spcPct val="90000"/>
              </a:lnSpc>
              <a:spcBef>
                <a:spcPts val="500"/>
              </a:spcBef>
              <a:spcAft>
                <a:spcPts val="0"/>
              </a:spcAft>
              <a:buClr>
                <a:srgbClr val="000000"/>
              </a:buClr>
              <a:buSzPts val="1000"/>
              <a:buFont typeface="Arial"/>
              <a:buChar char="•"/>
              <a:defRPr sz="1000" b="0" i="0" u="none" strike="noStrike" cap="none">
                <a:solidFill>
                  <a:srgbClr val="000000"/>
                </a:solidFill>
                <a:latin typeface="Arial"/>
                <a:ea typeface="Arial"/>
                <a:cs typeface="Arial"/>
                <a:sym typeface="Arial"/>
              </a:defRPr>
            </a:lvl9pPr>
          </a:lstStyle>
          <a:p>
            <a:pPr marL="101600" indent="0" fontAlgn="base">
              <a:buFont typeface="Arial"/>
              <a:buNone/>
            </a:pPr>
            <a:r>
              <a:rPr lang="en-GB" b="1" dirty="0" err="1">
                <a:solidFill>
                  <a:schemeClr val="accent1">
                    <a:lumMod val="50000"/>
                  </a:schemeClr>
                </a:solidFill>
                <a:latin typeface="Inter"/>
              </a:rPr>
              <a:t>Propozycje</a:t>
            </a:r>
            <a:r>
              <a:rPr lang="en-GB" b="1" dirty="0">
                <a:solidFill>
                  <a:schemeClr val="accent1">
                    <a:lumMod val="50000"/>
                  </a:schemeClr>
                </a:solidFill>
                <a:latin typeface="Inter"/>
              </a:rPr>
              <a:t>:</a:t>
            </a:r>
          </a:p>
          <a:p>
            <a:pPr marL="558800" indent="-457200" fontAlgn="base">
              <a:buFont typeface="Arial"/>
              <a:buAutoNum type="arabicPeriod"/>
            </a:pPr>
            <a:r>
              <a:rPr lang="en-GB" dirty="0">
                <a:solidFill>
                  <a:schemeClr val="accent1">
                    <a:lumMod val="50000"/>
                  </a:schemeClr>
                </a:solidFill>
                <a:latin typeface="Inter"/>
              </a:rPr>
              <a:t>How did countries score changes between the 2015 and 2019 reports? – quick summary of facts</a:t>
            </a:r>
          </a:p>
          <a:p>
            <a:pPr marL="558800" indent="-457200" fontAlgn="base">
              <a:buFont typeface="Arial"/>
              <a:buAutoNum type="arabicPeriod"/>
            </a:pPr>
            <a:r>
              <a:rPr lang="en-GB" dirty="0">
                <a:solidFill>
                  <a:schemeClr val="accent1">
                    <a:lumMod val="50000"/>
                  </a:schemeClr>
                </a:solidFill>
                <a:latin typeface="Inter"/>
              </a:rPr>
              <a:t>What countries or regions rank the highest &amp; the lowest in overall happiness and each of the six factors contributing to happiness &amp; WHY? - analysis</a:t>
            </a:r>
          </a:p>
          <a:p>
            <a:pPr marL="558800" indent="-457200" fontAlgn="base">
              <a:buFont typeface="Arial"/>
              <a:buAutoNum type="arabicPeriod"/>
            </a:pPr>
            <a:r>
              <a:rPr lang="en-GB" dirty="0">
                <a:solidFill>
                  <a:schemeClr val="accent1">
                    <a:lumMod val="50000"/>
                  </a:schemeClr>
                </a:solidFill>
                <a:latin typeface="Inter"/>
              </a:rPr>
              <a:t>Did any country experience a significant increase or decrease in happiness &amp; WHY? - analysis</a:t>
            </a:r>
          </a:p>
          <a:p>
            <a:pPr marL="101600" indent="0">
              <a:buFont typeface="Arial"/>
              <a:buNone/>
            </a:pPr>
            <a:endParaRPr lang="en-GB" dirty="0">
              <a:solidFill>
                <a:schemeClr val="accent1">
                  <a:lumMod val="50000"/>
                </a:schemeClr>
              </a:solidFill>
            </a:endParaRPr>
          </a:p>
        </p:txBody>
      </p:sp>
    </p:spTree>
    <p:extLst>
      <p:ext uri="{BB962C8B-B14F-4D97-AF65-F5344CB8AC3E}">
        <p14:creationId xmlns:p14="http://schemas.microsoft.com/office/powerpoint/2010/main" val="154735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3C4043"/>
                </a:solidFill>
                <a:effectLst/>
                <a:latin typeface="inherit"/>
              </a:rPr>
              <a:t>What is Dystopia?</a:t>
            </a:r>
            <a:endParaRPr lang="en-GB" b="0" i="0" dirty="0">
              <a:solidFill>
                <a:srgbClr val="3C4043"/>
              </a:solidFill>
              <a:effectLst/>
              <a:latin typeface="Inter"/>
            </a:endParaRPr>
          </a:p>
          <a:p>
            <a:pPr marL="101600" indent="0" algn="l" fontAlgn="base">
              <a:buNone/>
            </a:pPr>
            <a:r>
              <a:rPr lang="en-GB" b="0" i="0" dirty="0">
                <a:solidFill>
                  <a:srgbClr val="3C4043"/>
                </a:solidFill>
                <a:effectLst/>
                <a:latin typeface="Inter"/>
              </a:rPr>
              <a:t>Dystopia is an imaginary country that has the world’s least-happy people. The purpose in establishing Dystopia is to have a benchmark against which all countries can be </a:t>
            </a:r>
            <a:r>
              <a:rPr lang="en-GB" b="0" i="0" dirty="0" err="1">
                <a:solidFill>
                  <a:srgbClr val="3C4043"/>
                </a:solidFill>
                <a:effectLst/>
                <a:latin typeface="Inter"/>
              </a:rPr>
              <a:t>favorably</a:t>
            </a:r>
            <a:r>
              <a:rPr lang="en-GB" b="0" i="0" dirty="0">
                <a:solidFill>
                  <a:srgbClr val="3C4043"/>
                </a:solidFill>
                <a:effectLst/>
                <a:latin typeface="Inter"/>
              </a:rPr>
              <a:t> compared (no country performs more poorly than Dystopia) in terms of each of the six key variables, thus allowing each sub-bar to be of positive width. The lowest scores observed for the six key variables, therefore, characterize Dystopia. Since life would be very unpleasant in a country with the world’s lowest incomes, lowest life expectancy, lowest generosity, most corruption, least freedom and least social support, it is referred to as “Dystopia,” in contrast to Utopia.</a:t>
            </a:r>
          </a:p>
          <a:p>
            <a:pPr marL="101600" indent="0">
              <a:buNone/>
            </a:pPr>
            <a:endParaRPr lang="en-GB" dirty="0"/>
          </a:p>
        </p:txBody>
      </p:sp>
    </p:spTree>
    <p:extLst>
      <p:ext uri="{BB962C8B-B14F-4D97-AF65-F5344CB8AC3E}">
        <p14:creationId xmlns:p14="http://schemas.microsoft.com/office/powerpoint/2010/main" val="373218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3C4043"/>
                </a:solidFill>
                <a:effectLst/>
                <a:latin typeface="inherit"/>
              </a:rPr>
              <a:t>What are the residuals?</a:t>
            </a:r>
            <a:endParaRPr lang="en-GB" b="0" i="0" dirty="0">
              <a:solidFill>
                <a:srgbClr val="3C4043"/>
              </a:solidFill>
              <a:effectLst/>
              <a:latin typeface="Inter"/>
            </a:endParaRPr>
          </a:p>
          <a:p>
            <a:pPr marL="101600" indent="0" algn="l" fontAlgn="base">
              <a:buNone/>
            </a:pPr>
            <a:r>
              <a:rPr lang="en-GB" b="0" i="0" dirty="0">
                <a:solidFill>
                  <a:srgbClr val="3C4043"/>
                </a:solidFill>
                <a:effectLst/>
                <a:latin typeface="Inter"/>
              </a:rPr>
              <a:t>The residuals, or unexplained components, differ for each country, reflecting the extent to which the six variables either over- or under-explain average 2014-2016 life evaluations. These residuals have an average value of approximately zero over the whole set of countries. Figure 2.2 shows the average residual for each country when the equation in Table 2.1 is applied to average 2014- 2016 data for the six variables in that country. We combine these residuals with the estimate for life evaluations in Dystopia so that the combined bar will always have positive values. As can be seen in Figure 2.2, although some life evaluation residuals are quite large, occasionally exceeding one point on the scale from 0 to 10, they are always much smaller than the calculated value in Dystopia, where the average life is rated at 1.85 on the 0 to 10 scale.</a:t>
            </a:r>
          </a:p>
          <a:p>
            <a:pPr marL="101600" indent="0">
              <a:buNone/>
            </a:pPr>
            <a:endParaRPr lang="en-GB" dirty="0"/>
          </a:p>
        </p:txBody>
      </p:sp>
      <p:pic>
        <p:nvPicPr>
          <p:cNvPr id="5" name="Picture 4">
            <a:extLst>
              <a:ext uri="{FF2B5EF4-FFF2-40B4-BE49-F238E27FC236}">
                <a16:creationId xmlns:a16="http://schemas.microsoft.com/office/drawing/2014/main" id="{F7088DB1-00F3-C55D-E10D-4267EC632E82}"/>
              </a:ext>
            </a:extLst>
          </p:cNvPr>
          <p:cNvPicPr>
            <a:picLocks noChangeAspect="1"/>
          </p:cNvPicPr>
          <p:nvPr/>
        </p:nvPicPr>
        <p:blipFill>
          <a:blip r:embed="rId2"/>
          <a:stretch>
            <a:fillRect/>
          </a:stretch>
        </p:blipFill>
        <p:spPr>
          <a:xfrm>
            <a:off x="3052337" y="1471339"/>
            <a:ext cx="6087325" cy="3915321"/>
          </a:xfrm>
          <a:prstGeom prst="rect">
            <a:avLst/>
          </a:prstGeom>
        </p:spPr>
      </p:pic>
    </p:spTree>
    <p:extLst>
      <p:ext uri="{BB962C8B-B14F-4D97-AF65-F5344CB8AC3E}">
        <p14:creationId xmlns:p14="http://schemas.microsoft.com/office/powerpoint/2010/main" val="423857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lgn="l" fontAlgn="base">
              <a:buNone/>
            </a:pPr>
            <a:r>
              <a:rPr lang="en-GB" b="1" i="0" dirty="0">
                <a:solidFill>
                  <a:srgbClr val="3C4043"/>
                </a:solidFill>
                <a:effectLst/>
                <a:latin typeface="inherit"/>
              </a:rPr>
              <a:t>What do the columns succeeding the Happiness Score(like Family, Generosity, etc.) describe?</a:t>
            </a:r>
            <a:endParaRPr lang="en-GB" b="0" i="0" dirty="0">
              <a:solidFill>
                <a:srgbClr val="3C4043"/>
              </a:solidFill>
              <a:effectLst/>
              <a:latin typeface="Inter"/>
            </a:endParaRPr>
          </a:p>
          <a:p>
            <a:pPr marL="101600" indent="0" algn="l" fontAlgn="base">
              <a:buNone/>
            </a:pPr>
            <a:r>
              <a:rPr lang="en-GB" b="0" i="0" dirty="0">
                <a:solidFill>
                  <a:srgbClr val="3C4043"/>
                </a:solidFill>
                <a:effectLst/>
                <a:latin typeface="Inter"/>
              </a:rPr>
              <a:t>The following columns: GDP per Capita, Family, Life Expectancy, Freedom, Generosity, Trust Government Corruption describe the extent to which these factors contribute in evaluating the happiness in each country.</a:t>
            </a:r>
            <a:br>
              <a:rPr lang="en-GB" b="0" i="0" dirty="0">
                <a:solidFill>
                  <a:srgbClr val="3C4043"/>
                </a:solidFill>
                <a:effectLst/>
                <a:latin typeface="Inter"/>
              </a:rPr>
            </a:br>
            <a:r>
              <a:rPr lang="en-GB" b="0" i="0" dirty="0">
                <a:solidFill>
                  <a:srgbClr val="3C4043"/>
                </a:solidFill>
                <a:effectLst/>
                <a:latin typeface="Inter"/>
              </a:rPr>
              <a:t>The Dystopia Residual metric actually is the Dystopia Happiness Score(1.85) + the Residual value or the unexplained value for each country as stated in the previous answer.</a:t>
            </a:r>
          </a:p>
          <a:p>
            <a:pPr marL="101600" indent="0" algn="l" fontAlgn="base">
              <a:buNone/>
            </a:pPr>
            <a:r>
              <a:rPr lang="en-GB" b="0" i="0" dirty="0">
                <a:solidFill>
                  <a:srgbClr val="3C4043"/>
                </a:solidFill>
                <a:effectLst/>
                <a:latin typeface="Inter"/>
              </a:rPr>
              <a:t>If you add all these factors up, you get the happiness score so it might be un-reliable to model them to predict Happiness Scores.</a:t>
            </a:r>
          </a:p>
          <a:p>
            <a:pPr marL="101600" indent="0">
              <a:buNone/>
            </a:pPr>
            <a:endParaRPr lang="en-GB" dirty="0"/>
          </a:p>
        </p:txBody>
      </p:sp>
    </p:spTree>
    <p:extLst>
      <p:ext uri="{BB962C8B-B14F-4D97-AF65-F5344CB8AC3E}">
        <p14:creationId xmlns:p14="http://schemas.microsoft.com/office/powerpoint/2010/main" val="396300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2D5E-5FB2-562A-60BE-AB7E6B0EC7EC}"/>
              </a:ext>
            </a:extLst>
          </p:cNvPr>
          <p:cNvSpPr>
            <a:spLocks noGrp="1"/>
          </p:cNvSpPr>
          <p:nvPr>
            <p:ph type="title"/>
          </p:nvPr>
        </p:nvSpPr>
        <p:spPr/>
        <p:txBody>
          <a:bodyPr>
            <a:normAutofit fontScale="90000"/>
          </a:bodyPr>
          <a:lstStyle/>
          <a:p>
            <a:r>
              <a:rPr lang="en-GB" dirty="0"/>
              <a:t>Kaggle o </a:t>
            </a:r>
            <a:r>
              <a:rPr lang="en-GB" dirty="0" err="1"/>
              <a:t>raporcie</a:t>
            </a:r>
            <a:endParaRPr lang="en-GB" dirty="0"/>
          </a:p>
        </p:txBody>
      </p:sp>
      <p:sp>
        <p:nvSpPr>
          <p:cNvPr id="3" name="Text Placeholder 2">
            <a:extLst>
              <a:ext uri="{FF2B5EF4-FFF2-40B4-BE49-F238E27FC236}">
                <a16:creationId xmlns:a16="http://schemas.microsoft.com/office/drawing/2014/main" id="{9A462EF2-FD83-587B-B54F-4F33B0B38A97}"/>
              </a:ext>
            </a:extLst>
          </p:cNvPr>
          <p:cNvSpPr>
            <a:spLocks noGrp="1"/>
          </p:cNvSpPr>
          <p:nvPr>
            <p:ph type="body" idx="1"/>
          </p:nvPr>
        </p:nvSpPr>
        <p:spPr/>
        <p:txBody>
          <a:bodyPr/>
          <a:lstStyle/>
          <a:p>
            <a:pPr marL="101600" indent="0">
              <a:buNone/>
            </a:pPr>
            <a:endParaRPr lang="en-GB" dirty="0"/>
          </a:p>
        </p:txBody>
      </p:sp>
    </p:spTree>
    <p:extLst>
      <p:ext uri="{BB962C8B-B14F-4D97-AF65-F5344CB8AC3E}">
        <p14:creationId xmlns:p14="http://schemas.microsoft.com/office/powerpoint/2010/main" val="217291105"/>
      </p:ext>
    </p:extLst>
  </p:cSld>
  <p:clrMapOvr>
    <a:masterClrMapping/>
  </p:clrMapOvr>
</p:sld>
</file>

<file path=ppt/theme/theme1.xml><?xml version="1.0" encoding="utf-8"?>
<a:theme xmlns:a="http://schemas.openxmlformats.org/drawingml/2006/main" name="[IPA] Szablon prezentacji">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1578</Words>
  <Application>Microsoft Office PowerPoint</Application>
  <PresentationFormat>Widescreen</PresentationFormat>
  <Paragraphs>109</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ArialMT</vt:lpstr>
      <vt:lpstr>Calibri</vt:lpstr>
      <vt:lpstr>Consolas</vt:lpstr>
      <vt:lpstr>inherit</vt:lpstr>
      <vt:lpstr>Inter</vt:lpstr>
      <vt:lpstr>Montserrat</vt:lpstr>
      <vt:lpstr>Noto Sans Symbols</vt:lpstr>
      <vt:lpstr>Poppins</vt:lpstr>
      <vt:lpstr>Poppins Black</vt:lpstr>
      <vt:lpstr>Poppins Light</vt:lpstr>
      <vt:lpstr>[IPA] Szablon prezentacji</vt:lpstr>
      <vt:lpstr>PowerPoint Presentation</vt:lpstr>
      <vt:lpstr>Cel</vt:lpstr>
      <vt:lpstr>Kaggle o raporcie</vt:lpstr>
      <vt:lpstr>Kaggle o raporcie</vt:lpstr>
      <vt:lpstr>Kaggle o raporcie</vt:lpstr>
      <vt:lpstr>Kaggle o raporcie</vt:lpstr>
      <vt:lpstr>Kaggle o raporcie</vt:lpstr>
      <vt:lpstr>Kaggle o raporcie</vt:lpstr>
      <vt:lpstr>Kaggle o raporcie</vt:lpstr>
      <vt:lpstr>PowerPoint Presentation</vt:lpstr>
      <vt:lpstr>Określenie celów projektu  </vt:lpstr>
      <vt:lpstr>Analiza dokumentacji datasetu ze strony Kaggle  </vt:lpstr>
      <vt:lpstr>Analiza dokumentacji datasetu ze strony Kaggle  </vt:lpstr>
      <vt:lpstr>PowerPoint Presentation</vt:lpstr>
      <vt:lpstr>PowerPoint Presentation</vt:lpstr>
      <vt:lpstr>….</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Tomasz Jurkiewicz</dc:creator>
  <cp:lastModifiedBy>Ag Second</cp:lastModifiedBy>
  <cp:revision>27</cp:revision>
  <dcterms:modified xsi:type="dcterms:W3CDTF">2023-10-21T19:53:12Z</dcterms:modified>
</cp:coreProperties>
</file>