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6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1"/>
    <p:restoredTop sz="94731"/>
  </p:normalViewPr>
  <p:slideViewPr>
    <p:cSldViewPr snapToGrid="0" snapToObjects="1">
      <p:cViewPr varScale="1">
        <p:scale>
          <a:sx n="138" d="100"/>
          <a:sy n="138" d="100"/>
        </p:scale>
        <p:origin x="17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001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559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65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281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19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31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567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723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61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223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872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5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5" r:id="rId1"/>
    <p:sldLayoutId id="2147484556" r:id="rId2"/>
    <p:sldLayoutId id="2147484557" r:id="rId3"/>
    <p:sldLayoutId id="2147484558" r:id="rId4"/>
    <p:sldLayoutId id="2147484559" r:id="rId5"/>
    <p:sldLayoutId id="2147484565" r:id="rId6"/>
    <p:sldLayoutId id="2147484560" r:id="rId7"/>
    <p:sldLayoutId id="2147484561" r:id="rId8"/>
    <p:sldLayoutId id="2147484562" r:id="rId9"/>
    <p:sldLayoutId id="2147484564" r:id="rId10"/>
    <p:sldLayoutId id="21474845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36A37E1-1E73-4D40-ADC0-919B9A8C7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49167"/>
            <a:ext cx="9144000" cy="1748373"/>
          </a:xfrm>
        </p:spPr>
        <p:txBody>
          <a:bodyPr>
            <a:normAutofit fontScale="90000"/>
          </a:bodyPr>
          <a:lstStyle/>
          <a:p>
            <a:r>
              <a:rPr lang="pl-PL" b="1">
                <a:latin typeface="Avenir Next" panose="020B0503020202020204" pitchFamily="34" charset="0"/>
              </a:rPr>
              <a:t>Analiza sprzedaży wypożyczalni filmowej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D851463-272B-B749-ACB2-450160AA9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89616"/>
            <a:ext cx="9144000" cy="913864"/>
          </a:xfrm>
        </p:spPr>
        <p:txBody>
          <a:bodyPr>
            <a:normAutofit/>
          </a:bodyPr>
          <a:lstStyle/>
          <a:p>
            <a:r>
              <a:rPr lang="pl-PL">
                <a:latin typeface="Avenir Next" panose="020B0503020202020204" pitchFamily="34" charset="0"/>
              </a:rPr>
              <a:t>Czy aktor ma wpływ na popularność filmu i dochód z wypożyczeń?</a:t>
            </a:r>
            <a:endParaRPr lang="pl-PL" dirty="0">
              <a:latin typeface="Avenir Next" panose="020B0503020202020204" pitchFamily="34" charset="0"/>
            </a:endParaRPr>
          </a:p>
        </p:txBody>
      </p:sp>
      <p:pic>
        <p:nvPicPr>
          <p:cNvPr id="5" name="Grafika 4" descr="Kamera wideo">
            <a:extLst>
              <a:ext uri="{FF2B5EF4-FFF2-40B4-BE49-F238E27FC236}">
                <a16:creationId xmlns:a16="http://schemas.microsoft.com/office/drawing/2014/main" id="{645892F9-6D07-5F44-85EA-E6736E2F7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9584" y="643467"/>
            <a:ext cx="2452830" cy="2452830"/>
          </a:xfrm>
          <a:custGeom>
            <a:avLst/>
            <a:gdLst/>
            <a:ahLst/>
            <a:cxnLst/>
            <a:rect l="l" t="t" r="r" b="b"/>
            <a:pathLst>
              <a:path w="9143998" h="2473607">
                <a:moveTo>
                  <a:pt x="64634" y="0"/>
                </a:moveTo>
                <a:lnTo>
                  <a:pt x="9079363" y="0"/>
                </a:lnTo>
                <a:cubicBezTo>
                  <a:pt x="9115060" y="0"/>
                  <a:pt x="9143998" y="28938"/>
                  <a:pt x="9143998" y="64635"/>
                </a:cubicBezTo>
                <a:lnTo>
                  <a:pt x="9143998" y="2408972"/>
                </a:lnTo>
                <a:cubicBezTo>
                  <a:pt x="9143998" y="2444669"/>
                  <a:pt x="9115060" y="2473607"/>
                  <a:pt x="9079363" y="2473607"/>
                </a:cubicBezTo>
                <a:lnTo>
                  <a:pt x="64634" y="2473607"/>
                </a:lnTo>
                <a:cubicBezTo>
                  <a:pt x="46786" y="2473607"/>
                  <a:pt x="30627" y="2466373"/>
                  <a:pt x="18930" y="2454676"/>
                </a:cubicBezTo>
                <a:lnTo>
                  <a:pt x="0" y="2408974"/>
                </a:lnTo>
                <a:lnTo>
                  <a:pt x="0" y="64633"/>
                </a:lnTo>
                <a:lnTo>
                  <a:pt x="18930" y="18931"/>
                </a:lnTo>
                <a:cubicBezTo>
                  <a:pt x="30627" y="7235"/>
                  <a:pt x="46786" y="0"/>
                  <a:pt x="64634" y="0"/>
                </a:cubicBezTo>
                <a:close/>
              </a:path>
            </a:pathLst>
          </a:custGeom>
        </p:spPr>
      </p:pic>
      <p:sp>
        <p:nvSpPr>
          <p:cNvPr id="116" name="Oval 115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Arc 117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80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A4043A-92BE-DE40-ABF9-448BD405E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7786BE-7738-D549-ACD6-83A1D32CD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884670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Custom 5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Macintosh PowerPoint</Application>
  <PresentationFormat>Panoramiczny</PresentationFormat>
  <Paragraphs>2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8" baseType="lpstr">
      <vt:lpstr>Aharoni</vt:lpstr>
      <vt:lpstr>Arial</vt:lpstr>
      <vt:lpstr>Avenir Next</vt:lpstr>
      <vt:lpstr>Avenir Next LT Pro</vt:lpstr>
      <vt:lpstr>Calibri</vt:lpstr>
      <vt:lpstr>ShapesVTI</vt:lpstr>
      <vt:lpstr>Analiza sprzedaży wypożyczalni filmowej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sprzedaży wypożyczalni filmowej</dc:title>
  <dc:creator>Anna Woźniak</dc:creator>
  <cp:lastModifiedBy>Anna Woźniak</cp:lastModifiedBy>
  <cp:revision>1</cp:revision>
  <dcterms:created xsi:type="dcterms:W3CDTF">2020-10-25T12:45:13Z</dcterms:created>
  <dcterms:modified xsi:type="dcterms:W3CDTF">2020-10-25T12:46:51Z</dcterms:modified>
</cp:coreProperties>
</file>