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8" r:id="rId4"/>
    <p:sldId id="294" r:id="rId5"/>
    <p:sldId id="300" r:id="rId6"/>
    <p:sldId id="296" r:id="rId7"/>
    <p:sldId id="299" r:id="rId8"/>
    <p:sldId id="298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C86223-5FAD-4764-943F-EF15A22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5173E4-95F9-4948-9B40-B0D167DA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372261-6A23-47EB-A126-187C050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F7478A-8924-4E60-8B76-AC32B34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551D9F-83DA-4121-878E-4C066CF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2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FCB1D-C046-4227-B6F7-5F71CB84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3FAEDD-2CC4-4B74-858C-CD02F508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CC5958-9FD5-4F9C-8389-8FA310A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4ADFB5-CAB0-4393-ADD1-EF790FF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362557-3D9E-46E4-8AB7-AEAB3EAD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179DA4-617D-41E2-9E33-28456BF7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F24DB0-43AB-4BC4-B6B1-E024F1ED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D04660-85FD-427A-8399-E899603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6D7AB5-239B-47D3-8803-1B5CB56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1586F8-1602-4207-8972-672D17C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5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9FBE7-3348-496A-95D9-8C6D3D66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8B36BC-AD57-4369-B803-9C199D04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1F4854-7F62-4941-A2D6-A4E4221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E98FB-8009-42FD-8AF8-8EEF80E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C96080-05B3-468A-B5F0-F64F921B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0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00785E-092D-4740-A609-8E548BA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66DC5-6C08-4334-A1AD-E083BC41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B73A0B-EAE5-4002-A09B-08B8DCA5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52D62C-1779-4E0F-A494-11E4CA1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5380EF-85A7-4B05-B21B-B0E5F51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6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2DFB8-9CD9-4BC4-8386-F7BE2B13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0049FA-BEE4-46E1-9BDD-D92BA235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B7B7DA-0974-4E2C-B7FD-6647F5D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F61592-1F94-43F6-A9DE-314B9CE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1ED896-D061-4646-BEC4-0011F7B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5C0864-6C30-4CC7-82A2-387CB92D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C842D-3BA2-484A-92B6-0B78468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05BB68-4B49-4C63-A25F-CAD52645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4320BF-EAAF-4FBA-8000-21A389F6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AFBD12-CA51-4E59-B2D7-8D7C4747F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FAD99BD-E409-4363-8551-97163C79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C1F22C4-7F8D-4802-B3C2-92083F0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B5649FD-70F8-4EAC-9C05-8B89E75A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D78D3BB-C742-4FF1-88CF-7C1710E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9B1F3-B6D8-4B24-A9FB-ADDAC1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E8A2A0-548F-415D-96A9-E1714EA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4A04DA-673C-4DBB-BB19-6680371C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824FA0-C9C8-48D3-BF98-17C497C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FA75F94-C028-47E9-94A7-CDD5216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8682911-0649-4CD4-AEDA-6F52055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9D3504-B38B-4FC8-9FCE-AA11D8C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E231-1760-4877-B355-95E348C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C8E7E4-ABCB-4B47-892A-91AF1C73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28FE10-AA7A-4D5B-855E-000D5BB5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88D80F-2F26-4ED3-8046-D93F1EC9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BF0F70-807D-44A2-8D15-DAEAEAE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678AA3-34D1-4936-BC39-79DC02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5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281B4-951C-41D9-A5F4-72071A3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4923A2B-7D7A-49F0-9120-C873634C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89C9E8-29CF-43EE-A047-EC5B279D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B78EC4-5B43-4301-9444-16F5EBE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C1855D-8602-453A-8E09-E74D9D9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A817CE-7671-4BE9-892D-F3E516F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ADE5C2-4A33-4CE4-9A30-79B58A68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42D2E3-323D-4579-B1E3-A7BB2A77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AEF1FF-EB76-437E-935B-3D4FFAF4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41BA-D05B-4EA6-8DC8-D3182A03BB2A}" type="datetimeFigureOut">
              <a:rPr lang="pl-PL" smtClean="0"/>
              <a:t>09.05.2021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A5046D-E196-49DA-AD45-9A1F0549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017385-0B2F-46F9-A4BD-23732C2E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tor's Note: Coronavirus and heart disease | Coronavirus pandemic News |  Al Jazeera">
            <a:extLst>
              <a:ext uri="{FF2B5EF4-FFF2-40B4-BE49-F238E27FC236}">
                <a16:creationId xmlns:a16="http://schemas.microsoft.com/office/drawing/2014/main" id="{7ABC7655-6410-46F7-8152-82362FAD2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19531" b="717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F7B609-ADEC-4C08-B48E-D514769C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12765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449099-888F-4EBA-9EC1-3787A52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676872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pl-PL" sz="1500" b="1" dirty="0">
                <a:latin typeface="Arial" panose="020B0604020202020204" pitchFamily="34" charset="0"/>
                <a:cs typeface="Arial" panose="020B0604020202020204" pitchFamily="34" charset="0"/>
              </a:rPr>
              <a:t>Data Virus</a:t>
            </a:r>
          </a:p>
          <a:p>
            <a:pPr algn="l"/>
            <a:endParaRPr lang="pl-PL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Dagmara Bromirska</a:t>
            </a:r>
          </a:p>
          <a:p>
            <a:pPr algn="l"/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Małgorzata Szczypiór</a:t>
            </a:r>
          </a:p>
          <a:p>
            <a:pPr algn="l"/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Bartosz Kulpa</a:t>
            </a:r>
          </a:p>
          <a:p>
            <a:pPr algn="l"/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Tomasz Ziółkowski</a:t>
            </a:r>
          </a:p>
          <a:p>
            <a:pPr algn="l"/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Konrad Grygo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7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0599A4C-C9CE-4330-995A-FAC1A585332A}"/>
              </a:ext>
            </a:extLst>
          </p:cNvPr>
          <p:cNvSpPr txBox="1"/>
          <p:nvPr/>
        </p:nvSpPr>
        <p:spPr>
          <a:xfrm>
            <a:off x="4167272" y="80211"/>
            <a:ext cx="7466563" cy="1390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Baza danych – </a:t>
            </a:r>
            <a:r>
              <a:rPr lang="pl-PL" sz="17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 Disease Dataset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mix danych – obiektywne, subiektywne oraz te z badania lekarskiego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70,000 obserwacji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12 zmiennych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C017606-B826-47B9-9312-8ED1974043B9}"/>
              </a:ext>
            </a:extLst>
          </p:cNvPr>
          <p:cNvSpPr txBox="1"/>
          <p:nvPr/>
        </p:nvSpPr>
        <p:spPr>
          <a:xfrm>
            <a:off x="4167272" y="1571412"/>
            <a:ext cx="7466563" cy="4083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Zrozumienie problemu</a:t>
            </a:r>
            <a:endParaRPr lang="pl-PL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Wyższe ryzyko choroby/zawału serca powiązane jest ze </a:t>
            </a:r>
            <a:r>
              <a:rPr lang="pl-PL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skurczowym ciśnieniem krwi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(ang.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l-PL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ystolic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Co może prowadzić do nadciśnienia?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Zła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dieta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bogata w tłuszcz i cukry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Palenie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tytoniu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oraz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alkohol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Stres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Nadwaga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Podeszły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wiek 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Brak aktywności fizycznej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Choroby przewlekłe – np. problemy z nerkami, cukrzyca</a:t>
            </a:r>
          </a:p>
        </p:txBody>
      </p:sp>
    </p:spTree>
    <p:extLst>
      <p:ext uri="{BB962C8B-B14F-4D97-AF65-F5344CB8AC3E}">
        <p14:creationId xmlns:p14="http://schemas.microsoft.com/office/powerpoint/2010/main" val="20807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4356769" y="-650634"/>
            <a:ext cx="7466563" cy="5671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Napotkane problemy z danymi: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Wiek w dniach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Wartości skrajne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Ujemne wartości ciśnienia krwi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Prawdopodobnie źle zmierzone ciśnienie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-&gt; proces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czyszczenia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danych, przyjęcie racjonalnych założeń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Niewielki ubytek danych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– zaledwie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0.6%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F8D44D-B1AF-4D0A-B904-8D60C07B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89" y="2031080"/>
            <a:ext cx="6334125" cy="17049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7A33681-A714-470C-988D-7B478EE6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42" y="4693104"/>
            <a:ext cx="6886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7344199" y="-571500"/>
            <a:ext cx="4742602" cy="383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Macierz korelacji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Z czym w </a:t>
            </a:r>
            <a:r>
              <a:rPr lang="pl-PL" sz="17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największym stopniu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powiązane jest występowanie choroby serca (</a:t>
            </a:r>
            <a:r>
              <a:rPr lang="pl-PL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cardio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Ciśnienie skurczowe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700" i="1" dirty="0">
                <a:latin typeface="Arial" panose="020B0604020202020204" pitchFamily="34" charset="0"/>
                <a:cs typeface="Arial" panose="020B0604020202020204" pitchFamily="34" charset="0"/>
              </a:rPr>
              <a:t>’ ap_hi’)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Ciśnienie rozkurczowe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700" i="1" dirty="0">
                <a:latin typeface="Arial" panose="020B0604020202020204" pitchFamily="34" charset="0"/>
                <a:cs typeface="Arial" panose="020B0604020202020204" pitchFamily="34" charset="0"/>
              </a:rPr>
              <a:t>’ ap_lo’)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Wiek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Poziom cholesterolu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D5868C-7263-4AC2-A234-945AD003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" y="140291"/>
            <a:ext cx="7139663" cy="6425697"/>
          </a:xfrm>
          <a:prstGeom prst="rect">
            <a:avLst/>
          </a:prstGeom>
        </p:spPr>
      </p:pic>
      <p:pic>
        <p:nvPicPr>
          <p:cNvPr id="4100" name="Picture 4" descr="Jak prawidłowo mierzyć ciśnienienie tętnicze krwi?">
            <a:extLst>
              <a:ext uri="{FF2B5EF4-FFF2-40B4-BE49-F238E27FC236}">
                <a16:creationId xmlns:a16="http://schemas.microsoft.com/office/drawing/2014/main" id="{8EF9AE55-1ADA-4065-8BD8-9870DA34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02" y="4053254"/>
            <a:ext cx="4931499" cy="24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FC41BFA-FB32-4382-8687-5955EFA5460F}"/>
              </a:ext>
            </a:extLst>
          </p:cNvPr>
          <p:cNvSpPr txBox="1"/>
          <p:nvPr/>
        </p:nvSpPr>
        <p:spPr>
          <a:xfrm>
            <a:off x="136357" y="176463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badanej populacji słów kilka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331B3D-3A97-4798-8C0F-88DA8F83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7" y="1593645"/>
            <a:ext cx="3616609" cy="305816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0AC0FE7-F905-4921-B084-05D91448DF03}"/>
              </a:ext>
            </a:extLst>
          </p:cNvPr>
          <p:cNvSpPr txBox="1"/>
          <p:nvPr/>
        </p:nvSpPr>
        <p:spPr>
          <a:xfrm>
            <a:off x="0" y="926064"/>
            <a:ext cx="4796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2/3 badanych stanowiły </a:t>
            </a:r>
            <a:r>
              <a:rPr lang="pl-PL" sz="2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kobiety </a:t>
            </a:r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…   </a:t>
            </a:r>
            <a:endParaRPr lang="pl-PL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C293556-3A9B-45B5-B26A-CAA22535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06" y="3158348"/>
            <a:ext cx="4274383" cy="298691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B9436A7-69BD-4006-BF00-A8292D5D6A0C}"/>
              </a:ext>
            </a:extLst>
          </p:cNvPr>
          <p:cNvSpPr txBox="1"/>
          <p:nvPr/>
        </p:nvSpPr>
        <p:spPr>
          <a:xfrm>
            <a:off x="56147" y="220781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… a 98% z nich </a:t>
            </a:r>
            <a:r>
              <a:rPr lang="pl-PL" sz="2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paliło </a:t>
            </a:r>
          </a:p>
          <a:p>
            <a:pPr algn="ctr"/>
            <a:r>
              <a:rPr lang="pl-PL" sz="2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(wobec 78% niepalących mężczyzn)</a:t>
            </a:r>
            <a:endParaRPr lang="pl-PL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FC41BFA-FB32-4382-8687-5955EFA5460F}"/>
              </a:ext>
            </a:extLst>
          </p:cNvPr>
          <p:cNvSpPr txBox="1"/>
          <p:nvPr/>
        </p:nvSpPr>
        <p:spPr>
          <a:xfrm>
            <a:off x="136357" y="176463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badanej populacji słów kilka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58E1658-882D-4704-A6B0-077A3792203A}"/>
              </a:ext>
            </a:extLst>
          </p:cNvPr>
          <p:cNvSpPr txBox="1"/>
          <p:nvPr/>
        </p:nvSpPr>
        <p:spPr>
          <a:xfrm>
            <a:off x="433137" y="797872"/>
            <a:ext cx="3850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80% kobiet i mężczyzn przyznawało się do </a:t>
            </a:r>
            <a:r>
              <a:rPr lang="pl-PL" sz="22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aktywności fizycznej </a:t>
            </a:r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D814A31E-2D93-4936-BC96-FC1733DA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4" y="2053390"/>
            <a:ext cx="3812781" cy="321363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DCBDD783-76E3-4721-83EB-DD689189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40" y="3429000"/>
            <a:ext cx="3874901" cy="3116179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28DB391-452C-4942-A103-29F4CA131E88}"/>
              </a:ext>
            </a:extLst>
          </p:cNvPr>
          <p:cNvSpPr txBox="1"/>
          <p:nvPr/>
        </p:nvSpPr>
        <p:spPr>
          <a:xfrm>
            <a:off x="7880408" y="2427236"/>
            <a:ext cx="362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.. zaś 11% mężczyzn pijało </a:t>
            </a:r>
            <a:r>
              <a:rPr lang="pl-PL" sz="22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alkohol</a:t>
            </a:r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 (wobec 3% kobiet)</a:t>
            </a:r>
            <a:endParaRPr lang="pl-PL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7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FC41BFA-FB32-4382-8687-5955EFA5460F}"/>
              </a:ext>
            </a:extLst>
          </p:cNvPr>
          <p:cNvSpPr txBox="1"/>
          <p:nvPr/>
        </p:nvSpPr>
        <p:spPr>
          <a:xfrm>
            <a:off x="136357" y="176463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badanej populacji słów kilka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52A60B30-4FD6-42F3-8639-BC253BC6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2195161"/>
            <a:ext cx="4758320" cy="299446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3A7539B-3ABB-4F64-B289-4C0292E6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259" y="2203182"/>
            <a:ext cx="5101673" cy="2994460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4956953-02B8-4926-81AB-CF86A4109966}"/>
              </a:ext>
            </a:extLst>
          </p:cNvPr>
          <p:cNvSpPr txBox="1"/>
          <p:nvPr/>
        </p:nvSpPr>
        <p:spPr>
          <a:xfrm>
            <a:off x="0" y="1280472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… jednak zarówno u </a:t>
            </a:r>
            <a:r>
              <a:rPr lang="pl-PL" sz="22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połowy</a:t>
            </a:r>
            <a:r>
              <a:rPr lang="pl-PL" sz="2200" i="1" dirty="0">
                <a:latin typeface="Arial" panose="020B0604020202020204" pitchFamily="34" charset="0"/>
                <a:cs typeface="Arial" panose="020B0604020202020204" pitchFamily="34" charset="0"/>
              </a:rPr>
              <a:t> kobiet, jak i połowy mężczyzn wystąpiła </a:t>
            </a:r>
            <a:r>
              <a:rPr lang="pl-PL" sz="22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choroba serca</a:t>
            </a:r>
          </a:p>
        </p:txBody>
      </p:sp>
    </p:spTree>
    <p:extLst>
      <p:ext uri="{BB962C8B-B14F-4D97-AF65-F5344CB8AC3E}">
        <p14:creationId xmlns:p14="http://schemas.microsoft.com/office/powerpoint/2010/main" val="14023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Applications Within an Application | by Allen Hsu | Medium">
            <a:extLst>
              <a:ext uri="{FF2B5EF4-FFF2-40B4-BE49-F238E27FC236}">
                <a16:creationId xmlns:a16="http://schemas.microsoft.com/office/drawing/2014/main" id="{9AAAB8D1-8C76-4286-A364-A2E35FA2B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2"/>
          <a:stretch/>
        </p:blipFill>
        <p:spPr bwMode="auto"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682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zerwony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232</Words>
  <Application>Microsoft Office PowerPoint</Application>
  <PresentationFormat>Panoramiczny</PresentationFormat>
  <Paragraphs>54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Cardiovascular disease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Elections 2016</dc:title>
  <dc:creator>Konrad</dc:creator>
  <cp:lastModifiedBy> </cp:lastModifiedBy>
  <cp:revision>47</cp:revision>
  <dcterms:created xsi:type="dcterms:W3CDTF">2021-02-28T11:15:45Z</dcterms:created>
  <dcterms:modified xsi:type="dcterms:W3CDTF">2021-05-09T05:33:39Z</dcterms:modified>
</cp:coreProperties>
</file>