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268" r:id="rId4"/>
    <p:sldId id="297" r:id="rId5"/>
    <p:sldId id="299" r:id="rId6"/>
    <p:sldId id="304" r:id="rId7"/>
    <p:sldId id="298" r:id="rId8"/>
    <p:sldId id="30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00" d="100"/>
          <a:sy n="100" d="100"/>
        </p:scale>
        <p:origin x="-1560" y="-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DD7E7-CF05-4DA8-9477-FECF37F22A89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BF1-35E3-477A-9FC1-36624D31F7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73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2C86223-5FAD-4764-943F-EF15A229C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715173E4-95F9-4948-9B40-B0D167DA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03372261-6A23-47EB-A126-187C050B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5AF7478A-8924-4E60-8B76-AC32B34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E2551D9F-83DA-4121-878E-4C066CF3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25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24FCB1D-C046-4227-B6F7-5F71CB84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413FAEDD-2CC4-4B74-858C-CD02F508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96CC5958-9FD5-4F9C-8389-8FA310A1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F94ADFB5-CAB0-4393-ADD1-EF790FF5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8B362557-3D9E-46E4-8AB7-AEAB3EAD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xmlns="" id="{6E179DA4-617D-41E2-9E33-28456BF72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35F24DB0-43AB-4BC4-B6B1-E024F1ED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BCD04660-85FD-427A-8399-E899603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5B6D7AB5-239B-47D3-8803-1B5CB567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641586F8-1602-4207-8972-672D17C4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5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0A9FBE7-3348-496A-95D9-8C6D3D66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18B36BC-AD57-4369-B803-9C199D04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EC1F4854-7F62-4941-A2D6-A4E4221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9CE98FB-8009-42FD-8AF8-8EEF80EF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AEC96080-05B3-468A-B5F0-F64F921B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605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700785E-092D-4740-A609-8E548BA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2B466DC5-6C08-4334-A1AD-E083BC41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34B73A0B-EAE5-4002-A09B-08B8DCA5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3852D62C-1779-4E0F-A494-11E4CA1A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3D5380EF-85A7-4B05-B21B-B0E5F51B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69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9C2DFB8-9CD9-4BC4-8386-F7BE2B13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60049FA-BEE4-46E1-9BDD-D92BA235A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F0B7B7DA-0974-4E2C-B7FD-6647F5D1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C8F61592-1F94-43F6-A9DE-314B9CE8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9F1ED896-D061-4646-BEC4-0011F7B6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415C0864-6C30-4CC7-82A2-387CB92D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78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26C842D-3BA2-484A-92B6-0B78468F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2105BB68-4B49-4C63-A25F-CAD52645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654320BF-EAAF-4FBA-8000-21A389F6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xmlns="" id="{ACAFBD12-CA51-4E59-B2D7-8D7C4747F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xmlns="" id="{DFAD99BD-E409-4363-8551-97163C79F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xmlns="" id="{DC1F22C4-7F8D-4802-B3C2-92083F06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xmlns="" id="{6B5649FD-70F8-4EAC-9C05-8B89E75A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xmlns="" id="{7D78D3BB-C742-4FF1-88CF-7C1710E8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2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DA9B1F3-B6D8-4B24-A9FB-ADDAC154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D4E8A2A0-548F-415D-96A9-E1714EAE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944A04DA-673C-4DBB-BB19-6680371C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01824FA0-C9C8-48D3-BF98-17C497C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49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xmlns="" id="{BFA75F94-C028-47E9-94A7-CDD5216C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xmlns="" id="{38682911-0649-4CD4-AEDA-6F52055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xmlns="" id="{DB9D3504-B38B-4FC8-9FCE-AA11D8C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3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8C2E231-1760-4877-B355-95E348C6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AC8E7E4-ABCB-4B47-892A-91AF1C73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CE28FE10-AA7A-4D5B-855E-000D5BB5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CC88D80F-2F26-4ED3-8046-D93F1EC9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6EBF0F70-807D-44A2-8D15-DAEAEAE8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B1678AA3-34D1-4936-BC39-79DC02EF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15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1E281B4-951C-41D9-A5F4-72071A3D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4923A2B-7D7A-49F0-9120-C873634CA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CC89C9E8-29CF-43EE-A047-EC5B279DF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A2B78EC4-5B43-4301-9444-16F5EBE2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A5C1855D-8602-453A-8E09-E74D9D9B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1EA817CE-7671-4BE9-892D-F3E516F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32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xmlns="" id="{F2ADE5C2-4A33-4CE4-9A30-79B58A68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2642D2E3-323D-4579-B1E3-A7BB2A77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C6AEF1FF-EB76-437E-935B-3D4FFAF4C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41BA-D05B-4EA6-8DC8-D3182A03BB2A}" type="datetimeFigureOut">
              <a:rPr lang="pl-PL" smtClean="0"/>
              <a:t>07.08.2021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7BA5046D-E196-49DA-AD45-9A1F0549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6B017385-0B2F-46F9-A4BD-23732C2EA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270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munge/sign-language-mn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3F7B609-ADEC-4C08-B48E-D514769C7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 Language</a:t>
            </a:r>
            <a:endParaRPr lang="pl-P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42449099-888F-4EBA-9EC1-3787A52A8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20072"/>
            <a:ext cx="4023359" cy="2086636"/>
          </a:xfrm>
        </p:spPr>
        <p:txBody>
          <a:bodyPr>
            <a:normAutofit/>
          </a:bodyPr>
          <a:lstStyle/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Data Virus</a:t>
            </a:r>
          </a:p>
          <a:p>
            <a:pPr algn="l"/>
            <a:endParaRPr lang="pl-PL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Dagmara Bromirska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Małgorzata Szczypiór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Bartosz Kulpa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Tomasz Ziółkowski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Konrad Grygo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merican Sign Language (ASL) | Portland State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63" y="1179643"/>
            <a:ext cx="6748071" cy="449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27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c 1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xmlns="" id="{F0599A4C-C9CE-4330-995A-FAC1A585332A}"/>
              </a:ext>
            </a:extLst>
          </p:cNvPr>
          <p:cNvSpPr txBox="1"/>
          <p:nvPr/>
        </p:nvSpPr>
        <p:spPr>
          <a:xfrm>
            <a:off x="4167271" y="278331"/>
            <a:ext cx="7466563" cy="264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Baza danych – </a:t>
            </a:r>
            <a:r>
              <a:rPr lang="pl-PL" sz="17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Sign Language MNIST</a:t>
            </a:r>
            <a:endParaRPr lang="pl-PL" sz="17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Amerykański język migowy (ASL)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– najbardziej popularna odmiana języka migowego, rozpowszechniona w USA i krajach anglojęzycznych.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ASL to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język wizualny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który stanowi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połączenie gestów i wyrazów twarzy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Powstało na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początku XIX wieku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i jest używane przez ponad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pół miliona osób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Nauka podstawowe komunikacji w ASL zajmuje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3-6 miesięcy</a:t>
            </a:r>
            <a:endParaRPr lang="pl-PL" sz="17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34" y="2508819"/>
            <a:ext cx="3337900" cy="419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7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xmlns="" id="{AF0E3BDE-1241-4A19-B4DA-5BC2D27AE15B}"/>
              </a:ext>
            </a:extLst>
          </p:cNvPr>
          <p:cNvSpPr txBox="1"/>
          <p:nvPr/>
        </p:nvSpPr>
        <p:spPr>
          <a:xfrm>
            <a:off x="4356769" y="-554380"/>
            <a:ext cx="7637111" cy="417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Zbiór bez wartości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pustych, pojedynczy gest to obrazek zawierający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784 pixeli (28x28)</a:t>
            </a: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Zbiór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treningowy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to 27 tys. obserwacji, podczas gdy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treningowy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to 7 tys. rekordów (ok. 21% wszystkich obserwacji)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ASL to 24 litery alfabetu oprócz „J” oraz „Z”, które wymagają dodatkowego ruchu ręką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Dystrybucja danych treningowych bez istotnych zniekształceń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881313"/>
            <a:ext cx="5988368" cy="309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3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xmlns="" id="{4948556C-DB18-4BA5-805C-344B82F8A82D}"/>
              </a:ext>
            </a:extLst>
          </p:cNvPr>
          <p:cNvSpPr txBox="1"/>
          <p:nvPr/>
        </p:nvSpPr>
        <p:spPr>
          <a:xfrm>
            <a:off x="320040" y="3472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Przeprowadzenie </a:t>
            </a:r>
            <a:r>
              <a:rPr lang="pl-P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normalizacji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danych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oraz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wizualizacja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wybranych liter alfabetu za pomocą ASL </a:t>
            </a:r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399862"/>
            <a:ext cx="2465777" cy="239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4094762"/>
            <a:ext cx="2522927" cy="240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4948556C-DB18-4BA5-805C-344B82F8A82D}"/>
              </a:ext>
            </a:extLst>
          </p:cNvPr>
          <p:cNvSpPr txBox="1"/>
          <p:nvPr/>
        </p:nvSpPr>
        <p:spPr>
          <a:xfrm>
            <a:off x="6753497" y="347250"/>
            <a:ext cx="5133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Augmentacja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jako element przygotowania danych do ostatecznego modelu sieci głębokich</a:t>
            </a:r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99" y="978376"/>
            <a:ext cx="3025584" cy="55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1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xmlns="" id="{AF0E3BDE-1241-4A19-B4DA-5BC2D27AE15B}"/>
              </a:ext>
            </a:extLst>
          </p:cNvPr>
          <p:cNvSpPr txBox="1"/>
          <p:nvPr/>
        </p:nvSpPr>
        <p:spPr>
          <a:xfrm>
            <a:off x="78683" y="0"/>
            <a:ext cx="7466563" cy="4777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Przygotowanie oraz test modelu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Konwolucyjne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Sieci Neuronowe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(CNN)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 warstw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wykorzystanie m.in.: Max </a:t>
            </a:r>
            <a:r>
              <a:rPr lang="pl-PL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			          funkcji aktywacji </a:t>
            </a:r>
            <a:r>
              <a:rPr lang="pl-PL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oraz </a:t>
            </a:r>
            <a:r>
              <a:rPr lang="pl-PL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Optymalizacja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z pomocą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Adama, 50 </a:t>
            </a:r>
            <a:r>
              <a:rPr lang="pl-PL" sz="1700" smtClean="0">
                <a:latin typeface="Arial" panose="020B0604020202020204" pitchFamily="34" charset="0"/>
                <a:cs typeface="Arial" panose="020B0604020202020204" pitchFamily="34" charset="0"/>
              </a:rPr>
              <a:t>epok i ...</a:t>
            </a: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Accuracy = 90.6%</a:t>
            </a:r>
            <a:endParaRPr lang="pl-PL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78" y="2100263"/>
            <a:ext cx="6466522" cy="416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8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662940"/>
            <a:ext cx="583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AF0E3BDE-1241-4A19-B4DA-5BC2D27AE15B}"/>
              </a:ext>
            </a:extLst>
          </p:cNvPr>
          <p:cNvSpPr txBox="1"/>
          <p:nvPr/>
        </p:nvSpPr>
        <p:spPr>
          <a:xfrm>
            <a:off x="78683" y="-91440"/>
            <a:ext cx="7466563" cy="1112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Predykcje opracowanego modelu sieci konwolucyjnych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8155305" y="784859"/>
            <a:ext cx="2764155" cy="5676901"/>
            <a:chOff x="8155305" y="1097279"/>
            <a:chExt cx="2764155" cy="56769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1505" y="1097279"/>
              <a:ext cx="2687955" cy="5395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305" y="6477286"/>
              <a:ext cx="1880329" cy="29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12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ole tekstowe 14">
            <a:extLst>
              <a:ext uri="{FF2B5EF4-FFF2-40B4-BE49-F238E27FC236}">
                <a16:creationId xmlns:a16="http://schemas.microsoft.com/office/drawing/2014/main" xmlns="" id="{3B07026A-259B-4B56-8977-E3D14E77C4FE}"/>
              </a:ext>
            </a:extLst>
          </p:cNvPr>
          <p:cNvSpPr txBox="1"/>
          <p:nvPr/>
        </p:nvSpPr>
        <p:spPr>
          <a:xfrm>
            <a:off x="2987039" y="247712"/>
            <a:ext cx="587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Wsparcie zestawu testowego i praca na „realnych danych”</a:t>
            </a:r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shot_2021-08-07 145616.884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3" y="1293969"/>
            <a:ext cx="5589907" cy="419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ign_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857009"/>
            <a:ext cx="3911461" cy="521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xmlns="" id="{AF0E3BDE-1241-4A19-B4DA-5BC2D27AE15B}"/>
              </a:ext>
            </a:extLst>
          </p:cNvPr>
          <p:cNvSpPr txBox="1"/>
          <p:nvPr/>
        </p:nvSpPr>
        <p:spPr>
          <a:xfrm>
            <a:off x="0" y="889908"/>
            <a:ext cx="12192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700" b="1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APLIKACJA</a:t>
            </a:r>
            <a:endParaRPr lang="en-US" sz="4700" b="1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146" name="Picture 2" descr="Artificial Intelligence for learning Sign Language | by Elisa Cabana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935" y="2476500"/>
            <a:ext cx="6629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3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Czerwony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191</Words>
  <Application>Microsoft Office PowerPoint</Application>
  <PresentationFormat>Niestandardowy</PresentationFormat>
  <Paragraphs>38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Sign Language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Elections 2016</dc:title>
  <dc:creator>Konrad</dc:creator>
  <cp:lastModifiedBy>Konrad Grygo</cp:lastModifiedBy>
  <cp:revision>80</cp:revision>
  <dcterms:created xsi:type="dcterms:W3CDTF">2021-02-28T11:15:45Z</dcterms:created>
  <dcterms:modified xsi:type="dcterms:W3CDTF">2021-08-07T21:39:39Z</dcterms:modified>
</cp:coreProperties>
</file>