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75A-43BE-895B-8940E25AFCE1}"/>
              </c:ext>
            </c:extLst>
          </c:dPt>
          <c:dPt>
            <c:idx val="1"/>
            <c:bubble3D val="0"/>
            <c:spPr>
              <a:solidFill>
                <a:schemeClr val="accent2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75A-43BE-895B-8940E25AFCE1}"/>
              </c:ext>
            </c:extLst>
          </c:dPt>
          <c:dPt>
            <c:idx val="2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5A-43BE-895B-8940E25AFCE1}"/>
              </c:ext>
            </c:extLst>
          </c:dPt>
          <c:dPt>
            <c:idx val="3"/>
            <c:bubble3D val="0"/>
            <c:spPr>
              <a:solidFill>
                <a:schemeClr val="accent2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75A-43BE-895B-8940E25AFCE1}"/>
              </c:ext>
            </c:extLst>
          </c:dPt>
          <c:dPt>
            <c:idx val="4"/>
            <c:bubble3D val="0"/>
            <c:spPr>
              <a:solidFill>
                <a:schemeClr val="accent2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75A-43BE-895B-8940E25AFCE1}"/>
              </c:ext>
            </c:extLst>
          </c:dPt>
          <c:dPt>
            <c:idx val="5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5A-43BE-895B-8940E25AFCE1}"/>
              </c:ext>
            </c:extLst>
          </c:dPt>
          <c:dPt>
            <c:idx val="6"/>
            <c:bubble3D val="0"/>
            <c:spPr>
              <a:solidFill>
                <a:schemeClr val="accent2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5A-43BE-895B-8940E25AFCE1}"/>
              </c:ext>
            </c:extLst>
          </c:dPt>
          <c:dPt>
            <c:idx val="7"/>
            <c:bubble3D val="0"/>
            <c:spPr>
              <a:solidFill>
                <a:schemeClr val="accent2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475A-43BE-895B-8940E25AFCE1}"/>
              </c:ext>
            </c:extLst>
          </c:dPt>
          <c:dLbls>
            <c:dLbl>
              <c:idx val="0"/>
              <c:layout>
                <c:manualLayout>
                  <c:x val="-0.13974231297747944"/>
                  <c:y val="0.1229462984246450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75A-43BE-895B-8940E25AFCE1}"/>
                </c:ext>
              </c:extLst>
            </c:dLbl>
            <c:dLbl>
              <c:idx val="1"/>
              <c:layout>
                <c:manualLayout>
                  <c:x val="-0.11951941185538585"/>
                  <c:y val="-0.2278880295227138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75A-43BE-895B-8940E25AFCE1}"/>
                </c:ext>
              </c:extLst>
            </c:dLbl>
            <c:dLbl>
              <c:idx val="2"/>
              <c:layout>
                <c:manualLayout>
                  <c:x val="0.14036627025727941"/>
                  <c:y val="-0.1971290247643623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75A-43BE-895B-8940E25AFCE1}"/>
                </c:ext>
              </c:extLst>
            </c:dLbl>
            <c:dLbl>
              <c:idx val="3"/>
              <c:layout>
                <c:manualLayout>
                  <c:x val="0.15027483597497346"/>
                  <c:y val="4.523350841488741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75A-43BE-895B-8940E25AFCE1}"/>
                </c:ext>
              </c:extLst>
            </c:dLbl>
            <c:dLbl>
              <c:idx val="4"/>
              <c:layout>
                <c:manualLayout>
                  <c:x val="0.15610751077292429"/>
                  <c:y val="0.2047957139664870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n-US" sz="1197" b="0" i="0" u="none" strike="noStrike" kern="1200" baseline="0">
                      <a:solidFill>
                        <a:schemeClr val="bg1">
                          <a:alpha val="6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66185365804123"/>
                      <c:h val="0.1132764807954721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475A-43BE-895B-8940E25AFCE1}"/>
                </c:ext>
              </c:extLst>
            </c:dLbl>
            <c:dLbl>
              <c:idx val="5"/>
              <c:layout>
                <c:manualLayout>
                  <c:x val="6.3006568617177183E-2"/>
                  <c:y val="0.153669499184195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75A-43BE-895B-8940E25AFCE1}"/>
                </c:ext>
              </c:extLst>
            </c:dLbl>
            <c:dLbl>
              <c:idx val="6"/>
              <c:layout>
                <c:manualLayout>
                  <c:x val="1.790858941227428E-2"/>
                  <c:y val="4.60521563168889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75A-43BE-895B-8940E25AFCE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75A-43BE-895B-8940E25AFC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bg1">
                        <a:alpha val="68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Clinton</c:v>
                </c:pt>
                <c:pt idx="1">
                  <c:v>Trump</c:v>
                </c:pt>
                <c:pt idx="2">
                  <c:v>Sanders</c:v>
                </c:pt>
                <c:pt idx="3">
                  <c:v>Cruz</c:v>
                </c:pt>
                <c:pt idx="4">
                  <c:v>Kasich</c:v>
                </c:pt>
                <c:pt idx="5">
                  <c:v>Rubio</c:v>
                </c:pt>
                <c:pt idx="6">
                  <c:v>Carson</c:v>
                </c:pt>
                <c:pt idx="7">
                  <c:v>inni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0.27571396606858617</c:v>
                </c:pt>
                <c:pt idx="1">
                  <c:v>0.2337235976825022</c:v>
                </c:pt>
                <c:pt idx="2">
                  <c:v>0.21011958125083074</c:v>
                </c:pt>
                <c:pt idx="3">
                  <c:v>0.13358364507364792</c:v>
                </c:pt>
                <c:pt idx="4">
                  <c:v>7.308966358049393E-2</c:v>
                </c:pt>
                <c:pt idx="5">
                  <c:v>5.8350794099940297E-2</c:v>
                </c:pt>
                <c:pt idx="6">
                  <c:v>9.9191093071954971E-3</c:v>
                </c:pt>
                <c:pt idx="7">
                  <c:v>2.7498214684016434E-3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5A-43BE-895B-8940E25AFCE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356-42C1-8311-87B532FA2558}"/>
              </c:ext>
            </c:extLst>
          </c:dPt>
          <c:dPt>
            <c:idx val="1"/>
            <c:bubble3D val="0"/>
            <c:spPr>
              <a:solidFill>
                <a:schemeClr val="accent2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56-42C1-8311-87B532FA2558}"/>
              </c:ext>
            </c:extLst>
          </c:dPt>
          <c:dPt>
            <c:idx val="2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356-42C1-8311-87B532FA2558}"/>
              </c:ext>
            </c:extLst>
          </c:dPt>
          <c:dPt>
            <c:idx val="4"/>
            <c:bubble3D val="0"/>
            <c:spPr>
              <a:solidFill>
                <a:schemeClr val="accent2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2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8996487650515329"/>
                  <c:y val="0.132986374825331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356-42C1-8311-87B532FA2558}"/>
                </c:ext>
              </c:extLst>
            </c:dLbl>
            <c:dLbl>
              <c:idx val="1"/>
              <c:layout>
                <c:manualLayout>
                  <c:x val="-0.10706177709675177"/>
                  <c:y val="-0.2021040244037655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356-42C1-8311-87B532FA2558}"/>
                </c:ext>
              </c:extLst>
            </c:dLbl>
            <c:dLbl>
              <c:idx val="3"/>
              <c:layout>
                <c:manualLayout>
                  <c:x val="0.14381903260388818"/>
                  <c:y val="9.048122441776591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356-42C1-8311-87B532FA25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Donald Trump</c:v>
                </c:pt>
                <c:pt idx="1">
                  <c:v>Ted Cruz</c:v>
                </c:pt>
                <c:pt idx="2">
                  <c:v>Hillary Clinton</c:v>
                </c:pt>
                <c:pt idx="3">
                  <c:v>Bernie Sanders</c:v>
                </c:pt>
                <c:pt idx="4">
                  <c:v>Marco Rubio</c:v>
                </c:pt>
                <c:pt idx="5">
                  <c:v>John Kasich</c:v>
                </c:pt>
                <c:pt idx="6">
                  <c:v>Ben Carson</c:v>
                </c:pt>
                <c:pt idx="7">
                  <c:v>pozostali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0.3412</c:v>
                </c:pt>
                <c:pt idx="1">
                  <c:v>0.2039</c:v>
                </c:pt>
                <c:pt idx="2">
                  <c:v>0.20069999999999999</c:v>
                </c:pt>
                <c:pt idx="3">
                  <c:v>0.13250000000000001</c:v>
                </c:pt>
                <c:pt idx="4">
                  <c:v>5.7000000000000002E-2</c:v>
                </c:pt>
                <c:pt idx="5">
                  <c:v>4.2900000000000001E-2</c:v>
                </c:pt>
                <c:pt idx="6">
                  <c:v>1.89E-2</c:v>
                </c:pt>
                <c:pt idx="7">
                  <c:v>2.8999999999999998E-3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56-42C1-8311-87B532FA255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60000"/>
              <a:lumOff val="4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356-42C1-8311-87B532FA2558}"/>
              </c:ext>
            </c:extLst>
          </c:dPt>
          <c:dPt>
            <c:idx val="1"/>
            <c:bubble3D val="0"/>
            <c:spPr>
              <a:solidFill>
                <a:schemeClr val="accent2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56-42C1-8311-87B532FA2558}"/>
              </c:ext>
            </c:extLst>
          </c:dPt>
          <c:dPt>
            <c:idx val="2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AA3-4EA3-94AF-109D38070C5B}"/>
              </c:ext>
            </c:extLst>
          </c:dPt>
          <c:dPt>
            <c:idx val="3"/>
            <c:bubble3D val="0"/>
            <c:spPr>
              <a:solidFill>
                <a:schemeClr val="accent2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356-42C1-8311-87B532FA2558}"/>
              </c:ext>
            </c:extLst>
          </c:dPt>
          <c:dPt>
            <c:idx val="4"/>
            <c:bubble3D val="0"/>
            <c:spPr>
              <a:solidFill>
                <a:schemeClr val="accent2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2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8996487650515329"/>
                  <c:y val="0.132986374825331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356-42C1-8311-87B532FA2558}"/>
                </c:ext>
              </c:extLst>
            </c:dLbl>
            <c:dLbl>
              <c:idx val="1"/>
              <c:layout>
                <c:manualLayout>
                  <c:x val="-0.10706177709675177"/>
                  <c:y val="-0.2021040244037655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356-42C1-8311-87B532FA2558}"/>
                </c:ext>
              </c:extLst>
            </c:dLbl>
            <c:dLbl>
              <c:idx val="2"/>
              <c:layout>
                <c:manualLayout>
                  <c:x val="0.18954309692563703"/>
                  <c:y val="-0.2153263205713531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AA3-4EA3-94AF-109D38070C5B}"/>
                </c:ext>
              </c:extLst>
            </c:dLbl>
            <c:dLbl>
              <c:idx val="3"/>
              <c:layout>
                <c:manualLayout>
                  <c:x val="0.14381903260388818"/>
                  <c:y val="9.048122441776591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356-42C1-8311-87B532FA25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Hillary Clinton</c:v>
                </c:pt>
                <c:pt idx="1">
                  <c:v>Donald Trump</c:v>
                </c:pt>
                <c:pt idx="2">
                  <c:v>Bernie Sanders</c:v>
                </c:pt>
                <c:pt idx="3">
                  <c:v>Ted Cruz</c:v>
                </c:pt>
                <c:pt idx="4">
                  <c:v>John Kasich</c:v>
                </c:pt>
                <c:pt idx="5">
                  <c:v>Marco Rubio</c:v>
                </c:pt>
                <c:pt idx="6">
                  <c:v>Ben Carson</c:v>
                </c:pt>
                <c:pt idx="7">
                  <c:v>pozostali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0.29049999999999998</c:v>
                </c:pt>
                <c:pt idx="1">
                  <c:v>0.2258</c:v>
                </c:pt>
                <c:pt idx="2">
                  <c:v>0.2099</c:v>
                </c:pt>
                <c:pt idx="3">
                  <c:v>0.12820000000000001</c:v>
                </c:pt>
                <c:pt idx="4">
                  <c:v>7.5800000000000006E-2</c:v>
                </c:pt>
                <c:pt idx="5">
                  <c:v>5.9900000000000002E-2</c:v>
                </c:pt>
                <c:pt idx="6">
                  <c:v>8.5000000000000006E-3</c:v>
                </c:pt>
                <c:pt idx="7">
                  <c:v>1.5E-3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56-42C1-8311-87B532FA255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60000"/>
              <a:lumOff val="4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24-4C7C-86AB-F39DD9D7D804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E24-4C7C-86AB-F39DD9D7D8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Republican</c:v>
                </c:pt>
                <c:pt idx="1">
                  <c:v>Democrat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0.66669999999999996</c:v>
                </c:pt>
                <c:pt idx="1">
                  <c:v>0.33329999999999999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24-4C7C-86AB-F39DD9D7D80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09-4BFC-9A3F-2658F9FE789F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09-4BFC-9A3F-2658F9FE78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Republican</c:v>
                </c:pt>
                <c:pt idx="1">
                  <c:v>Democrat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0.4995</c:v>
                </c:pt>
                <c:pt idx="1">
                  <c:v>0.50049999999999994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09-4BFC-9A3F-2658F9FE789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F992CE-4CAA-43AF-8C17-B07293D38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89" y="1432237"/>
            <a:ext cx="6523653" cy="42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4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3B83-B0BF-476C-A7A0-DFBCB392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głosowali Amerykanie w 2016?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2C98ED-CE13-40C2-8621-336DDA100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178859"/>
              </p:ext>
            </p:extLst>
          </p:nvPr>
        </p:nvGraphicFramePr>
        <p:xfrm>
          <a:off x="2294626" y="2225556"/>
          <a:ext cx="2818550" cy="3036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344">
                  <a:extLst>
                    <a:ext uri="{9D8B030D-6E8A-4147-A177-3AD203B41FA5}">
                      <a16:colId xmlns:a16="http://schemas.microsoft.com/office/drawing/2014/main" val="3687181255"/>
                    </a:ext>
                  </a:extLst>
                </a:gridCol>
                <a:gridCol w="1028206">
                  <a:extLst>
                    <a:ext uri="{9D8B030D-6E8A-4147-A177-3AD203B41FA5}">
                      <a16:colId xmlns:a16="http://schemas.microsoft.com/office/drawing/2014/main" val="2065122124"/>
                    </a:ext>
                  </a:extLst>
                </a:gridCol>
              </a:tblGrid>
              <a:tr h="5270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Hillary Clinton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r>
                        <a:rPr lang="pl-PL" sz="1100" u="none" strike="noStrike">
                          <a:effectLst/>
                        </a:rPr>
                        <a:t> </a:t>
                      </a:r>
                      <a:r>
                        <a:rPr lang="en-US" sz="1100" u="none" strike="noStrike">
                          <a:effectLst/>
                        </a:rPr>
                        <a:t>692</a:t>
                      </a:r>
                      <a:r>
                        <a:rPr lang="pl-PL" sz="1100" u="none" strike="noStrike">
                          <a:effectLst/>
                        </a:rPr>
                        <a:t> </a:t>
                      </a:r>
                      <a:r>
                        <a:rPr lang="en-US" sz="1100" u="none" strike="noStrike">
                          <a:effectLst/>
                        </a:rPr>
                        <a:t>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83920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Donald Trump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r>
                        <a:rPr lang="pl-PL" sz="1100" u="none" strike="noStrike">
                          <a:effectLst/>
                        </a:rPr>
                        <a:t> </a:t>
                      </a:r>
                      <a:r>
                        <a:rPr lang="en-US" sz="1100" u="none" strike="noStrike">
                          <a:effectLst/>
                        </a:rPr>
                        <a:t>302</a:t>
                      </a:r>
                      <a:r>
                        <a:rPr lang="pl-PL" sz="1100" u="none" strike="noStrike">
                          <a:effectLst/>
                        </a:rPr>
                        <a:t> </a:t>
                      </a:r>
                      <a:r>
                        <a:rPr lang="en-US" sz="1100" u="none" strike="noStrike">
                          <a:effectLst/>
                        </a:rPr>
                        <a:t>541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515578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Bernie Sanders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959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3781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Ted Cruz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603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6387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John Kasich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159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949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45645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Marco Rubio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321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076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34381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Ben Carson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564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553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5746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i="1" u="none" strike="noStrike" dirty="0" err="1">
                          <a:effectLst/>
                        </a:rPr>
                        <a:t>Pozostali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i="1" u="none" strike="noStrike" dirty="0">
                          <a:effectLst/>
                        </a:rPr>
                        <a:t>156</a:t>
                      </a:r>
                      <a:r>
                        <a:rPr lang="pl-PL" sz="1100" i="1" u="none" strike="noStrike" dirty="0">
                          <a:effectLst/>
                        </a:rPr>
                        <a:t> </a:t>
                      </a:r>
                      <a:r>
                        <a:rPr lang="en-US" sz="1100" i="1" u="none" strike="noStrike" dirty="0">
                          <a:effectLst/>
                        </a:rPr>
                        <a:t>508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16817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72C5F5A-5EDE-4319-9BFC-83073D9634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682357"/>
              </p:ext>
            </p:extLst>
          </p:nvPr>
        </p:nvGraphicFramePr>
        <p:xfrm>
          <a:off x="4954554" y="1485817"/>
          <a:ext cx="7090229" cy="4748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72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2A4F-D236-44C8-A406-CF26262D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Hrabstwa z małą liczbą ludności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383F-A047-4AF9-A372-F5A171DB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I. </a:t>
            </a:r>
            <a:r>
              <a:rPr lang="pl-PL" dirty="0" err="1"/>
              <a:t>kwartyl</a:t>
            </a:r>
            <a:r>
              <a:rPr lang="pl-PL" dirty="0"/>
              <a:t> o wartości 11 125 osób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62C98ED-CE13-40C2-8621-336DDA100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719801"/>
              </p:ext>
            </p:extLst>
          </p:nvPr>
        </p:nvGraphicFramePr>
        <p:xfrm>
          <a:off x="3176075" y="2761016"/>
          <a:ext cx="2818550" cy="3036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344">
                  <a:extLst>
                    <a:ext uri="{9D8B030D-6E8A-4147-A177-3AD203B41FA5}">
                      <a16:colId xmlns:a16="http://schemas.microsoft.com/office/drawing/2014/main" val="3687181255"/>
                    </a:ext>
                  </a:extLst>
                </a:gridCol>
                <a:gridCol w="1028206">
                  <a:extLst>
                    <a:ext uri="{9D8B030D-6E8A-4147-A177-3AD203B41FA5}">
                      <a16:colId xmlns:a16="http://schemas.microsoft.com/office/drawing/2014/main" val="2065122124"/>
                    </a:ext>
                  </a:extLst>
                </a:gridCol>
              </a:tblGrid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pl-PL" sz="1400" dirty="0"/>
                        <a:t>Donald </a:t>
                      </a:r>
                      <a:r>
                        <a:rPr lang="pl-PL" sz="1400" dirty="0" err="1"/>
                        <a:t>Trump</a:t>
                      </a:r>
                      <a:endParaRPr lang="pl-PL" sz="1400" dirty="0"/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dirty="0"/>
                        <a:t>263 378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83920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pl-PL" sz="1400" dirty="0"/>
                        <a:t>Ted Cruz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dirty="0"/>
                        <a:t>157 358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515578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pl-PL" sz="1400" dirty="0"/>
                        <a:t>Hillary Clinton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dirty="0"/>
                        <a:t>154 718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3781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pl-PL" sz="1100" dirty="0"/>
                        <a:t>Bernie Sanders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100" dirty="0"/>
                        <a:t>101 680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6387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pl-PL" sz="1100" dirty="0"/>
                        <a:t>Marco </a:t>
                      </a:r>
                      <a:r>
                        <a:rPr lang="pl-PL" sz="1100" dirty="0" err="1"/>
                        <a:t>Rubio</a:t>
                      </a:r>
                      <a:endParaRPr lang="pl-PL" sz="1100" dirty="0"/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100" dirty="0"/>
                        <a:t>43 953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45645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pl-PL" sz="1100" dirty="0"/>
                        <a:t>John </a:t>
                      </a:r>
                      <a:r>
                        <a:rPr lang="pl-PL" sz="1100" dirty="0" err="1"/>
                        <a:t>Kasich</a:t>
                      </a:r>
                      <a:endParaRPr lang="pl-PL" sz="1100" dirty="0"/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100" dirty="0"/>
                        <a:t>33 138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34381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pl-PL" sz="1100" dirty="0"/>
                        <a:t>Ben Carson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100" dirty="0"/>
                        <a:t>14 570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5746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pl-PL" sz="1100" dirty="0"/>
                        <a:t>pozostali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100" dirty="0"/>
                        <a:t>2 258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16817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5752CCC-51AA-4E61-89A5-E3C4FCACB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214922"/>
              </p:ext>
            </p:extLst>
          </p:nvPr>
        </p:nvGraphicFramePr>
        <p:xfrm>
          <a:off x="6581488" y="2687216"/>
          <a:ext cx="5509987" cy="408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625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2A4F-D236-44C8-A406-CF26262D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Hrabstwa z dużą liczbą ludności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383F-A047-4AF9-A372-F5A171DB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III. </a:t>
            </a:r>
            <a:r>
              <a:rPr lang="pl-PL" dirty="0" err="1"/>
              <a:t>kwartyl</a:t>
            </a:r>
            <a:r>
              <a:rPr lang="pl-PL" dirty="0"/>
              <a:t> o wartości </a:t>
            </a:r>
            <a:r>
              <a:rPr lang="en-US" dirty="0"/>
              <a:t>72</a:t>
            </a:r>
            <a:r>
              <a:rPr lang="pl-PL" dirty="0"/>
              <a:t> </a:t>
            </a:r>
            <a:r>
              <a:rPr lang="en-US" dirty="0"/>
              <a:t>583</a:t>
            </a:r>
            <a:r>
              <a:rPr lang="pl-PL" dirty="0"/>
              <a:t> osób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62C98ED-CE13-40C2-8621-336DDA100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892668"/>
              </p:ext>
            </p:extLst>
          </p:nvPr>
        </p:nvGraphicFramePr>
        <p:xfrm>
          <a:off x="3176075" y="2761016"/>
          <a:ext cx="2818550" cy="3036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344">
                  <a:extLst>
                    <a:ext uri="{9D8B030D-6E8A-4147-A177-3AD203B41FA5}">
                      <a16:colId xmlns:a16="http://schemas.microsoft.com/office/drawing/2014/main" val="3687181255"/>
                    </a:ext>
                  </a:extLst>
                </a:gridCol>
                <a:gridCol w="1028206">
                  <a:extLst>
                    <a:ext uri="{9D8B030D-6E8A-4147-A177-3AD203B41FA5}">
                      <a16:colId xmlns:a16="http://schemas.microsoft.com/office/drawing/2014/main" val="2065122124"/>
                    </a:ext>
                  </a:extLst>
                </a:gridCol>
              </a:tblGrid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Hillary Clinton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12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270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606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83920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Donald Trump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9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534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829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515578"/>
                  </a:ext>
                </a:extLst>
              </a:tr>
              <a:tr h="527019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Bernie Sanders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8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864</a:t>
                      </a:r>
                      <a:r>
                        <a:rPr lang="pl-PL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925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3781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Ted Cruz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5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415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065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6387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John Kasich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3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199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886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45645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Marco Rubio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2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529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143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34381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Ben Carson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358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335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57468"/>
                  </a:ext>
                </a:extLst>
              </a:tr>
              <a:tr h="29117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pozostali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62</a:t>
                      </a:r>
                      <a:r>
                        <a:rPr lang="pl-PL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973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16817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5752CCC-51AA-4E61-89A5-E3C4FCACB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475032"/>
              </p:ext>
            </p:extLst>
          </p:nvPr>
        </p:nvGraphicFramePr>
        <p:xfrm>
          <a:off x="6581488" y="2687216"/>
          <a:ext cx="5509987" cy="408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461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2CD2-E5A9-4559-AA24-C440DB03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Republikanie vs Demokraci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6B59-8D82-477E-999E-9C241303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I. </a:t>
            </a:r>
            <a:r>
              <a:rPr lang="pl-PL" dirty="0" err="1"/>
              <a:t>kwartyl</a:t>
            </a:r>
            <a:r>
              <a:rPr lang="pl-PL" dirty="0"/>
              <a:t>												III. </a:t>
            </a:r>
            <a:r>
              <a:rPr lang="pl-PL" dirty="0" err="1"/>
              <a:t>kwartyl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06BB3AB-3CFA-4103-B047-F40019F714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836963"/>
              </p:ext>
            </p:extLst>
          </p:nvPr>
        </p:nvGraphicFramePr>
        <p:xfrm>
          <a:off x="2032000" y="2133600"/>
          <a:ext cx="4508759" cy="4004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7AC50C1-E08D-4AB1-A7C2-8943AD0F7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202944"/>
              </p:ext>
            </p:extLst>
          </p:nvPr>
        </p:nvGraphicFramePr>
        <p:xfrm>
          <a:off x="7097971" y="2124269"/>
          <a:ext cx="4508759" cy="4004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626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200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PowerPoint Presentation</vt:lpstr>
      <vt:lpstr>Jak głosowali Amerykanie w 2016?</vt:lpstr>
      <vt:lpstr>Hrabstwa z małą liczbą ludności</vt:lpstr>
      <vt:lpstr>Hrabstwa z dużą liczbą ludności</vt:lpstr>
      <vt:lpstr>Republikanie vs Demokraci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Mariusz Majdak</dc:creator>
  <cp:lastModifiedBy>Mariusz Majdak</cp:lastModifiedBy>
  <cp:revision>12</cp:revision>
  <dcterms:created xsi:type="dcterms:W3CDTF">2021-10-05T12:15:35Z</dcterms:created>
  <dcterms:modified xsi:type="dcterms:W3CDTF">2021-10-06T14:13:20Z</dcterms:modified>
</cp:coreProperties>
</file>