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7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80" r:id="rId21"/>
    <p:sldId id="278" r:id="rId22"/>
    <p:sldId id="279" r:id="rId23"/>
    <p:sldId id="275" r:id="rId24"/>
    <p:sldId id="272" r:id="rId25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>
    <p:extLst>
      <p:ext uri="{19B8F6BF-5375-455C-9EA6-DF929625EA0E}">
        <p15:presenceInfo xmlns:p15="http://schemas.microsoft.com/office/powerpoint/2012/main" userId="60fc6dffff3322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3" autoAdjust="0"/>
  </p:normalViewPr>
  <p:slideViewPr>
    <p:cSldViewPr snapToGrid="0">
      <p:cViewPr>
        <p:scale>
          <a:sx n="89" d="100"/>
          <a:sy n="89" d="100"/>
        </p:scale>
        <p:origin x="624" y="9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Seria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26-4D6F-8901-30DE7FC55E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886489736"/>
        <c:axId val="886498920"/>
      </c:barChart>
      <c:catAx>
        <c:axId val="886489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886498920"/>
        <c:crosses val="autoZero"/>
        <c:auto val="1"/>
        <c:lblAlgn val="ctr"/>
        <c:lblOffset val="100"/>
        <c:noMultiLvlLbl val="0"/>
      </c:catAx>
      <c:valAx>
        <c:axId val="886498920"/>
        <c:scaling>
          <c:orientation val="minMax"/>
          <c:max val="40000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50000"/>
                </a:schemeClr>
              </a:solidFill>
              <a:round/>
            </a:ln>
            <a:effectLst/>
          </c:spPr>
        </c:majorGridlines>
        <c:numFmt formatCode="#,##0\ &quot;zł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886489736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Seria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Kategoria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B366-4929-85A1-0780696A068E}"/>
            </c:ext>
          </c:extLst>
        </c:ser>
        <c:ser>
          <c:idx val="1"/>
          <c:order val="1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Sheet1!$C$2</c:f>
              <c:numCache>
                <c:formatCode>General</c:formatCode>
                <c:ptCount val="1"/>
                <c:pt idx="0">
                  <c:v>88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Seria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Kategoria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B366-4929-85A1-0780696A06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77055744"/>
        <c:axId val="877061984"/>
      </c:barChart>
      <c:catAx>
        <c:axId val="8770557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77061984"/>
        <c:crosses val="autoZero"/>
        <c:auto val="1"/>
        <c:lblAlgn val="ctr"/>
        <c:lblOffset val="100"/>
        <c:noMultiLvlLbl val="0"/>
      </c:catAx>
      <c:valAx>
        <c:axId val="87706198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77055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Seria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Kategoria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A446-4331-8725-3DA243E07A09}"/>
            </c:ext>
          </c:extLst>
        </c:ser>
        <c:ser>
          <c:idx val="1"/>
          <c:order val="1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Sheet1!$C$2</c:f>
              <c:numCache>
                <c:formatCode>General</c:formatCode>
                <c:ptCount val="1"/>
                <c:pt idx="0">
                  <c:v>86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Seria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Kategoria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A446-4331-8725-3DA243E07A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77055744"/>
        <c:axId val="877061984"/>
      </c:barChart>
      <c:catAx>
        <c:axId val="8770557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77061984"/>
        <c:crosses val="autoZero"/>
        <c:auto val="1"/>
        <c:lblAlgn val="ctr"/>
        <c:lblOffset val="100"/>
        <c:noMultiLvlLbl val="0"/>
      </c:catAx>
      <c:valAx>
        <c:axId val="87706198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77055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32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Seria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Kategoria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2C54-4F88-B0F8-06E0EA146D86}"/>
            </c:ext>
          </c:extLst>
        </c:ser>
        <c:ser>
          <c:idx val="1"/>
          <c:order val="1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Sheet1!$C$2</c:f>
              <c:numCache>
                <c:formatCode>General</c:formatCode>
                <c:ptCount val="1"/>
                <c:pt idx="0">
                  <c:v>68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Seria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Kategoria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2C54-4F88-B0F8-06E0EA146D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77055744"/>
        <c:axId val="877061984"/>
      </c:barChart>
      <c:catAx>
        <c:axId val="8770557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77061984"/>
        <c:crosses val="autoZero"/>
        <c:auto val="1"/>
        <c:lblAlgn val="ctr"/>
        <c:lblOffset val="100"/>
        <c:noMultiLvlLbl val="0"/>
      </c:catAx>
      <c:valAx>
        <c:axId val="87706198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77055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82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Seria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Kategoria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0015-447C-992E-D5D6CF956AEC}"/>
            </c:ext>
          </c:extLst>
        </c:ser>
        <c:ser>
          <c:idx val="1"/>
          <c:order val="1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Sheet1!$C$2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Seria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Kategoria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0015-447C-992E-D5D6CF956A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77055744"/>
        <c:axId val="877061984"/>
      </c:barChart>
      <c:catAx>
        <c:axId val="8770557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77061984"/>
        <c:crosses val="autoZero"/>
        <c:auto val="1"/>
        <c:lblAlgn val="ctr"/>
        <c:lblOffset val="100"/>
        <c:noMultiLvlLbl val="0"/>
      </c:catAx>
      <c:valAx>
        <c:axId val="87706198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77055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7T23:27:46.737" idx="1">
    <p:pos x="7280" y="2459"/>
    <p:text>Może bardziej: "aplikacji przewidującej wydatki jaki może ponieść ubezpieczony"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7T23:29:43.431" idx="2">
    <p:pos x="4693" y="3385"/>
    <p:text>pamiętać tutaj aby ewentualnie zmienić jeśli nasza app nie będzie liczyła składek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C95450C9-30E0-4ACF-BDD1-092463FFFB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FB36ABAD-DFC6-41BB-AF76-77EBFA4568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ADC225-6AE7-47A5-A54C-8B72C1384C15}" type="datetime1">
              <a:rPr lang="pl-PL" smtClean="0"/>
              <a:t>27.05.2022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EEAC7E56-E390-43F2-A87A-4A200501E4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756FB9EB-179C-4409-A4AF-09861B235A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762803-C07A-499E-9504-8ED8734DAF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4469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A6A65-3A4A-411E-AD02-233752A20BF1}" type="datetime1">
              <a:rPr lang="pl-PL" smtClean="0"/>
              <a:pPr/>
              <a:t>27.05.2022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CB3F336-7DD2-47CF-A0F3-D1163B2A9C10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47130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CB3F336-7DD2-47CF-A0F3-D1163B2A9C10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4897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1177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9656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9164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9564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1013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6171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9178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89900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058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3672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3138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1371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2966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8307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19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5569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4149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5071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099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E7343BBF-5896-492F-B293-DE44DE831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0127" y="5095875"/>
            <a:ext cx="4991747" cy="1762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6" name="Obraz — symbol zastępczy 5">
            <a:extLst>
              <a:ext uri="{FF2B5EF4-FFF2-40B4-BE49-F238E27FC236}">
                <a16:creationId xmlns:a16="http://schemas.microsoft.com/office/drawing/2014/main" id="{28BC4C36-9C93-4585-BF64-797C379471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466725"/>
            <a:ext cx="11258550" cy="5924550"/>
          </a:xfrm>
          <a:custGeom>
            <a:avLst/>
            <a:gdLst>
              <a:gd name="connsiteX0" fmla="*/ 0 w 11258550"/>
              <a:gd name="connsiteY0" fmla="*/ 0 h 5924550"/>
              <a:gd name="connsiteX1" fmla="*/ 11258550 w 11258550"/>
              <a:gd name="connsiteY1" fmla="*/ 0 h 5924550"/>
              <a:gd name="connsiteX2" fmla="*/ 11258550 w 11258550"/>
              <a:gd name="connsiteY2" fmla="*/ 5924550 h 5924550"/>
              <a:gd name="connsiteX3" fmla="*/ 8125149 w 11258550"/>
              <a:gd name="connsiteY3" fmla="*/ 5924550 h 5924550"/>
              <a:gd name="connsiteX4" fmla="*/ 8125149 w 11258550"/>
              <a:gd name="connsiteY4" fmla="*/ 4629150 h 5924550"/>
              <a:gd name="connsiteX5" fmla="*/ 3133402 w 11258550"/>
              <a:gd name="connsiteY5" fmla="*/ 4629150 h 5924550"/>
              <a:gd name="connsiteX6" fmla="*/ 3133402 w 11258550"/>
              <a:gd name="connsiteY6" fmla="*/ 5924550 h 5924550"/>
              <a:gd name="connsiteX7" fmla="*/ 0 w 11258550"/>
              <a:gd name="connsiteY7" fmla="*/ 5924550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58550" h="5924550">
                <a:moveTo>
                  <a:pt x="0" y="0"/>
                </a:moveTo>
                <a:lnTo>
                  <a:pt x="11258550" y="0"/>
                </a:lnTo>
                <a:lnTo>
                  <a:pt x="11258550" y="5924550"/>
                </a:lnTo>
                <a:lnTo>
                  <a:pt x="8125149" y="5924550"/>
                </a:lnTo>
                <a:lnTo>
                  <a:pt x="8125149" y="4629150"/>
                </a:lnTo>
                <a:lnTo>
                  <a:pt x="3133402" y="4629150"/>
                </a:lnTo>
                <a:lnTo>
                  <a:pt x="3133402" y="5924550"/>
                </a:lnTo>
                <a:lnTo>
                  <a:pt x="0" y="592455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18" name="Tekst — symbol zastępczy 17">
            <a:extLst>
              <a:ext uri="{FF2B5EF4-FFF2-40B4-BE49-F238E27FC236}">
                <a16:creationId xmlns:a16="http://schemas.microsoft.com/office/drawing/2014/main" id="{7749D11F-03B6-400D-94E7-177EEBC5C7C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0921" y="6176266"/>
            <a:ext cx="4270159" cy="339247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spc="100" baseline="0">
                <a:solidFill>
                  <a:schemeClr val="accent6"/>
                </a:solidFill>
              </a:defRPr>
            </a:lvl1pPr>
          </a:lstStyle>
          <a:p>
            <a:pPr lvl="0" rtl="0"/>
            <a:r>
              <a:rPr lang="pl-PL" noProof="0"/>
              <a:t>Kliknij, aby dodać nazwę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84C86F7-04B1-4F1F-B4FB-8A3C279360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940" y="5489855"/>
            <a:ext cx="4270248" cy="640080"/>
          </a:xfrm>
        </p:spPr>
        <p:txBody>
          <a:bodyPr rtlCol="0" anchor="t">
            <a:noAutofit/>
          </a:bodyPr>
          <a:lstStyle>
            <a:lvl1pPr algn="ctr">
              <a:lnSpc>
                <a:spcPct val="80000"/>
              </a:lnSpc>
              <a:defRPr sz="5000" cap="all" baseline="0">
                <a:ln w="19050">
                  <a:solidFill>
                    <a:schemeClr val="accent6"/>
                  </a:solidFill>
                </a:ln>
                <a:noFill/>
              </a:defRPr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313638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 rynk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088D0226-3AB8-4591-90BD-C0E6D9A30301}"/>
              </a:ext>
            </a:extLst>
          </p:cNvPr>
          <p:cNvSpPr/>
          <p:nvPr userDrawn="1"/>
        </p:nvSpPr>
        <p:spPr>
          <a:xfrm>
            <a:off x="1780309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D12CA40-DF7D-4358-831F-BC9B8960CBDB}"/>
              </a:ext>
            </a:extLst>
          </p:cNvPr>
          <p:cNvSpPr/>
          <p:nvPr userDrawn="1"/>
        </p:nvSpPr>
        <p:spPr>
          <a:xfrm>
            <a:off x="4979555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95E1A6E6-C76B-400D-9A19-F1B09AD38A3E}"/>
              </a:ext>
            </a:extLst>
          </p:cNvPr>
          <p:cNvSpPr/>
          <p:nvPr userDrawn="1"/>
        </p:nvSpPr>
        <p:spPr>
          <a:xfrm>
            <a:off x="8153400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13" name="Tekst — symbol zastępczy 10">
            <a:extLst>
              <a:ext uri="{FF2B5EF4-FFF2-40B4-BE49-F238E27FC236}">
                <a16:creationId xmlns:a16="http://schemas.microsoft.com/office/drawing/2014/main" id="{E67140AA-40F5-4101-B5AA-DDCDA4906E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53428" y="4178539"/>
            <a:ext cx="2937452" cy="96864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4" name="Tekst — symbol zastępczy 10">
            <a:extLst>
              <a:ext uri="{FF2B5EF4-FFF2-40B4-BE49-F238E27FC236}">
                <a16:creationId xmlns:a16="http://schemas.microsoft.com/office/drawing/2014/main" id="{1966AA58-3FAC-4126-8C63-16F104203B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07899" y="2977808"/>
            <a:ext cx="1828510" cy="85974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2800" b="1" cap="all" spc="100" baseline="0">
                <a:solidFill>
                  <a:schemeClr val="accent6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5" name="Tekst — symbol zastępczy 10">
            <a:extLst>
              <a:ext uri="{FF2B5EF4-FFF2-40B4-BE49-F238E27FC236}">
                <a16:creationId xmlns:a16="http://schemas.microsoft.com/office/drawing/2014/main" id="{3B430FA7-46C5-4651-8ED7-21284AF012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2674" y="4178539"/>
            <a:ext cx="2937452" cy="96864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6" name="Tekst — symbol zastępczy 10">
            <a:extLst>
              <a:ext uri="{FF2B5EF4-FFF2-40B4-BE49-F238E27FC236}">
                <a16:creationId xmlns:a16="http://schemas.microsoft.com/office/drawing/2014/main" id="{1C698088-82D8-4D90-AE73-66B661DFCB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07145" y="2977808"/>
            <a:ext cx="1828510" cy="85974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2800" b="1" cap="all" spc="100" baseline="0">
                <a:solidFill>
                  <a:schemeClr val="accent6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7" name="Tekst — symbol zastępczy 10">
            <a:extLst>
              <a:ext uri="{FF2B5EF4-FFF2-40B4-BE49-F238E27FC236}">
                <a16:creationId xmlns:a16="http://schemas.microsoft.com/office/drawing/2014/main" id="{83FF934E-D2F5-409F-B4EB-CD316340BF3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51920" y="4178539"/>
            <a:ext cx="2937452" cy="96864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8" name="Tekst — symbol zastępczy 10">
            <a:extLst>
              <a:ext uri="{FF2B5EF4-FFF2-40B4-BE49-F238E27FC236}">
                <a16:creationId xmlns:a16="http://schemas.microsoft.com/office/drawing/2014/main" id="{7E006825-EBAA-451B-AD52-683B7109D5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80990" y="2977808"/>
            <a:ext cx="1828510" cy="85974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2800" b="1" cap="all" spc="100" baseline="0">
                <a:solidFill>
                  <a:schemeClr val="accent6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9" name="Data — symbol zastępczy 4">
            <a:extLst>
              <a:ext uri="{FF2B5EF4-FFF2-40B4-BE49-F238E27FC236}">
                <a16:creationId xmlns:a16="http://schemas.microsoft.com/office/drawing/2014/main" id="{044D0E17-B284-4856-BBDB-FFF2EBAB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20" name="Stopka — symbol zastępczy 5">
            <a:extLst>
              <a:ext uri="{FF2B5EF4-FFF2-40B4-BE49-F238E27FC236}">
                <a16:creationId xmlns:a16="http://schemas.microsoft.com/office/drawing/2014/main" id="{56B7B285-9E5D-48DB-B740-3FDA433F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21" name="Numer slajdu — symbol zastępczy 6">
            <a:extLst>
              <a:ext uri="{FF2B5EF4-FFF2-40B4-BE49-F238E27FC236}">
                <a16:creationId xmlns:a16="http://schemas.microsoft.com/office/drawing/2014/main" id="{73D1A241-8F30-495A-8B68-B8A5CAA1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CC931C97-3E53-4030-A6E5-50E4DF9A1C34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F3F8C40A-9F2A-4E97-956E-E8A1BFB94E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574" y="671808"/>
            <a:ext cx="6408851" cy="639192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102419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za konkurenc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raz — symbol zastępczy 2">
            <a:extLst>
              <a:ext uri="{FF2B5EF4-FFF2-40B4-BE49-F238E27FC236}">
                <a16:creationId xmlns:a16="http://schemas.microsoft.com/office/drawing/2014/main" id="{B8E1A5FC-3F83-4927-88B5-5BCBA3EA684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33860" y="466725"/>
            <a:ext cx="4858139" cy="5924550"/>
          </a:xfr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4A2EE9FB-42C5-4A09-A4FE-4DDE8CF9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38208DFF-BE58-419E-A8E1-FD942815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A424A919-F912-4129-B930-D8A078A8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10" name="Tekst — symbol zastępczy 10">
            <a:extLst>
              <a:ext uri="{FF2B5EF4-FFF2-40B4-BE49-F238E27FC236}">
                <a16:creationId xmlns:a16="http://schemas.microsoft.com/office/drawing/2014/main" id="{7CEA9B97-0004-4411-ABB4-A27F463B8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045" y="2387634"/>
            <a:ext cx="2824355" cy="339280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5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5ED60F60-B501-479A-A75A-8FD1F97965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7045" y="1804968"/>
            <a:ext cx="2824355" cy="58153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2" name="Tekst — symbol zastępczy 10">
            <a:extLst>
              <a:ext uri="{FF2B5EF4-FFF2-40B4-BE49-F238E27FC236}">
                <a16:creationId xmlns:a16="http://schemas.microsoft.com/office/drawing/2014/main" id="{9170FD0E-EBE1-4417-BC9D-4CD5F92BFD3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5452" y="2385650"/>
            <a:ext cx="2824355" cy="339280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5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3" name="Tekst — symbol zastępczy 10">
            <a:extLst>
              <a:ext uri="{FF2B5EF4-FFF2-40B4-BE49-F238E27FC236}">
                <a16:creationId xmlns:a16="http://schemas.microsoft.com/office/drawing/2014/main" id="{17738676-CB36-4BE1-A9C9-0215DEEECB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5452" y="1802984"/>
            <a:ext cx="2824355" cy="58153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C438544-38E0-4456-B973-6058B99619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8"/>
            <a:ext cx="6041907" cy="63919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600868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za konkurencja, wersj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51F3F335-C36A-4214-BC97-BB4C9721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31CCBA95-53AF-4D84-851A-58323862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4138AEEC-9F28-4200-B5D7-453E32B3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cxnSp>
        <p:nvCxnSpPr>
          <p:cNvPr id="45" name="Łącznik prosty 44">
            <a:extLst>
              <a:ext uri="{FF2B5EF4-FFF2-40B4-BE49-F238E27FC236}">
                <a16:creationId xmlns:a16="http://schemas.microsoft.com/office/drawing/2014/main" id="{0D9967FE-B330-4703-9D6E-CC40B84B1030}"/>
              </a:ext>
            </a:extLst>
          </p:cNvPr>
          <p:cNvCxnSpPr>
            <a:cxnSpLocks/>
          </p:cNvCxnSpPr>
          <p:nvPr userDrawn="1"/>
        </p:nvCxnSpPr>
        <p:spPr>
          <a:xfrm>
            <a:off x="6150567" y="2200739"/>
            <a:ext cx="0" cy="346992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45">
            <a:extLst>
              <a:ext uri="{FF2B5EF4-FFF2-40B4-BE49-F238E27FC236}">
                <a16:creationId xmlns:a16="http://schemas.microsoft.com/office/drawing/2014/main" id="{EBC0FBFA-8000-40C6-8EF3-D30A0A48CBC5}"/>
              </a:ext>
            </a:extLst>
          </p:cNvPr>
          <p:cNvCxnSpPr>
            <a:cxnSpLocks/>
          </p:cNvCxnSpPr>
          <p:nvPr userDrawn="1"/>
        </p:nvCxnSpPr>
        <p:spPr>
          <a:xfrm flipH="1">
            <a:off x="2545167" y="3935702"/>
            <a:ext cx="710166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kst — symbol zastępczy 10">
            <a:extLst>
              <a:ext uri="{FF2B5EF4-FFF2-40B4-BE49-F238E27FC236}">
                <a16:creationId xmlns:a16="http://schemas.microsoft.com/office/drawing/2014/main" id="{2DCC767D-316F-42DA-9712-29C185B762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78036" y="1767731"/>
            <a:ext cx="1706966" cy="42639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nazwę</a:t>
            </a:r>
          </a:p>
        </p:txBody>
      </p:sp>
      <p:sp>
        <p:nvSpPr>
          <p:cNvPr id="54" name="Tekst — symbol zastępczy 10">
            <a:extLst>
              <a:ext uri="{FF2B5EF4-FFF2-40B4-BE49-F238E27FC236}">
                <a16:creationId xmlns:a16="http://schemas.microsoft.com/office/drawing/2014/main" id="{DC3AF654-39ED-4B70-9A85-34D9DC793D5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78035" y="5683895"/>
            <a:ext cx="1706966" cy="4263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nazwę</a:t>
            </a:r>
          </a:p>
        </p:txBody>
      </p:sp>
      <p:sp>
        <p:nvSpPr>
          <p:cNvPr id="55" name="Tekst — symbol zastępczy 10">
            <a:extLst>
              <a:ext uri="{FF2B5EF4-FFF2-40B4-BE49-F238E27FC236}">
                <a16:creationId xmlns:a16="http://schemas.microsoft.com/office/drawing/2014/main" id="{3E0B0DF9-E558-439A-9B7D-4C600008B0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3792884"/>
            <a:ext cx="1706966" cy="4263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r">
              <a:buNone/>
              <a:defRPr sz="1400" b="1" cap="all" spc="100" baseline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nazwę</a:t>
            </a:r>
          </a:p>
        </p:txBody>
      </p:sp>
      <p:sp>
        <p:nvSpPr>
          <p:cNvPr id="56" name="Tekst — symbol zastępczy 10">
            <a:extLst>
              <a:ext uri="{FF2B5EF4-FFF2-40B4-BE49-F238E27FC236}">
                <a16:creationId xmlns:a16="http://schemas.microsoft.com/office/drawing/2014/main" id="{6BB9DF13-A501-4465-8844-F8ADFE8BED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46834" y="3792884"/>
            <a:ext cx="1706966" cy="4263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buNone/>
              <a:defRPr sz="1400" b="1" cap="all" spc="100" baseline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nazwę</a:t>
            </a:r>
          </a:p>
        </p:txBody>
      </p:sp>
      <p:sp>
        <p:nvSpPr>
          <p:cNvPr id="57" name="Tekst — symbol zastępczy 10">
            <a:extLst>
              <a:ext uri="{FF2B5EF4-FFF2-40B4-BE49-F238E27FC236}">
                <a16:creationId xmlns:a16="http://schemas.microsoft.com/office/drawing/2014/main" id="{D23EF573-9496-4229-ABB9-B58C441687E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85000" y="2740969"/>
            <a:ext cx="1929792" cy="42639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b="1" cap="all" spc="1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nazwę</a:t>
            </a:r>
          </a:p>
        </p:txBody>
      </p:sp>
      <p:sp>
        <p:nvSpPr>
          <p:cNvPr id="58" name="Tekst — symbol zastępczy 10">
            <a:extLst>
              <a:ext uri="{FF2B5EF4-FFF2-40B4-BE49-F238E27FC236}">
                <a16:creationId xmlns:a16="http://schemas.microsoft.com/office/drawing/2014/main" id="{6C96D231-4BEB-47C0-BC89-3D69A5E0DD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59358" y="4263233"/>
            <a:ext cx="913553" cy="42639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nazwę</a:t>
            </a:r>
          </a:p>
        </p:txBody>
      </p:sp>
      <p:sp>
        <p:nvSpPr>
          <p:cNvPr id="59" name="Tekst — symbol zastępczy 10">
            <a:extLst>
              <a:ext uri="{FF2B5EF4-FFF2-40B4-BE49-F238E27FC236}">
                <a16:creationId xmlns:a16="http://schemas.microsoft.com/office/drawing/2014/main" id="{18B3BFCC-5202-4CF7-8748-EA1165299B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45805" y="5001059"/>
            <a:ext cx="913553" cy="42639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nazwę</a:t>
            </a:r>
          </a:p>
        </p:txBody>
      </p:sp>
      <p:sp>
        <p:nvSpPr>
          <p:cNvPr id="60" name="Tekst — symbol zastępczy 10">
            <a:extLst>
              <a:ext uri="{FF2B5EF4-FFF2-40B4-BE49-F238E27FC236}">
                <a16:creationId xmlns:a16="http://schemas.microsoft.com/office/drawing/2014/main" id="{0F78A8C0-E488-4B82-A881-BAF70EF5261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28224" y="4328700"/>
            <a:ext cx="913553" cy="42639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nazwę</a:t>
            </a:r>
          </a:p>
        </p:txBody>
      </p:sp>
      <p:sp>
        <p:nvSpPr>
          <p:cNvPr id="61" name="Tekst — symbol zastępczy 10">
            <a:extLst>
              <a:ext uri="{FF2B5EF4-FFF2-40B4-BE49-F238E27FC236}">
                <a16:creationId xmlns:a16="http://schemas.microsoft.com/office/drawing/2014/main" id="{9CBF7863-921B-428D-857E-AC4D195E88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64942" y="4956195"/>
            <a:ext cx="913553" cy="42639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nazwę</a:t>
            </a:r>
          </a:p>
        </p:txBody>
      </p:sp>
      <p:sp>
        <p:nvSpPr>
          <p:cNvPr id="62" name="Tekst — symbol zastępczy 10">
            <a:extLst>
              <a:ext uri="{FF2B5EF4-FFF2-40B4-BE49-F238E27FC236}">
                <a16:creationId xmlns:a16="http://schemas.microsoft.com/office/drawing/2014/main" id="{3818CA49-6F16-4527-9CE5-335D522ECAA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96547" y="2870279"/>
            <a:ext cx="913553" cy="42639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nazwę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A8460B-1230-475A-839A-BB0365A3D5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7"/>
            <a:ext cx="10629597" cy="64580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274389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ia rozwoj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E43D11A1-D567-4DE9-AFD4-7A6BC7C300C1}"/>
              </a:ext>
            </a:extLst>
          </p:cNvPr>
          <p:cNvSpPr/>
          <p:nvPr userDrawn="1"/>
        </p:nvSpPr>
        <p:spPr>
          <a:xfrm>
            <a:off x="4483944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21398470-6F00-41F0-B63E-42C03BC992F8}"/>
              </a:ext>
            </a:extLst>
          </p:cNvPr>
          <p:cNvSpPr/>
          <p:nvPr userDrawn="1"/>
        </p:nvSpPr>
        <p:spPr>
          <a:xfrm>
            <a:off x="4489659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BF06A024-E68E-4F1C-887D-415804C89479}"/>
              </a:ext>
            </a:extLst>
          </p:cNvPr>
          <p:cNvSpPr/>
          <p:nvPr userDrawn="1"/>
        </p:nvSpPr>
        <p:spPr>
          <a:xfrm>
            <a:off x="8284843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0B3C2448-350F-482F-92C0-4F1495265933}"/>
              </a:ext>
            </a:extLst>
          </p:cNvPr>
          <p:cNvSpPr/>
          <p:nvPr userDrawn="1"/>
        </p:nvSpPr>
        <p:spPr>
          <a:xfrm>
            <a:off x="8290558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26" name="Prostokąt 25">
            <a:extLst>
              <a:ext uri="{FF2B5EF4-FFF2-40B4-BE49-F238E27FC236}">
                <a16:creationId xmlns:a16="http://schemas.microsoft.com/office/drawing/2014/main" id="{F1BFB613-F647-4C24-8072-6BA560C2CF35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CA52D8BE-09E0-4B54-871E-627BA368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30158535-C39C-4032-BC07-CC7DA745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CE638FD9-7569-4F67-9902-EA32B7F9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7" name="Tekst — symbol zastępczy 10">
            <a:extLst>
              <a:ext uri="{FF2B5EF4-FFF2-40B4-BE49-F238E27FC236}">
                <a16:creationId xmlns:a16="http://schemas.microsoft.com/office/drawing/2014/main" id="{36849D09-65B8-4E5C-986A-AB5E3748D4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81350" y="1221488"/>
            <a:ext cx="5829300" cy="53786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000" cap="none" spc="1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23AC480B-19BB-48E2-8BEF-4AA0680D32DE}"/>
              </a:ext>
            </a:extLst>
          </p:cNvPr>
          <p:cNvSpPr/>
          <p:nvPr userDrawn="1"/>
        </p:nvSpPr>
        <p:spPr>
          <a:xfrm>
            <a:off x="691513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82C09E39-FAAE-43BC-8BD6-08DC89C45F5B}"/>
              </a:ext>
            </a:extLst>
          </p:cNvPr>
          <p:cNvSpPr/>
          <p:nvPr userDrawn="1"/>
        </p:nvSpPr>
        <p:spPr>
          <a:xfrm>
            <a:off x="697228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19" name="Tekst — symbol zastępczy 10">
            <a:extLst>
              <a:ext uri="{FF2B5EF4-FFF2-40B4-BE49-F238E27FC236}">
                <a16:creationId xmlns:a16="http://schemas.microsoft.com/office/drawing/2014/main" id="{07156FBE-72BD-4A64-99F7-1ABAA272A0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3928" y="2683198"/>
            <a:ext cx="2667000" cy="609180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b="1" cap="all" spc="100" baseline="0">
                <a:solidFill>
                  <a:schemeClr val="accent6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0" name="Tekst — symbol zastępczy 10">
            <a:extLst>
              <a:ext uri="{FF2B5EF4-FFF2-40B4-BE49-F238E27FC236}">
                <a16:creationId xmlns:a16="http://schemas.microsoft.com/office/drawing/2014/main" id="{0AEE629F-FF1D-44AE-B728-8EA70D72A3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50644" y="2683198"/>
            <a:ext cx="2667000" cy="609180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b="1" cap="all" spc="100" baseline="0">
                <a:solidFill>
                  <a:schemeClr val="accent6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1" name="Tekst — symbol zastępczy 10">
            <a:extLst>
              <a:ext uri="{FF2B5EF4-FFF2-40B4-BE49-F238E27FC236}">
                <a16:creationId xmlns:a16="http://schemas.microsoft.com/office/drawing/2014/main" id="{5C4D74F9-C022-4D89-9C64-1A0A5FD3A6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51543" y="2683198"/>
            <a:ext cx="2667000" cy="609180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b="1" cap="all" spc="100" baseline="0">
                <a:solidFill>
                  <a:schemeClr val="accent6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2" name="Tekst — symbol zastępczy 10">
            <a:extLst>
              <a:ext uri="{FF2B5EF4-FFF2-40B4-BE49-F238E27FC236}">
                <a16:creationId xmlns:a16="http://schemas.microsoft.com/office/drawing/2014/main" id="{75D06BD1-5247-47AE-87C4-5720ED5AC7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3928" y="3778623"/>
            <a:ext cx="2667000" cy="155810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3" name="Tekst — symbol zastępczy 10">
            <a:extLst>
              <a:ext uri="{FF2B5EF4-FFF2-40B4-BE49-F238E27FC236}">
                <a16:creationId xmlns:a16="http://schemas.microsoft.com/office/drawing/2014/main" id="{FD3684C2-E9CD-4A2A-993D-ABF39BD30C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50644" y="3778623"/>
            <a:ext cx="2667000" cy="155810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4" name="Tekst — symbol zastępczy 10">
            <a:extLst>
              <a:ext uri="{FF2B5EF4-FFF2-40B4-BE49-F238E27FC236}">
                <a16:creationId xmlns:a16="http://schemas.microsoft.com/office/drawing/2014/main" id="{A960BEA5-C2B5-456D-8982-4C8A8E7EE68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51543" y="3778623"/>
            <a:ext cx="2667000" cy="155810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8CDC00CA-B925-48D9-91B3-A79A59C280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1350" y="671807"/>
            <a:ext cx="5829300" cy="639192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497463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ynamika rozwoj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DC336D74-17F7-4684-B610-18AB1682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AB1FBB6F-A08B-41AD-8AD2-DC5AE674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5BFA4285-BB73-4E13-BBDF-3F14D2AD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8" name="Tekst — symbol zastępczy 10">
            <a:extLst>
              <a:ext uri="{FF2B5EF4-FFF2-40B4-BE49-F238E27FC236}">
                <a16:creationId xmlns:a16="http://schemas.microsoft.com/office/drawing/2014/main" id="{6F28238E-356F-43CD-AA8F-3BC1FA26B6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7900" y="1172060"/>
            <a:ext cx="5829300" cy="53786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2000" cap="none" spc="1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6" name="Tekst — symbol zastępczy 10">
            <a:extLst>
              <a:ext uri="{FF2B5EF4-FFF2-40B4-BE49-F238E27FC236}">
                <a16:creationId xmlns:a16="http://schemas.microsoft.com/office/drawing/2014/main" id="{050BF9B7-44D3-43B3-8650-0E38FB9F802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85497" y="2172381"/>
            <a:ext cx="4487220" cy="44876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 sz="1800" b="1" cap="none" spc="200" baseline="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tytuł</a:t>
            </a:r>
          </a:p>
        </p:txBody>
      </p:sp>
      <p:sp>
        <p:nvSpPr>
          <p:cNvPr id="51" name="Tekst — symbol zastępczy 10">
            <a:extLst>
              <a:ext uri="{FF2B5EF4-FFF2-40B4-BE49-F238E27FC236}">
                <a16:creationId xmlns:a16="http://schemas.microsoft.com/office/drawing/2014/main" id="{00A34C87-263B-4C39-95B1-6A3E78FC48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172381"/>
            <a:ext cx="5007023" cy="44876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 sz="1800" b="1" cap="none" spc="200" baseline="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tytuł</a:t>
            </a:r>
          </a:p>
        </p:txBody>
      </p:sp>
      <p:sp>
        <p:nvSpPr>
          <p:cNvPr id="10" name="Zawartość — symbol zastępczy 9">
            <a:extLst>
              <a:ext uri="{FF2B5EF4-FFF2-40B4-BE49-F238E27FC236}">
                <a16:creationId xmlns:a16="http://schemas.microsoft.com/office/drawing/2014/main" id="{38FDE5E1-CA4F-47D6-B408-560DFA59D301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06463" y="2752724"/>
            <a:ext cx="5007022" cy="3292475"/>
          </a:xfrm>
        </p:spPr>
        <p:txBody>
          <a:bodyPr rtlCol="0">
            <a:noAutofit/>
          </a:bodyPr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3" name="Zawartość — symbol zastępczy 9">
            <a:extLst>
              <a:ext uri="{FF2B5EF4-FFF2-40B4-BE49-F238E27FC236}">
                <a16:creationId xmlns:a16="http://schemas.microsoft.com/office/drawing/2014/main" id="{E8933B94-68E9-4F8A-95B3-C8A867B06FF5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6785497" y="2747768"/>
            <a:ext cx="4500041" cy="3292475"/>
          </a:xfrm>
        </p:spPr>
        <p:txBody>
          <a:bodyPr rtlCol="0">
            <a:noAutofit/>
          </a:bodyPr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9997C22C-C02E-4D5D-866A-A163E2B47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900" y="671808"/>
            <a:ext cx="5829300" cy="63919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3967859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działań na dwa l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rostokąt 99">
            <a:extLst>
              <a:ext uri="{FF2B5EF4-FFF2-40B4-BE49-F238E27FC236}">
                <a16:creationId xmlns:a16="http://schemas.microsoft.com/office/drawing/2014/main" id="{9A6EC546-1FDF-48B1-BB0F-4069A4AF6B46}"/>
              </a:ext>
            </a:extLst>
          </p:cNvPr>
          <p:cNvSpPr/>
          <p:nvPr userDrawn="1"/>
        </p:nvSpPr>
        <p:spPr>
          <a:xfrm rot="5400000">
            <a:off x="1338026" y="-868210"/>
            <a:ext cx="972645" cy="36476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8F8787A3-6FE4-43A8-B38B-0F6A2EF1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D1DE0A1E-0F1E-4FFE-B209-3D967919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A8999867-6933-40F9-BEA0-F30FA697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16" name="Tekst — symbol zastępczy 14">
            <a:extLst>
              <a:ext uri="{FF2B5EF4-FFF2-40B4-BE49-F238E27FC236}">
                <a16:creationId xmlns:a16="http://schemas.microsoft.com/office/drawing/2014/main" id="{00E72126-EBC8-4AA7-AA53-38A15FDEC6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7" name="Tekst — symbol zastępczy 14">
            <a:extLst>
              <a:ext uri="{FF2B5EF4-FFF2-40B4-BE49-F238E27FC236}">
                <a16:creationId xmlns:a16="http://schemas.microsoft.com/office/drawing/2014/main" id="{C44CA5E4-4215-49A0-86F5-2C4847D87E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8" name="Tekst — symbol zastępczy 14">
            <a:extLst>
              <a:ext uri="{FF2B5EF4-FFF2-40B4-BE49-F238E27FC236}">
                <a16:creationId xmlns:a16="http://schemas.microsoft.com/office/drawing/2014/main" id="{735C1917-DDF3-4A5B-AEB9-E0FBD98EC5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9" name="Tekst — symbol zastępczy 14">
            <a:extLst>
              <a:ext uri="{FF2B5EF4-FFF2-40B4-BE49-F238E27FC236}">
                <a16:creationId xmlns:a16="http://schemas.microsoft.com/office/drawing/2014/main" id="{D0FF36A3-BF35-4A36-ADAB-547CA8CAE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0" name="Tekst — symbol zastępczy 14">
            <a:extLst>
              <a:ext uri="{FF2B5EF4-FFF2-40B4-BE49-F238E27FC236}">
                <a16:creationId xmlns:a16="http://schemas.microsoft.com/office/drawing/2014/main" id="{3BE85149-0E6D-4CDC-82B6-EF6894D9C90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1" name="Tekst — symbol zastępczy 14">
            <a:extLst>
              <a:ext uri="{FF2B5EF4-FFF2-40B4-BE49-F238E27FC236}">
                <a16:creationId xmlns:a16="http://schemas.microsoft.com/office/drawing/2014/main" id="{66E8B6B5-41D1-4EC9-84EF-1989A504B7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2" name="Tekst — symbol zastępczy 14">
            <a:extLst>
              <a:ext uri="{FF2B5EF4-FFF2-40B4-BE49-F238E27FC236}">
                <a16:creationId xmlns:a16="http://schemas.microsoft.com/office/drawing/2014/main" id="{0F13F401-A13F-4EF3-88FC-D517D7F7BA5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3" name="Tekst — symbol zastępczy 14">
            <a:extLst>
              <a:ext uri="{FF2B5EF4-FFF2-40B4-BE49-F238E27FC236}">
                <a16:creationId xmlns:a16="http://schemas.microsoft.com/office/drawing/2014/main" id="{94639D5D-D529-4EF5-9EF8-8C9B3715A28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4" name="Tekst — symbol zastępczy 14">
            <a:extLst>
              <a:ext uri="{FF2B5EF4-FFF2-40B4-BE49-F238E27FC236}">
                <a16:creationId xmlns:a16="http://schemas.microsoft.com/office/drawing/2014/main" id="{45E22B01-C64B-4A03-9118-68BCAECC32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5" name="Tekst — symbol zastępczy 14">
            <a:extLst>
              <a:ext uri="{FF2B5EF4-FFF2-40B4-BE49-F238E27FC236}">
                <a16:creationId xmlns:a16="http://schemas.microsoft.com/office/drawing/2014/main" id="{04BA50FF-5CC3-4F90-9AA6-5942DF634BA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6" name="Tekst — symbol zastępczy 14">
            <a:extLst>
              <a:ext uri="{FF2B5EF4-FFF2-40B4-BE49-F238E27FC236}">
                <a16:creationId xmlns:a16="http://schemas.microsoft.com/office/drawing/2014/main" id="{5B3EEE7C-67C5-49ED-A602-F8E162B21AA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7" name="Tekst — symbol zastępczy 14">
            <a:extLst>
              <a:ext uri="{FF2B5EF4-FFF2-40B4-BE49-F238E27FC236}">
                <a16:creationId xmlns:a16="http://schemas.microsoft.com/office/drawing/2014/main" id="{EE91B34F-5506-49A1-8594-9259C64066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8" name="Tekst — symbol zastępczy 14">
            <a:extLst>
              <a:ext uri="{FF2B5EF4-FFF2-40B4-BE49-F238E27FC236}">
                <a16:creationId xmlns:a16="http://schemas.microsoft.com/office/drawing/2014/main" id="{6A7D7592-A438-4BE7-82A5-188EF3B7021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9" name="Tekst — symbol zastępczy 14">
            <a:extLst>
              <a:ext uri="{FF2B5EF4-FFF2-40B4-BE49-F238E27FC236}">
                <a16:creationId xmlns:a16="http://schemas.microsoft.com/office/drawing/2014/main" id="{70F1DE9A-9607-4D77-B1CA-EA7A15A4CAC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0" name="Tekst — symbol zastępczy 14">
            <a:extLst>
              <a:ext uri="{FF2B5EF4-FFF2-40B4-BE49-F238E27FC236}">
                <a16:creationId xmlns:a16="http://schemas.microsoft.com/office/drawing/2014/main" id="{FE726AB2-7D79-4CF4-ACA3-327A065CAA1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1" name="Tekst — symbol zastępczy 14">
            <a:extLst>
              <a:ext uri="{FF2B5EF4-FFF2-40B4-BE49-F238E27FC236}">
                <a16:creationId xmlns:a16="http://schemas.microsoft.com/office/drawing/2014/main" id="{07991841-3C5D-4E23-ACEF-AC0C7BA286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2" name="Tekst — symbol zastępczy 14">
            <a:extLst>
              <a:ext uri="{FF2B5EF4-FFF2-40B4-BE49-F238E27FC236}">
                <a16:creationId xmlns:a16="http://schemas.microsoft.com/office/drawing/2014/main" id="{E827F407-DC92-4E39-85F3-56B3405B23A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3" name="Tekst — symbol zastępczy 14">
            <a:extLst>
              <a:ext uri="{FF2B5EF4-FFF2-40B4-BE49-F238E27FC236}">
                <a16:creationId xmlns:a16="http://schemas.microsoft.com/office/drawing/2014/main" id="{ADBEC4B1-A92B-4923-B3C2-44570B971C8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4" name="Tekst — symbol zastępczy 14">
            <a:extLst>
              <a:ext uri="{FF2B5EF4-FFF2-40B4-BE49-F238E27FC236}">
                <a16:creationId xmlns:a16="http://schemas.microsoft.com/office/drawing/2014/main" id="{32CD6E05-4E76-4ADF-9FC8-4321B2B9600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5" name="Tekst — symbol zastępczy 14">
            <a:extLst>
              <a:ext uri="{FF2B5EF4-FFF2-40B4-BE49-F238E27FC236}">
                <a16:creationId xmlns:a16="http://schemas.microsoft.com/office/drawing/2014/main" id="{3D40BE94-38F8-48B0-9A42-DA1A4197504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6" name="Tekst — symbol zastępczy 14">
            <a:extLst>
              <a:ext uri="{FF2B5EF4-FFF2-40B4-BE49-F238E27FC236}">
                <a16:creationId xmlns:a16="http://schemas.microsoft.com/office/drawing/2014/main" id="{CCFECD0B-5901-4EBC-92AA-3DE8CD1132D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7" name="Tekst — symbol zastępczy 14">
            <a:extLst>
              <a:ext uri="{FF2B5EF4-FFF2-40B4-BE49-F238E27FC236}">
                <a16:creationId xmlns:a16="http://schemas.microsoft.com/office/drawing/2014/main" id="{B173BBB1-992E-4C62-B6EF-38E5859DA79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8" name="Tekst — symbol zastępczy 14">
            <a:extLst>
              <a:ext uri="{FF2B5EF4-FFF2-40B4-BE49-F238E27FC236}">
                <a16:creationId xmlns:a16="http://schemas.microsoft.com/office/drawing/2014/main" id="{83639117-6091-4743-897D-3E5F4468CCA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9" name="Tekst — symbol zastępczy 14">
            <a:extLst>
              <a:ext uri="{FF2B5EF4-FFF2-40B4-BE49-F238E27FC236}">
                <a16:creationId xmlns:a16="http://schemas.microsoft.com/office/drawing/2014/main" id="{B7A64542-4E5B-4701-845E-5101F87E110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52" name="Tekst — symbol zastępczy 14">
            <a:extLst>
              <a:ext uri="{FF2B5EF4-FFF2-40B4-BE49-F238E27FC236}">
                <a16:creationId xmlns:a16="http://schemas.microsoft.com/office/drawing/2014/main" id="{0F74B4EA-4966-4ABC-8DFD-01157881B8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20679"/>
            <a:ext cx="1021001" cy="501726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2000" b="1" cap="none" spc="100" baseline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rok</a:t>
            </a:r>
          </a:p>
        </p:txBody>
      </p:sp>
      <p:sp>
        <p:nvSpPr>
          <p:cNvPr id="53" name="Tekst — symbol zastępczy 14">
            <a:extLst>
              <a:ext uri="{FF2B5EF4-FFF2-40B4-BE49-F238E27FC236}">
                <a16:creationId xmlns:a16="http://schemas.microsoft.com/office/drawing/2014/main" id="{D7536456-E749-466F-8EFA-F33D8281227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18755"/>
            <a:ext cx="1021001" cy="501726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2000" b="1" cap="none" spc="100" baseline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rok</a:t>
            </a:r>
          </a:p>
        </p:txBody>
      </p:sp>
      <p:sp>
        <p:nvSpPr>
          <p:cNvPr id="54" name="Tekst — symbol zastępczy 14">
            <a:extLst>
              <a:ext uri="{FF2B5EF4-FFF2-40B4-BE49-F238E27FC236}">
                <a16:creationId xmlns:a16="http://schemas.microsoft.com/office/drawing/2014/main" id="{A6C85040-3D7A-4FD1-B96E-3ED73836766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120620"/>
            <a:ext cx="1440088" cy="549528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55" name="Tekst — symbol zastępczy 14">
            <a:extLst>
              <a:ext uri="{FF2B5EF4-FFF2-40B4-BE49-F238E27FC236}">
                <a16:creationId xmlns:a16="http://schemas.microsoft.com/office/drawing/2014/main" id="{966941C8-0858-4060-8F85-A63D40D0587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120620"/>
            <a:ext cx="1440088" cy="549528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56" name="Tekst — symbol zastępczy 14">
            <a:extLst>
              <a:ext uri="{FF2B5EF4-FFF2-40B4-BE49-F238E27FC236}">
                <a16:creationId xmlns:a16="http://schemas.microsoft.com/office/drawing/2014/main" id="{B66D6339-390D-45A7-BBF7-ADB8D6A0168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120620"/>
            <a:ext cx="1440088" cy="549528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57" name="Tekst — symbol zastępczy 14">
            <a:extLst>
              <a:ext uri="{FF2B5EF4-FFF2-40B4-BE49-F238E27FC236}">
                <a16:creationId xmlns:a16="http://schemas.microsoft.com/office/drawing/2014/main" id="{89C25EC2-6755-441D-BD59-204C60EFD6A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3854752"/>
            <a:ext cx="1440088" cy="55716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58" name="Tekst — symbol zastępczy 14">
            <a:extLst>
              <a:ext uri="{FF2B5EF4-FFF2-40B4-BE49-F238E27FC236}">
                <a16:creationId xmlns:a16="http://schemas.microsoft.com/office/drawing/2014/main" id="{5AA552AB-DFEE-4CE4-9596-F63F557FD47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3854752"/>
            <a:ext cx="1440088" cy="55716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1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59" name="Tekst — symbol zastępczy 14">
            <a:extLst>
              <a:ext uri="{FF2B5EF4-FFF2-40B4-BE49-F238E27FC236}">
                <a16:creationId xmlns:a16="http://schemas.microsoft.com/office/drawing/2014/main" id="{8AA79F31-661A-42DB-97E9-B3633BF6622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3854752"/>
            <a:ext cx="1440088" cy="55716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171E1E5-ACAD-4ED5-AAF2-539AF0733F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71808"/>
            <a:ext cx="10515600" cy="661924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180835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91DFB87B-D4AD-42B4-8993-D5BD0311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DEBDA0E7-08C2-442E-A8B3-F1218B69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869842E0-2E48-4C5C-9EC5-429BF2DA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AA3808EC-BC22-46D4-895E-0A67F6EE1907}"/>
              </a:ext>
            </a:extLst>
          </p:cNvPr>
          <p:cNvSpPr/>
          <p:nvPr userDrawn="1"/>
        </p:nvSpPr>
        <p:spPr>
          <a:xfrm>
            <a:off x="9393543" y="0"/>
            <a:ext cx="1855263" cy="4459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6783E2FE-F5EA-4C43-BC5B-23330B11D4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5400000">
            <a:off x="8333552" y="3930709"/>
            <a:ext cx="3975244" cy="996551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578592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naj zespół składający się z 4 osó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340F7723-F5B1-4A97-921F-93E42B12D62B}"/>
              </a:ext>
            </a:extLst>
          </p:cNvPr>
          <p:cNvSpPr/>
          <p:nvPr userDrawn="1"/>
        </p:nvSpPr>
        <p:spPr>
          <a:xfrm>
            <a:off x="4659086" y="0"/>
            <a:ext cx="75329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E1670FDF-6533-4E3F-94A4-2548DA2F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DFDB69DE-3108-4A10-8EDD-EC2EF3F5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C49B337B-1B07-4B9D-9563-C5E433F8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9" name="Obraz — symbol zastępczy 9">
            <a:extLst>
              <a:ext uri="{FF2B5EF4-FFF2-40B4-BE49-F238E27FC236}">
                <a16:creationId xmlns:a16="http://schemas.microsoft.com/office/drawing/2014/main" id="{FA44B00A-A50E-49C2-AE8C-E243734442A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31913" y="671944"/>
            <a:ext cx="2013133" cy="169745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10" name="Tekst — symbol zastępczy 10">
            <a:extLst>
              <a:ext uri="{FF2B5EF4-FFF2-40B4-BE49-F238E27FC236}">
                <a16:creationId xmlns:a16="http://schemas.microsoft.com/office/drawing/2014/main" id="{300A1A7F-BD7F-4CB8-A8BD-C7DDCD62C9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94627" y="2426760"/>
            <a:ext cx="2487705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C4253CF9-87EA-4162-8CBD-63E10EBEB6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94627" y="2801755"/>
            <a:ext cx="2487705" cy="435631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Dodaj tytuł</a:t>
            </a:r>
          </a:p>
        </p:txBody>
      </p:sp>
      <p:sp>
        <p:nvSpPr>
          <p:cNvPr id="24" name="Obraz — symbol zastępczy 9">
            <a:extLst>
              <a:ext uri="{FF2B5EF4-FFF2-40B4-BE49-F238E27FC236}">
                <a16:creationId xmlns:a16="http://schemas.microsoft.com/office/drawing/2014/main" id="{F099E8E6-E766-4B5B-8E98-7D92E8F91A9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038065" y="671944"/>
            <a:ext cx="2013133" cy="169745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30" name="Tekst — symbol zastępczy 10">
            <a:extLst>
              <a:ext uri="{FF2B5EF4-FFF2-40B4-BE49-F238E27FC236}">
                <a16:creationId xmlns:a16="http://schemas.microsoft.com/office/drawing/2014/main" id="{A3AC6007-1F43-4D93-842F-2E1F01D19B2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0779" y="2426197"/>
            <a:ext cx="2487705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31" name="Tekst — symbol zastępczy 10">
            <a:extLst>
              <a:ext uri="{FF2B5EF4-FFF2-40B4-BE49-F238E27FC236}">
                <a16:creationId xmlns:a16="http://schemas.microsoft.com/office/drawing/2014/main" id="{85EC4308-1195-47F4-A415-8637701ADF8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00779" y="2801192"/>
            <a:ext cx="2487705" cy="435631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Dodaj tytuł</a:t>
            </a:r>
          </a:p>
        </p:txBody>
      </p:sp>
      <p:sp>
        <p:nvSpPr>
          <p:cNvPr id="38" name="Obraz — symbol zastępczy 9">
            <a:extLst>
              <a:ext uri="{FF2B5EF4-FFF2-40B4-BE49-F238E27FC236}">
                <a16:creationId xmlns:a16="http://schemas.microsoft.com/office/drawing/2014/main" id="{8E583185-DBE3-45E6-B367-B88C50A91CE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31913" y="3494316"/>
            <a:ext cx="2013133" cy="169745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39" name="Tekst — symbol zastępczy 10">
            <a:extLst>
              <a:ext uri="{FF2B5EF4-FFF2-40B4-BE49-F238E27FC236}">
                <a16:creationId xmlns:a16="http://schemas.microsoft.com/office/drawing/2014/main" id="{0B472BE4-F051-416A-AFCF-53E847C3E54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94627" y="5249132"/>
            <a:ext cx="2487705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40" name="Tekst — symbol zastępczy 10">
            <a:extLst>
              <a:ext uri="{FF2B5EF4-FFF2-40B4-BE49-F238E27FC236}">
                <a16:creationId xmlns:a16="http://schemas.microsoft.com/office/drawing/2014/main" id="{FF4A7512-D4D0-4D2E-A300-C5EE0AC2EC8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794627" y="5624127"/>
            <a:ext cx="2487705" cy="435631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Dodaj tytuł</a:t>
            </a:r>
          </a:p>
        </p:txBody>
      </p:sp>
      <p:sp>
        <p:nvSpPr>
          <p:cNvPr id="41" name="Obraz — symbol zastępczy 9">
            <a:extLst>
              <a:ext uri="{FF2B5EF4-FFF2-40B4-BE49-F238E27FC236}">
                <a16:creationId xmlns:a16="http://schemas.microsoft.com/office/drawing/2014/main" id="{7CBE80F1-F6E2-416E-9F4A-EBE15E0F94A5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038065" y="3494316"/>
            <a:ext cx="2013133" cy="169745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42" name="Tekst — symbol zastępczy 10">
            <a:extLst>
              <a:ext uri="{FF2B5EF4-FFF2-40B4-BE49-F238E27FC236}">
                <a16:creationId xmlns:a16="http://schemas.microsoft.com/office/drawing/2014/main" id="{B9A76D07-863C-4818-9D9C-99B8F83B8F4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00779" y="5248569"/>
            <a:ext cx="2487705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43" name="Tekst — symbol zastępczy 10">
            <a:extLst>
              <a:ext uri="{FF2B5EF4-FFF2-40B4-BE49-F238E27FC236}">
                <a16:creationId xmlns:a16="http://schemas.microsoft.com/office/drawing/2014/main" id="{822CAEC7-C513-41B6-9F77-3D5481F849E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00779" y="5623564"/>
            <a:ext cx="2487705" cy="435631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Dodaj tytuł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CC03895-E987-4148-AB13-798D65CB7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2238083" y="2746661"/>
            <a:ext cx="4907372" cy="107615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2289745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naj zespół składający się z 8 osó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0A64182B-9BBA-4B44-BC53-045107E9371D}"/>
              </a:ext>
            </a:extLst>
          </p:cNvPr>
          <p:cNvSpPr/>
          <p:nvPr userDrawn="1"/>
        </p:nvSpPr>
        <p:spPr>
          <a:xfrm>
            <a:off x="2754086" y="0"/>
            <a:ext cx="94379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07DA1795-FD62-4E99-989E-A14C0571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0F25EE35-717E-4E9F-A75B-366341B3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43C606A6-DC50-4DDF-8621-3D530D52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8" name="Obraz — symbol zastępczy 9">
            <a:extLst>
              <a:ext uri="{FF2B5EF4-FFF2-40B4-BE49-F238E27FC236}">
                <a16:creationId xmlns:a16="http://schemas.microsoft.com/office/drawing/2014/main" id="{9DE112EE-5EA4-49AF-8AF9-754D30C1448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8452" y="1190975"/>
            <a:ext cx="1415744" cy="119374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9" name="Tekst — symbol zastępczy 10">
            <a:extLst>
              <a:ext uri="{FF2B5EF4-FFF2-40B4-BE49-F238E27FC236}">
                <a16:creationId xmlns:a16="http://schemas.microsoft.com/office/drawing/2014/main" id="{63210BF0-55FD-4D41-9458-4492BAD292A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74958" y="2442078"/>
            <a:ext cx="1982733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10" name="Tekst — symbol zastępczy 10">
            <a:extLst>
              <a:ext uri="{FF2B5EF4-FFF2-40B4-BE49-F238E27FC236}">
                <a16:creationId xmlns:a16="http://schemas.microsoft.com/office/drawing/2014/main" id="{A739369F-4EDD-4B19-8395-084759667B6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74958" y="2746735"/>
            <a:ext cx="1982733" cy="617787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Dodaj tytuł</a:t>
            </a:r>
          </a:p>
        </p:txBody>
      </p:sp>
      <p:sp>
        <p:nvSpPr>
          <p:cNvPr id="17" name="Obraz — symbol zastępczy 9">
            <a:extLst>
              <a:ext uri="{FF2B5EF4-FFF2-40B4-BE49-F238E27FC236}">
                <a16:creationId xmlns:a16="http://schemas.microsoft.com/office/drawing/2014/main" id="{A72E3657-9D29-484E-819B-67EA4ADC47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58792" y="1190975"/>
            <a:ext cx="1415744" cy="119374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18" name="Tekst — symbol zastępczy 10">
            <a:extLst>
              <a:ext uri="{FF2B5EF4-FFF2-40B4-BE49-F238E27FC236}">
                <a16:creationId xmlns:a16="http://schemas.microsoft.com/office/drawing/2014/main" id="{3E59867B-1A93-4A9B-9C2E-AE7B5FCF51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75298" y="2442078"/>
            <a:ext cx="1982733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19" name="Tekst — symbol zastępczy 10">
            <a:extLst>
              <a:ext uri="{FF2B5EF4-FFF2-40B4-BE49-F238E27FC236}">
                <a16:creationId xmlns:a16="http://schemas.microsoft.com/office/drawing/2014/main" id="{690192BD-CD3C-44D3-9A9A-8782B80F76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75298" y="2746735"/>
            <a:ext cx="1982733" cy="617787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Dodaj tytuł</a:t>
            </a:r>
          </a:p>
        </p:txBody>
      </p:sp>
      <p:sp>
        <p:nvSpPr>
          <p:cNvPr id="20" name="Obraz — symbol zastępczy 9">
            <a:extLst>
              <a:ext uri="{FF2B5EF4-FFF2-40B4-BE49-F238E27FC236}">
                <a16:creationId xmlns:a16="http://schemas.microsoft.com/office/drawing/2014/main" id="{75E378BE-4D71-48F2-BA16-CCF8158EF7E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959132" y="1190975"/>
            <a:ext cx="1415744" cy="119374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21" name="Tekst — symbol zastępczy 10">
            <a:extLst>
              <a:ext uri="{FF2B5EF4-FFF2-40B4-BE49-F238E27FC236}">
                <a16:creationId xmlns:a16="http://schemas.microsoft.com/office/drawing/2014/main" id="{80F28DC9-C26A-4D42-8BFA-540BB696E0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75638" y="2442078"/>
            <a:ext cx="1982733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22" name="Tekst — symbol zastępczy 10">
            <a:extLst>
              <a:ext uri="{FF2B5EF4-FFF2-40B4-BE49-F238E27FC236}">
                <a16:creationId xmlns:a16="http://schemas.microsoft.com/office/drawing/2014/main" id="{9642AD6D-085C-424D-B340-7731A4F95D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75638" y="2746735"/>
            <a:ext cx="1982733" cy="617787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Dodaj tytuł</a:t>
            </a:r>
          </a:p>
        </p:txBody>
      </p:sp>
      <p:sp>
        <p:nvSpPr>
          <p:cNvPr id="23" name="Obraz — symbol zastępczy 9">
            <a:extLst>
              <a:ext uri="{FF2B5EF4-FFF2-40B4-BE49-F238E27FC236}">
                <a16:creationId xmlns:a16="http://schemas.microsoft.com/office/drawing/2014/main" id="{9CD02B3D-3B05-4CE4-98EF-4772E813751D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059471" y="1190975"/>
            <a:ext cx="1415744" cy="119374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24" name="Tekst — symbol zastępczy 10">
            <a:extLst>
              <a:ext uri="{FF2B5EF4-FFF2-40B4-BE49-F238E27FC236}">
                <a16:creationId xmlns:a16="http://schemas.microsoft.com/office/drawing/2014/main" id="{758AF150-35C5-4E99-97F8-798A80E52A7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775977" y="2442078"/>
            <a:ext cx="1982733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25" name="Tekst — symbol zastępczy 10">
            <a:extLst>
              <a:ext uri="{FF2B5EF4-FFF2-40B4-BE49-F238E27FC236}">
                <a16:creationId xmlns:a16="http://schemas.microsoft.com/office/drawing/2014/main" id="{B02EB253-A55A-4EC6-A5A8-ABACCF75D01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775977" y="2746735"/>
            <a:ext cx="1982733" cy="617787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Dodaj tytuł</a:t>
            </a:r>
          </a:p>
        </p:txBody>
      </p:sp>
      <p:sp>
        <p:nvSpPr>
          <p:cNvPr id="26" name="Obraz — symbol zastępczy 9">
            <a:extLst>
              <a:ext uri="{FF2B5EF4-FFF2-40B4-BE49-F238E27FC236}">
                <a16:creationId xmlns:a16="http://schemas.microsoft.com/office/drawing/2014/main" id="{1A02BB49-28DB-48E5-8959-D36C9840302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758452" y="3742368"/>
            <a:ext cx="1415744" cy="119374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27" name="Tekst — symbol zastępczy 10">
            <a:extLst>
              <a:ext uri="{FF2B5EF4-FFF2-40B4-BE49-F238E27FC236}">
                <a16:creationId xmlns:a16="http://schemas.microsoft.com/office/drawing/2014/main" id="{03C6BE33-794C-464D-886A-DB31DC137B0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74958" y="4993471"/>
            <a:ext cx="1982733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28" name="Tekst — symbol zastępczy 10">
            <a:extLst>
              <a:ext uri="{FF2B5EF4-FFF2-40B4-BE49-F238E27FC236}">
                <a16:creationId xmlns:a16="http://schemas.microsoft.com/office/drawing/2014/main" id="{51088B84-C9AE-4E0F-BE0B-7691872F789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74958" y="5298128"/>
            <a:ext cx="1982733" cy="58099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Dodaj tytuł</a:t>
            </a:r>
          </a:p>
        </p:txBody>
      </p:sp>
      <p:sp>
        <p:nvSpPr>
          <p:cNvPr id="29" name="Obraz — symbol zastępczy 9">
            <a:extLst>
              <a:ext uri="{FF2B5EF4-FFF2-40B4-BE49-F238E27FC236}">
                <a16:creationId xmlns:a16="http://schemas.microsoft.com/office/drawing/2014/main" id="{EC807298-9742-4D0C-86D4-A25C5ED3069C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858792" y="3742368"/>
            <a:ext cx="1415744" cy="119374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30" name="Tekst — symbol zastępczy 10">
            <a:extLst>
              <a:ext uri="{FF2B5EF4-FFF2-40B4-BE49-F238E27FC236}">
                <a16:creationId xmlns:a16="http://schemas.microsoft.com/office/drawing/2014/main" id="{7B94081A-B2B7-439C-B7CA-91A63FB88DF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5298" y="4993471"/>
            <a:ext cx="1982733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31" name="Tekst — symbol zastępczy 10">
            <a:extLst>
              <a:ext uri="{FF2B5EF4-FFF2-40B4-BE49-F238E27FC236}">
                <a16:creationId xmlns:a16="http://schemas.microsoft.com/office/drawing/2014/main" id="{875898E2-098E-4BDE-8BA8-C1D0755D7E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575298" y="5298128"/>
            <a:ext cx="1982733" cy="58099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Dodaj tytuł</a:t>
            </a:r>
          </a:p>
        </p:txBody>
      </p:sp>
      <p:sp>
        <p:nvSpPr>
          <p:cNvPr id="32" name="Obraz — symbol zastępczy 9">
            <a:extLst>
              <a:ext uri="{FF2B5EF4-FFF2-40B4-BE49-F238E27FC236}">
                <a16:creationId xmlns:a16="http://schemas.microsoft.com/office/drawing/2014/main" id="{EEB78526-379C-43C5-ABE7-2F184FC309A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959132" y="3742368"/>
            <a:ext cx="1415744" cy="119374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33" name="Tekst — symbol zastępczy 10">
            <a:extLst>
              <a:ext uri="{FF2B5EF4-FFF2-40B4-BE49-F238E27FC236}">
                <a16:creationId xmlns:a16="http://schemas.microsoft.com/office/drawing/2014/main" id="{FAA9378E-4336-4D84-9033-052E57D5470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75638" y="4993471"/>
            <a:ext cx="1982733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34" name="Tekst — symbol zastępczy 10">
            <a:extLst>
              <a:ext uri="{FF2B5EF4-FFF2-40B4-BE49-F238E27FC236}">
                <a16:creationId xmlns:a16="http://schemas.microsoft.com/office/drawing/2014/main" id="{4AF0D6AA-392E-489E-8457-370F653057E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75638" y="5298128"/>
            <a:ext cx="1982733" cy="58099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Dodaj tytuł</a:t>
            </a:r>
          </a:p>
        </p:txBody>
      </p:sp>
      <p:sp>
        <p:nvSpPr>
          <p:cNvPr id="35" name="Obraz — symbol zastępczy 9">
            <a:extLst>
              <a:ext uri="{FF2B5EF4-FFF2-40B4-BE49-F238E27FC236}">
                <a16:creationId xmlns:a16="http://schemas.microsoft.com/office/drawing/2014/main" id="{515D701A-667D-41D8-B25B-72B088C7E9E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0059471" y="3742368"/>
            <a:ext cx="1415744" cy="119374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36" name="Tekst — symbol zastępczy 10">
            <a:extLst>
              <a:ext uri="{FF2B5EF4-FFF2-40B4-BE49-F238E27FC236}">
                <a16:creationId xmlns:a16="http://schemas.microsoft.com/office/drawing/2014/main" id="{D0AB2C67-89B8-459B-BB18-3655BA5AB35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75977" y="4993471"/>
            <a:ext cx="1982733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37" name="Tekst — symbol zastępczy 10">
            <a:extLst>
              <a:ext uri="{FF2B5EF4-FFF2-40B4-BE49-F238E27FC236}">
                <a16:creationId xmlns:a16="http://schemas.microsoft.com/office/drawing/2014/main" id="{88DB254D-C387-4A49-A475-DA300A71317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75977" y="5298128"/>
            <a:ext cx="1982733" cy="58099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Dodaj tytuł</a:t>
            </a:r>
          </a:p>
        </p:txBody>
      </p:sp>
      <p:sp>
        <p:nvSpPr>
          <p:cNvPr id="38" name="Tytuł 1">
            <a:extLst>
              <a:ext uri="{FF2B5EF4-FFF2-40B4-BE49-F238E27FC236}">
                <a16:creationId xmlns:a16="http://schemas.microsoft.com/office/drawing/2014/main" id="{3C00339E-E516-47A3-98FD-7904488645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332219" y="2746661"/>
            <a:ext cx="4907372" cy="107615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710110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s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0E516B3E-BF5D-4CBE-AA15-FEAD2B0B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9AC6F15C-2031-4B28-91FF-8532EFEE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12847681-AA55-4F94-8741-812FB362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26" name="Prostokąt 25">
            <a:extLst>
              <a:ext uri="{FF2B5EF4-FFF2-40B4-BE49-F238E27FC236}">
                <a16:creationId xmlns:a16="http://schemas.microsoft.com/office/drawing/2014/main" id="{0FB5880F-F841-4DE6-B266-C373510AF249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28" name="Tekst — symbol zastępczy 10">
            <a:extLst>
              <a:ext uri="{FF2B5EF4-FFF2-40B4-BE49-F238E27FC236}">
                <a16:creationId xmlns:a16="http://schemas.microsoft.com/office/drawing/2014/main" id="{388B7164-58B7-4BB5-998B-0E7F664D929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rot="16200000">
            <a:off x="562550" y="3063183"/>
            <a:ext cx="2387816" cy="44876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b="1" cap="all" spc="2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tytuł</a:t>
            </a:r>
          </a:p>
        </p:txBody>
      </p:sp>
      <p:sp>
        <p:nvSpPr>
          <p:cNvPr id="29" name="Tekst — symbol zastępczy 10">
            <a:extLst>
              <a:ext uri="{FF2B5EF4-FFF2-40B4-BE49-F238E27FC236}">
                <a16:creationId xmlns:a16="http://schemas.microsoft.com/office/drawing/2014/main" id="{4CB6F5B2-F117-4AD5-9C54-96006D152F1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 rot="16200000">
            <a:off x="3226739" y="3063183"/>
            <a:ext cx="2387816" cy="44876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b="1" cap="all" spc="2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tytuł</a:t>
            </a:r>
          </a:p>
        </p:txBody>
      </p:sp>
      <p:sp>
        <p:nvSpPr>
          <p:cNvPr id="30" name="Tekst — symbol zastępczy 10">
            <a:extLst>
              <a:ext uri="{FF2B5EF4-FFF2-40B4-BE49-F238E27FC236}">
                <a16:creationId xmlns:a16="http://schemas.microsoft.com/office/drawing/2014/main" id="{60636773-D205-448C-8DD8-8BBC3AFC25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5857430" y="3063181"/>
            <a:ext cx="2387816" cy="44876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b="1" cap="all" spc="2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tytuł</a:t>
            </a:r>
          </a:p>
        </p:txBody>
      </p:sp>
      <p:sp>
        <p:nvSpPr>
          <p:cNvPr id="31" name="Tekst — symbol zastępczy 10">
            <a:extLst>
              <a:ext uri="{FF2B5EF4-FFF2-40B4-BE49-F238E27FC236}">
                <a16:creationId xmlns:a16="http://schemas.microsoft.com/office/drawing/2014/main" id="{6CD4F0A7-B003-44EA-AD28-A4B13CCE892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8520742" y="3063180"/>
            <a:ext cx="2387816" cy="44876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b="1" cap="all" spc="2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tytuł</a:t>
            </a:r>
          </a:p>
        </p:txBody>
      </p:sp>
      <p:sp>
        <p:nvSpPr>
          <p:cNvPr id="32" name="Tekst — symbol zastępczy 10">
            <a:extLst>
              <a:ext uri="{FF2B5EF4-FFF2-40B4-BE49-F238E27FC236}">
                <a16:creationId xmlns:a16="http://schemas.microsoft.com/office/drawing/2014/main" id="{3CEEA233-6913-4525-8B47-39C2814EEF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5154557"/>
            <a:ext cx="2449286" cy="100315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3" name="Tekst — symbol zastępczy 10">
            <a:extLst>
              <a:ext uri="{FF2B5EF4-FFF2-40B4-BE49-F238E27FC236}">
                <a16:creationId xmlns:a16="http://schemas.microsoft.com/office/drawing/2014/main" id="{718C63E6-2425-4D8D-99C9-99B35F978A8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525420"/>
            <a:ext cx="2449286" cy="639192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34" name="Tekst — symbol zastępczy 10">
            <a:extLst>
              <a:ext uri="{FF2B5EF4-FFF2-40B4-BE49-F238E27FC236}">
                <a16:creationId xmlns:a16="http://schemas.microsoft.com/office/drawing/2014/main" id="{AEB3CF35-C4EC-42DA-B265-89015DF0350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36069" y="5154557"/>
            <a:ext cx="2449286" cy="100315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5" name="Tekst — symbol zastępczy 10">
            <a:extLst>
              <a:ext uri="{FF2B5EF4-FFF2-40B4-BE49-F238E27FC236}">
                <a16:creationId xmlns:a16="http://schemas.microsoft.com/office/drawing/2014/main" id="{A1B05A3F-5647-4FA8-AAB1-0438B6F6DD1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36069" y="4525420"/>
            <a:ext cx="2449286" cy="639192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36" name="Tekst — symbol zastępczy 10">
            <a:extLst>
              <a:ext uri="{FF2B5EF4-FFF2-40B4-BE49-F238E27FC236}">
                <a16:creationId xmlns:a16="http://schemas.microsoft.com/office/drawing/2014/main" id="{67059F7A-88D8-4E2F-A6F4-6CF5F194D54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11909" y="5154557"/>
            <a:ext cx="2449286" cy="100315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7" name="Tekst — symbol zastępczy 10">
            <a:extLst>
              <a:ext uri="{FF2B5EF4-FFF2-40B4-BE49-F238E27FC236}">
                <a16:creationId xmlns:a16="http://schemas.microsoft.com/office/drawing/2014/main" id="{CB25228C-31FC-4E25-80B1-8FAD0909BE7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11909" y="4525420"/>
            <a:ext cx="2449286" cy="639192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38" name="Tekst — symbol zastępczy 10">
            <a:extLst>
              <a:ext uri="{FF2B5EF4-FFF2-40B4-BE49-F238E27FC236}">
                <a16:creationId xmlns:a16="http://schemas.microsoft.com/office/drawing/2014/main" id="{E3BCA350-B685-4ADC-9FC8-23180729767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904516" y="5154557"/>
            <a:ext cx="2449286" cy="100315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9" name="Tekst — symbol zastępczy 10">
            <a:extLst>
              <a:ext uri="{FF2B5EF4-FFF2-40B4-BE49-F238E27FC236}">
                <a16:creationId xmlns:a16="http://schemas.microsoft.com/office/drawing/2014/main" id="{F75319BC-EF3B-4B55-9663-E04ED5DBC8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904516" y="4525420"/>
            <a:ext cx="2449286" cy="639192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FE10C144-C9A1-43BD-9C8A-183A065E24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694" y="658420"/>
            <a:ext cx="3472731" cy="66596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178602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 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>
            <a:extLst>
              <a:ext uri="{FF2B5EF4-FFF2-40B4-BE49-F238E27FC236}">
                <a16:creationId xmlns:a16="http://schemas.microsoft.com/office/drawing/2014/main" id="{D96E7A44-0539-4C8E-ABEB-E56B131C4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29326" y="2152651"/>
            <a:ext cx="6162674" cy="29098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200CB7D0-0851-45AD-932F-0A0BD59CCB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466726"/>
            <a:ext cx="6848474" cy="6391274"/>
          </a:xfrm>
          <a:custGeom>
            <a:avLst/>
            <a:gdLst>
              <a:gd name="connsiteX0" fmla="*/ 0 w 6848474"/>
              <a:gd name="connsiteY0" fmla="*/ 0 h 6391274"/>
              <a:gd name="connsiteX1" fmla="*/ 6848474 w 6848474"/>
              <a:gd name="connsiteY1" fmla="*/ 0 h 6391274"/>
              <a:gd name="connsiteX2" fmla="*/ 6848474 w 6848474"/>
              <a:gd name="connsiteY2" fmla="*/ 1685925 h 6391274"/>
              <a:gd name="connsiteX3" fmla="*/ 6029325 w 6848474"/>
              <a:gd name="connsiteY3" fmla="*/ 1685925 h 6391274"/>
              <a:gd name="connsiteX4" fmla="*/ 6029325 w 6848474"/>
              <a:gd name="connsiteY4" fmla="*/ 4595813 h 6391274"/>
              <a:gd name="connsiteX5" fmla="*/ 6848474 w 6848474"/>
              <a:gd name="connsiteY5" fmla="*/ 4595813 h 6391274"/>
              <a:gd name="connsiteX6" fmla="*/ 6848474 w 6848474"/>
              <a:gd name="connsiteY6" fmla="*/ 6391274 h 6391274"/>
              <a:gd name="connsiteX7" fmla="*/ 0 w 6848474"/>
              <a:gd name="connsiteY7" fmla="*/ 6391274 h 639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48474" h="6391274">
                <a:moveTo>
                  <a:pt x="0" y="0"/>
                </a:moveTo>
                <a:lnTo>
                  <a:pt x="6848474" y="0"/>
                </a:lnTo>
                <a:lnTo>
                  <a:pt x="6848474" y="1685925"/>
                </a:lnTo>
                <a:lnTo>
                  <a:pt x="6029325" y="1685925"/>
                </a:lnTo>
                <a:lnTo>
                  <a:pt x="6029325" y="4595813"/>
                </a:lnTo>
                <a:lnTo>
                  <a:pt x="6848474" y="4595813"/>
                </a:lnTo>
                <a:lnTo>
                  <a:pt x="6848474" y="6391274"/>
                </a:lnTo>
                <a:lnTo>
                  <a:pt x="0" y="6391274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BE0C0B0C-9F99-4C31-993B-EB072ABA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20XX-08-03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B632CDF4-F0E3-4D07-89C6-5ABCCDDD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645BDA5F-715E-4514-9476-437B3EB0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9" name="Tekst — symbol zastępczy 8">
            <a:extLst>
              <a:ext uri="{FF2B5EF4-FFF2-40B4-BE49-F238E27FC236}">
                <a16:creationId xmlns:a16="http://schemas.microsoft.com/office/drawing/2014/main" id="{A9D38E0F-D52F-4777-9D68-D30CB3B8C8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24625" y="2624137"/>
            <a:ext cx="5172075" cy="2033588"/>
          </a:xfrm>
        </p:spPr>
        <p:txBody>
          <a:bodyPr rtlCol="0">
            <a:no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600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3" name="Tytuł 1">
            <a:extLst>
              <a:ext uri="{FF2B5EF4-FFF2-40B4-BE49-F238E27FC236}">
                <a16:creationId xmlns:a16="http://schemas.microsoft.com/office/drawing/2014/main" id="{1E083E92-8775-41F5-A992-0786A40813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92272" y="671808"/>
            <a:ext cx="3661528" cy="639192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3276292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>
            <a:extLst>
              <a:ext uri="{FF2B5EF4-FFF2-40B4-BE49-F238E27FC236}">
                <a16:creationId xmlns:a16="http://schemas.microsoft.com/office/drawing/2014/main" id="{0502A0C2-BC21-4E10-B50C-353B8CBD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985" y="1057275"/>
            <a:ext cx="6015990" cy="3457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9" name="Obraz — symbol zastępczy 8">
            <a:extLst>
              <a:ext uri="{FF2B5EF4-FFF2-40B4-BE49-F238E27FC236}">
                <a16:creationId xmlns:a16="http://schemas.microsoft.com/office/drawing/2014/main" id="{7B548780-9B3B-47BB-AA7B-928FA50A6A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057275"/>
            <a:ext cx="12191999" cy="5295900"/>
          </a:xfrm>
          <a:custGeom>
            <a:avLst/>
            <a:gdLst>
              <a:gd name="connsiteX0" fmla="*/ 0 w 12191999"/>
              <a:gd name="connsiteY0" fmla="*/ 0 h 5295900"/>
              <a:gd name="connsiteX1" fmla="*/ 514985 w 12191999"/>
              <a:gd name="connsiteY1" fmla="*/ 0 h 5295900"/>
              <a:gd name="connsiteX2" fmla="*/ 514985 w 12191999"/>
              <a:gd name="connsiteY2" fmla="*/ 3457576 h 5295900"/>
              <a:gd name="connsiteX3" fmla="*/ 6530975 w 12191999"/>
              <a:gd name="connsiteY3" fmla="*/ 3457576 h 5295900"/>
              <a:gd name="connsiteX4" fmla="*/ 6530975 w 12191999"/>
              <a:gd name="connsiteY4" fmla="*/ 0 h 5295900"/>
              <a:gd name="connsiteX5" fmla="*/ 12191999 w 12191999"/>
              <a:gd name="connsiteY5" fmla="*/ 0 h 5295900"/>
              <a:gd name="connsiteX6" fmla="*/ 12191999 w 12191999"/>
              <a:gd name="connsiteY6" fmla="*/ 5295900 h 5295900"/>
              <a:gd name="connsiteX7" fmla="*/ 0 w 12191999"/>
              <a:gd name="connsiteY7" fmla="*/ 5295900 h 529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5295900">
                <a:moveTo>
                  <a:pt x="0" y="0"/>
                </a:moveTo>
                <a:lnTo>
                  <a:pt x="514985" y="0"/>
                </a:lnTo>
                <a:lnTo>
                  <a:pt x="514985" y="3457576"/>
                </a:lnTo>
                <a:lnTo>
                  <a:pt x="6530975" y="3457576"/>
                </a:lnTo>
                <a:lnTo>
                  <a:pt x="6530975" y="0"/>
                </a:lnTo>
                <a:lnTo>
                  <a:pt x="12191999" y="0"/>
                </a:lnTo>
                <a:lnTo>
                  <a:pt x="12191999" y="5295900"/>
                </a:lnTo>
                <a:lnTo>
                  <a:pt x="0" y="52959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AB2958E2-130A-401C-B53D-DCC76962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E7178FE4-D7D1-40CE-9190-C68702FE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F4AC4996-95A4-4EC0-BF6E-7C2FACB7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7" name="Tekst — symbol zastępczy 10">
            <a:extLst>
              <a:ext uri="{FF2B5EF4-FFF2-40B4-BE49-F238E27FC236}">
                <a16:creationId xmlns:a16="http://schemas.microsoft.com/office/drawing/2014/main" id="{6332CD16-89CC-43FA-B7BF-06786B4648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6354" y="1547271"/>
            <a:ext cx="5172932" cy="2581276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2" name="Tytuł 1">
            <a:extLst>
              <a:ext uri="{FF2B5EF4-FFF2-40B4-BE49-F238E27FC236}">
                <a16:creationId xmlns:a16="http://schemas.microsoft.com/office/drawing/2014/main" id="{127734DB-D9FF-4945-91EF-DB146D8348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2250" y="762308"/>
            <a:ext cx="5783657" cy="66596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17969904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ziękujem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32FB6A2A-F24A-4E64-A207-404C8CC7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10600" y="2132410"/>
            <a:ext cx="3581400" cy="23169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129E19EA-E986-4004-8C5B-712009E7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13512B16-8A8E-4099-ACE3-946220C6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77D8AF2A-C932-41B3-957E-9888020C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9" name="Obraz — symbol zastępczy 8">
            <a:extLst>
              <a:ext uri="{FF2B5EF4-FFF2-40B4-BE49-F238E27FC236}">
                <a16:creationId xmlns:a16="http://schemas.microsoft.com/office/drawing/2014/main" id="{47D0C286-3FF6-4839-AE38-6F404BF056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809750" y="466725"/>
            <a:ext cx="7834312" cy="5924550"/>
          </a:xfrm>
          <a:custGeom>
            <a:avLst/>
            <a:gdLst>
              <a:gd name="connsiteX0" fmla="*/ 7834312 w 7834312"/>
              <a:gd name="connsiteY0" fmla="*/ 0 h 5924550"/>
              <a:gd name="connsiteX1" fmla="*/ 0 w 7834312"/>
              <a:gd name="connsiteY1" fmla="*/ 0 h 5924550"/>
              <a:gd name="connsiteX2" fmla="*/ 0 w 7834312"/>
              <a:gd name="connsiteY2" fmla="*/ 1665685 h 5924550"/>
              <a:gd name="connsiteX3" fmla="*/ 1033462 w 7834312"/>
              <a:gd name="connsiteY3" fmla="*/ 1665685 h 5924550"/>
              <a:gd name="connsiteX4" fmla="*/ 1033462 w 7834312"/>
              <a:gd name="connsiteY4" fmla="*/ 3982640 h 5924550"/>
              <a:gd name="connsiteX5" fmla="*/ 0 w 7834312"/>
              <a:gd name="connsiteY5" fmla="*/ 3982640 h 5924550"/>
              <a:gd name="connsiteX6" fmla="*/ 0 w 7834312"/>
              <a:gd name="connsiteY6" fmla="*/ 5924550 h 5924550"/>
              <a:gd name="connsiteX7" fmla="*/ 7834312 w 7834312"/>
              <a:gd name="connsiteY7" fmla="*/ 5924550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4312" h="5924550">
                <a:moveTo>
                  <a:pt x="7834312" y="0"/>
                </a:moveTo>
                <a:lnTo>
                  <a:pt x="0" y="0"/>
                </a:lnTo>
                <a:lnTo>
                  <a:pt x="0" y="1665685"/>
                </a:lnTo>
                <a:lnTo>
                  <a:pt x="1033462" y="1665685"/>
                </a:lnTo>
                <a:lnTo>
                  <a:pt x="1033462" y="3982640"/>
                </a:lnTo>
                <a:lnTo>
                  <a:pt x="0" y="3982640"/>
                </a:lnTo>
                <a:lnTo>
                  <a:pt x="0" y="5924550"/>
                </a:lnTo>
                <a:lnTo>
                  <a:pt x="7834312" y="592455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17" name="Tekst — symbol zastępczy 10">
            <a:extLst>
              <a:ext uri="{FF2B5EF4-FFF2-40B4-BE49-F238E27FC236}">
                <a16:creationId xmlns:a16="http://schemas.microsoft.com/office/drawing/2014/main" id="{88038514-112A-4AE2-BA52-286C38492F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10675" y="2579352"/>
            <a:ext cx="2381250" cy="1423068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1" name="Tytuł 1">
            <a:extLst>
              <a:ext uri="{FF2B5EF4-FFF2-40B4-BE49-F238E27FC236}">
                <a16:creationId xmlns:a16="http://schemas.microsoft.com/office/drawing/2014/main" id="{9C27393D-ACFC-4AC9-93A3-FE24F0D12E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129259" y="3009387"/>
            <a:ext cx="4138612" cy="56299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101634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185760CB-267C-4B96-8D93-EA775230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0D5F8915-ABFD-4CAE-AC61-1E1B2B1C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27F7218A-692D-4EB0-817E-60AFD432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9" name="Tekst — symbol zastępczy 10">
            <a:extLst>
              <a:ext uri="{FF2B5EF4-FFF2-40B4-BE49-F238E27FC236}">
                <a16:creationId xmlns:a16="http://schemas.microsoft.com/office/drawing/2014/main" id="{D5A4AB60-E1AB-4239-BFC7-C10A235B18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700899"/>
            <a:ext cx="3281555" cy="14726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0" name="Tekst — symbol zastępczy 10">
            <a:extLst>
              <a:ext uri="{FF2B5EF4-FFF2-40B4-BE49-F238E27FC236}">
                <a16:creationId xmlns:a16="http://schemas.microsoft.com/office/drawing/2014/main" id="{53300DCB-9114-4ADF-8664-EFDD2C7A6E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2321396"/>
            <a:ext cx="3281555" cy="42639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3" name="Tekst — symbol zastępczy 10">
            <a:extLst>
              <a:ext uri="{FF2B5EF4-FFF2-40B4-BE49-F238E27FC236}">
                <a16:creationId xmlns:a16="http://schemas.microsoft.com/office/drawing/2014/main" id="{CC0CA179-9852-4BA8-8E7D-8C5F43775EA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65159" y="2715236"/>
            <a:ext cx="3281555" cy="14726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4" name="Tekst — symbol zastępczy 10">
            <a:extLst>
              <a:ext uri="{FF2B5EF4-FFF2-40B4-BE49-F238E27FC236}">
                <a16:creationId xmlns:a16="http://schemas.microsoft.com/office/drawing/2014/main" id="{651735A5-9931-4467-9BBD-D622219F38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65159" y="2335733"/>
            <a:ext cx="3281555" cy="42639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7" name="Tekst — symbol zastępczy 10">
            <a:extLst>
              <a:ext uri="{FF2B5EF4-FFF2-40B4-BE49-F238E27FC236}">
                <a16:creationId xmlns:a16="http://schemas.microsoft.com/office/drawing/2014/main" id="{DBEB11F1-0872-4500-8CBB-63D9F6BBA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89832" y="2715236"/>
            <a:ext cx="3281555" cy="14726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8" name="Tekst — symbol zastępczy 10">
            <a:extLst>
              <a:ext uri="{FF2B5EF4-FFF2-40B4-BE49-F238E27FC236}">
                <a16:creationId xmlns:a16="http://schemas.microsoft.com/office/drawing/2014/main" id="{1D1E8BAA-941F-4D25-92A6-7E9A2C3664C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89832" y="2335733"/>
            <a:ext cx="3281555" cy="42639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9A7E5E59-1A85-4D6C-9DFC-E288DD5ABE98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67B2D7D-08A6-4C69-B43C-2288E5BBDA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574" y="658420"/>
            <a:ext cx="6408851" cy="66596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256917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wiąz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rostokąt 24">
            <a:extLst>
              <a:ext uri="{FF2B5EF4-FFF2-40B4-BE49-F238E27FC236}">
                <a16:creationId xmlns:a16="http://schemas.microsoft.com/office/drawing/2014/main" id="{DCFDE121-67A1-407B-A6E2-D5B255A4F712}"/>
              </a:ext>
            </a:extLst>
          </p:cNvPr>
          <p:cNvSpPr/>
          <p:nvPr userDrawn="1"/>
        </p:nvSpPr>
        <p:spPr>
          <a:xfrm>
            <a:off x="1282168" y="0"/>
            <a:ext cx="1855263" cy="4459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45C2B05-C32D-4F66-8BDA-0F4824844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575672" y="4121035"/>
            <a:ext cx="3337712" cy="63919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  <p:sp>
        <p:nvSpPr>
          <p:cNvPr id="4" name="Obraz — symbol zastępczy 3">
            <a:extLst>
              <a:ext uri="{FF2B5EF4-FFF2-40B4-BE49-F238E27FC236}">
                <a16:creationId xmlns:a16="http://schemas.microsoft.com/office/drawing/2014/main" id="{67AE0851-B0C9-475B-8AD9-7C6A141FDDE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414645" y="758825"/>
            <a:ext cx="599148" cy="600075"/>
          </a:xfrm>
        </p:spPr>
        <p:txBody>
          <a:bodyPr rtlCol="0" anchor="ctr"/>
          <a:lstStyle>
            <a:lvl1pPr marL="0" indent="0" algn="ctr">
              <a:buNone/>
              <a:defRPr sz="10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2" name="Tekst — symbol zastępczy 10">
            <a:extLst>
              <a:ext uri="{FF2B5EF4-FFF2-40B4-BE49-F238E27FC236}">
                <a16:creationId xmlns:a16="http://schemas.microsoft.com/office/drawing/2014/main" id="{32254E01-FD47-43F3-A74C-720A0EA4C2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645" y="1388209"/>
            <a:ext cx="3281555" cy="42639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8" name="Tekst — symbol zastępczy 10">
            <a:extLst>
              <a:ext uri="{FF2B5EF4-FFF2-40B4-BE49-F238E27FC236}">
                <a16:creationId xmlns:a16="http://schemas.microsoft.com/office/drawing/2014/main" id="{9B911B77-02F4-42D2-8639-A3F7EAFB71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4645" y="1767713"/>
            <a:ext cx="3281555" cy="1125740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2" name="Obraz — symbol zastępczy 3">
            <a:extLst>
              <a:ext uri="{FF2B5EF4-FFF2-40B4-BE49-F238E27FC236}">
                <a16:creationId xmlns:a16="http://schemas.microsoft.com/office/drawing/2014/main" id="{0FBF118A-5599-4A55-9939-8075D74851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414645" y="3251858"/>
            <a:ext cx="599148" cy="600075"/>
          </a:xfrm>
        </p:spPr>
        <p:txBody>
          <a:bodyPr rtlCol="0" anchor="ctr"/>
          <a:lstStyle>
            <a:lvl1pPr marL="0" indent="0" algn="ctr">
              <a:buNone/>
              <a:defRPr sz="10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4" name="Tekst — symbol zastępczy 10">
            <a:extLst>
              <a:ext uri="{FF2B5EF4-FFF2-40B4-BE49-F238E27FC236}">
                <a16:creationId xmlns:a16="http://schemas.microsoft.com/office/drawing/2014/main" id="{066BB17E-99F0-43A3-99AA-F928695311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4645" y="3866925"/>
            <a:ext cx="3281555" cy="428891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0" name="Tekst — symbol zastępczy 10">
            <a:extLst>
              <a:ext uri="{FF2B5EF4-FFF2-40B4-BE49-F238E27FC236}">
                <a16:creationId xmlns:a16="http://schemas.microsoft.com/office/drawing/2014/main" id="{934F74CA-3E2F-4F3A-BE25-F8D95721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4645" y="4248925"/>
            <a:ext cx="3281555" cy="1429216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7" name="Obraz — symbol zastępczy 3">
            <a:extLst>
              <a:ext uri="{FF2B5EF4-FFF2-40B4-BE49-F238E27FC236}">
                <a16:creationId xmlns:a16="http://schemas.microsoft.com/office/drawing/2014/main" id="{B5A383D6-9A09-46E4-8DD5-684C3B04E15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077157" y="773142"/>
            <a:ext cx="599148" cy="600075"/>
          </a:xfrm>
        </p:spPr>
        <p:txBody>
          <a:bodyPr rtlCol="0" anchor="ctr"/>
          <a:lstStyle>
            <a:lvl1pPr marL="0" indent="0" algn="ctr">
              <a:buNone/>
              <a:defRPr sz="10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3" name="Tekst — symbol zastępczy 10">
            <a:extLst>
              <a:ext uri="{FF2B5EF4-FFF2-40B4-BE49-F238E27FC236}">
                <a16:creationId xmlns:a16="http://schemas.microsoft.com/office/drawing/2014/main" id="{76D712C8-D0F1-407A-AAC4-D86C1FDDCD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2244" y="1388209"/>
            <a:ext cx="3281556" cy="42639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9" name="Tekst — symbol zastępczy 10">
            <a:extLst>
              <a:ext uri="{FF2B5EF4-FFF2-40B4-BE49-F238E27FC236}">
                <a16:creationId xmlns:a16="http://schemas.microsoft.com/office/drawing/2014/main" id="{41C731A4-58E7-4726-BFC7-23260BCD62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2244" y="1767713"/>
            <a:ext cx="3281556" cy="1125740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E7D15CF3-8EFD-40BC-B749-25F401BC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8A1DB08D-5054-4577-AA1B-BA9D87CF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9FEF9931-2A77-46BF-822E-D503CEAF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64161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mówienie produk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raz — symbol zastępczy 2">
            <a:extLst>
              <a:ext uri="{FF2B5EF4-FFF2-40B4-BE49-F238E27FC236}">
                <a16:creationId xmlns:a16="http://schemas.microsoft.com/office/drawing/2014/main" id="{693F3E0E-712E-4821-A89E-6727BD3825A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466725"/>
            <a:ext cx="4858139" cy="5924550"/>
          </a:xfr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394311D2-47FE-44C1-9B1C-179CAA33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l-PL" noProof="0"/>
              <a:t>20XX-08-03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6EDFF648-B296-4801-91A9-A6868BFA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7364D7C8-0561-4530-BCD5-AB0BB197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10" name="Tekst — symbol zastępczy 10">
            <a:extLst>
              <a:ext uri="{FF2B5EF4-FFF2-40B4-BE49-F238E27FC236}">
                <a16:creationId xmlns:a16="http://schemas.microsoft.com/office/drawing/2014/main" id="{B50F7E33-83E1-4951-9CEC-14866D6A3C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98135" y="2759613"/>
            <a:ext cx="2824355" cy="1117566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4F01B4AA-8A2C-488B-A306-BC09BA1C66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98135" y="2176946"/>
            <a:ext cx="2824355" cy="58153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2" name="Tekst — symbol zastępczy 10">
            <a:extLst>
              <a:ext uri="{FF2B5EF4-FFF2-40B4-BE49-F238E27FC236}">
                <a16:creationId xmlns:a16="http://schemas.microsoft.com/office/drawing/2014/main" id="{C79840D9-3F3D-4DFB-9592-867BB8CA12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45966" y="2759613"/>
            <a:ext cx="2595758" cy="1117566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3" name="Tekst — symbol zastępczy 10">
            <a:extLst>
              <a:ext uri="{FF2B5EF4-FFF2-40B4-BE49-F238E27FC236}">
                <a16:creationId xmlns:a16="http://schemas.microsoft.com/office/drawing/2014/main" id="{32DFBC7C-0887-40D8-93DA-CBE9F58B1C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45966" y="2176946"/>
            <a:ext cx="2595758" cy="58153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4" name="Tekst — symbol zastępczy 10">
            <a:extLst>
              <a:ext uri="{FF2B5EF4-FFF2-40B4-BE49-F238E27FC236}">
                <a16:creationId xmlns:a16="http://schemas.microsoft.com/office/drawing/2014/main" id="{C3C60B52-4450-4317-A5DF-A3E617C12A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98135" y="4712146"/>
            <a:ext cx="2824355" cy="1117566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5" name="Tekst — symbol zastępczy 10">
            <a:extLst>
              <a:ext uri="{FF2B5EF4-FFF2-40B4-BE49-F238E27FC236}">
                <a16:creationId xmlns:a16="http://schemas.microsoft.com/office/drawing/2014/main" id="{75F1DE6B-CBDA-40EB-A055-4FDC09ACC6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98135" y="4129479"/>
            <a:ext cx="2824355" cy="58153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6" name="Tekst — symbol zastępczy 10">
            <a:extLst>
              <a:ext uri="{FF2B5EF4-FFF2-40B4-BE49-F238E27FC236}">
                <a16:creationId xmlns:a16="http://schemas.microsoft.com/office/drawing/2014/main" id="{A9593E99-8D88-45AD-83AF-7F7F9AB693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45966" y="4712146"/>
            <a:ext cx="2595758" cy="1117566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7" name="Tekst — symbol zastępczy 10">
            <a:extLst>
              <a:ext uri="{FF2B5EF4-FFF2-40B4-BE49-F238E27FC236}">
                <a16:creationId xmlns:a16="http://schemas.microsoft.com/office/drawing/2014/main" id="{D95823CC-CA7F-4F5B-B442-48A39696933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45966" y="4129479"/>
            <a:ext cx="2595758" cy="58153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8F87501-8949-4796-90C5-50D20B54AA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86411" y="941112"/>
            <a:ext cx="6074545" cy="639192"/>
          </a:xfrm>
        </p:spPr>
        <p:txBody>
          <a:bodyPr rtlCol="0"/>
          <a:lstStyle/>
          <a:p>
            <a:pPr rtl="0"/>
            <a:r>
              <a:rPr lang="pl-PL" noProof="0" dirty="0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val="398336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rzyści z produk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>
            <a:extLst>
              <a:ext uri="{FF2B5EF4-FFF2-40B4-BE49-F238E27FC236}">
                <a16:creationId xmlns:a16="http://schemas.microsoft.com/office/drawing/2014/main" id="{E70A3F71-78A0-4742-B701-4A1489F5A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69108"/>
            <a:ext cx="4243755" cy="20771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10" name="Obraz — symbol zastępczy 9">
            <a:extLst>
              <a:ext uri="{FF2B5EF4-FFF2-40B4-BE49-F238E27FC236}">
                <a16:creationId xmlns:a16="http://schemas.microsoft.com/office/drawing/2014/main" id="{2CB7E97A-4B46-429D-80E3-5A2E689EFA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00375" y="466724"/>
            <a:ext cx="9191625" cy="6391275"/>
          </a:xfrm>
          <a:custGeom>
            <a:avLst/>
            <a:gdLst>
              <a:gd name="connsiteX0" fmla="*/ 0 w 9191625"/>
              <a:gd name="connsiteY0" fmla="*/ 0 h 6391275"/>
              <a:gd name="connsiteX1" fmla="*/ 9191625 w 9191625"/>
              <a:gd name="connsiteY1" fmla="*/ 0 h 6391275"/>
              <a:gd name="connsiteX2" fmla="*/ 9191625 w 9191625"/>
              <a:gd name="connsiteY2" fmla="*/ 6391275 h 6391275"/>
              <a:gd name="connsiteX3" fmla="*/ 0 w 9191625"/>
              <a:gd name="connsiteY3" fmla="*/ 6391275 h 6391275"/>
              <a:gd name="connsiteX4" fmla="*/ 0 w 9191625"/>
              <a:gd name="connsiteY4" fmla="*/ 4779506 h 6391275"/>
              <a:gd name="connsiteX5" fmla="*/ 1243380 w 9191625"/>
              <a:gd name="connsiteY5" fmla="*/ 4779506 h 6391275"/>
              <a:gd name="connsiteX6" fmla="*/ 1243380 w 9191625"/>
              <a:gd name="connsiteY6" fmla="*/ 2702384 h 6391275"/>
              <a:gd name="connsiteX7" fmla="*/ 0 w 9191625"/>
              <a:gd name="connsiteY7" fmla="*/ 2702384 h 639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91625" h="6391275">
                <a:moveTo>
                  <a:pt x="0" y="0"/>
                </a:moveTo>
                <a:lnTo>
                  <a:pt x="9191625" y="0"/>
                </a:lnTo>
                <a:lnTo>
                  <a:pt x="9191625" y="6391275"/>
                </a:lnTo>
                <a:lnTo>
                  <a:pt x="0" y="6391275"/>
                </a:lnTo>
                <a:lnTo>
                  <a:pt x="0" y="4779506"/>
                </a:lnTo>
                <a:lnTo>
                  <a:pt x="1243380" y="4779506"/>
                </a:lnTo>
                <a:lnTo>
                  <a:pt x="1243380" y="2702384"/>
                </a:lnTo>
                <a:lnTo>
                  <a:pt x="0" y="2702384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6059D5F7-4F29-467D-8261-4E075BB2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DE2C6787-293A-4CC2-A2D2-E2881CC6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A611C36F-4448-4279-8552-28C42EC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8" name="Tekst — symbol zastępczy 10">
            <a:extLst>
              <a:ext uri="{FF2B5EF4-FFF2-40B4-BE49-F238E27FC236}">
                <a16:creationId xmlns:a16="http://schemas.microsoft.com/office/drawing/2014/main" id="{CCB8AC8A-361C-4A01-AEB1-112BEAC487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2133" y="3384898"/>
            <a:ext cx="3519487" cy="1588392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E847092-EAA4-4108-A528-108AD1F964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0518" y="2211168"/>
            <a:ext cx="5829300" cy="662096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296700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separato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BCFABFC7-4108-49F4-A75A-5AB472AA2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847139"/>
            <a:ext cx="12192000" cy="11637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7" name="Obraz — symbol zastępczy 6">
            <a:extLst>
              <a:ext uri="{FF2B5EF4-FFF2-40B4-BE49-F238E27FC236}">
                <a16:creationId xmlns:a16="http://schemas.microsoft.com/office/drawing/2014/main" id="{B162CB3A-11BC-4C5C-B53D-B965CFA2B6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466725"/>
            <a:ext cx="11258550" cy="5924550"/>
          </a:xfrm>
          <a:custGeom>
            <a:avLst/>
            <a:gdLst>
              <a:gd name="connsiteX0" fmla="*/ 0 w 11258550"/>
              <a:gd name="connsiteY0" fmla="*/ 3544135 h 5924550"/>
              <a:gd name="connsiteX1" fmla="*/ 11258550 w 11258550"/>
              <a:gd name="connsiteY1" fmla="*/ 3544135 h 5924550"/>
              <a:gd name="connsiteX2" fmla="*/ 11258550 w 11258550"/>
              <a:gd name="connsiteY2" fmla="*/ 5924550 h 5924550"/>
              <a:gd name="connsiteX3" fmla="*/ 0 w 11258550"/>
              <a:gd name="connsiteY3" fmla="*/ 5924550 h 5924550"/>
              <a:gd name="connsiteX4" fmla="*/ 0 w 11258550"/>
              <a:gd name="connsiteY4" fmla="*/ 0 h 5924550"/>
              <a:gd name="connsiteX5" fmla="*/ 11258550 w 11258550"/>
              <a:gd name="connsiteY5" fmla="*/ 0 h 5924550"/>
              <a:gd name="connsiteX6" fmla="*/ 11258550 w 11258550"/>
              <a:gd name="connsiteY6" fmla="*/ 2380414 h 5924550"/>
              <a:gd name="connsiteX7" fmla="*/ 0 w 11258550"/>
              <a:gd name="connsiteY7" fmla="*/ 2380414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58550" h="5924550">
                <a:moveTo>
                  <a:pt x="0" y="3544135"/>
                </a:moveTo>
                <a:lnTo>
                  <a:pt x="11258550" y="3544135"/>
                </a:lnTo>
                <a:lnTo>
                  <a:pt x="11258550" y="5924550"/>
                </a:lnTo>
                <a:lnTo>
                  <a:pt x="0" y="5924550"/>
                </a:lnTo>
                <a:close/>
                <a:moveTo>
                  <a:pt x="0" y="0"/>
                </a:moveTo>
                <a:lnTo>
                  <a:pt x="11258550" y="0"/>
                </a:lnTo>
                <a:lnTo>
                  <a:pt x="11258550" y="2380414"/>
                </a:lnTo>
                <a:lnTo>
                  <a:pt x="0" y="2380414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F9EBBDF-3A3F-40FD-9752-1D92BFAD1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38" y="3001020"/>
            <a:ext cx="8412524" cy="938559"/>
          </a:xfrm>
        </p:spPr>
        <p:txBody>
          <a:bodyPr rtlCol="0"/>
          <a:lstStyle>
            <a:lvl1pPr algn="ctr">
              <a:defRPr sz="5000" spc="100" baseline="0"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346232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l biznes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86457E51-8279-450D-ABC2-889F91AD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44F52AC3-8AAB-49A9-8BB4-9A82193F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C242EBEF-1685-466C-9FC9-D1A2D4A6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8" name="Obraz — symbol zastępczy 7">
            <a:extLst>
              <a:ext uri="{FF2B5EF4-FFF2-40B4-BE49-F238E27FC236}">
                <a16:creationId xmlns:a16="http://schemas.microsoft.com/office/drawing/2014/main" id="{5360F31D-8187-4BBF-807F-BCD7628363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" y="466725"/>
            <a:ext cx="6096000" cy="5924550"/>
          </a:xfr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10" name="Tekst — symbol zastępczy 10">
            <a:extLst>
              <a:ext uri="{FF2B5EF4-FFF2-40B4-BE49-F238E27FC236}">
                <a16:creationId xmlns:a16="http://schemas.microsoft.com/office/drawing/2014/main" id="{361D3AC4-50E4-442B-88DA-99E01D461FA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34200" y="2183098"/>
            <a:ext cx="4419600" cy="64207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2BA1C8C7-E942-4381-8DFB-35C0D375D5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1632228"/>
            <a:ext cx="4419600" cy="55087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8" name="Tekst — symbol zastępczy 10">
            <a:extLst>
              <a:ext uri="{FF2B5EF4-FFF2-40B4-BE49-F238E27FC236}">
                <a16:creationId xmlns:a16="http://schemas.microsoft.com/office/drawing/2014/main" id="{619FB69F-436E-4680-805E-129656D1F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34200" y="3732794"/>
            <a:ext cx="4419600" cy="64207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9" name="Tekst — symbol zastępczy 10">
            <a:extLst>
              <a:ext uri="{FF2B5EF4-FFF2-40B4-BE49-F238E27FC236}">
                <a16:creationId xmlns:a16="http://schemas.microsoft.com/office/drawing/2014/main" id="{9EEFB823-5D40-4C5F-8E5C-8DA5459631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34200" y="3181924"/>
            <a:ext cx="4419600" cy="55087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0" name="Tekst — symbol zastępczy 10">
            <a:extLst>
              <a:ext uri="{FF2B5EF4-FFF2-40B4-BE49-F238E27FC236}">
                <a16:creationId xmlns:a16="http://schemas.microsoft.com/office/drawing/2014/main" id="{97A70DDF-2854-466D-AE9A-7AA7BF3298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34200" y="5307885"/>
            <a:ext cx="4419600" cy="64207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1" name="Tekst — symbol zastępczy 10">
            <a:extLst>
              <a:ext uri="{FF2B5EF4-FFF2-40B4-BE49-F238E27FC236}">
                <a16:creationId xmlns:a16="http://schemas.microsoft.com/office/drawing/2014/main" id="{C6C41E82-34D6-471D-81E8-FCA62C7F22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34200" y="4757015"/>
            <a:ext cx="4419600" cy="55087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A0E1AE8-90BE-4DE3-93E9-B997D48FE6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3162" y="668924"/>
            <a:ext cx="6041908" cy="64207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74056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zegląd rynk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E12FB566-AB0F-4A84-A379-5B7A132A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310B01EE-E344-461A-85A0-3AA7F83A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6C09A25E-2DC1-49B1-A962-EFCDB81F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8" name="Obraz — symbol zastępczy 7">
            <a:extLst>
              <a:ext uri="{FF2B5EF4-FFF2-40B4-BE49-F238E27FC236}">
                <a16:creationId xmlns:a16="http://schemas.microsoft.com/office/drawing/2014/main" id="{6848D9ED-15C8-4EA0-B95F-CFD1BAF0A54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809750" y="475743"/>
            <a:ext cx="6475268" cy="5915532"/>
          </a:xfr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2CEF9385-3B06-4216-9420-A91190C6B7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91419" y="1125633"/>
            <a:ext cx="2937452" cy="119269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2" name="Tekst — symbol zastępczy 10">
            <a:extLst>
              <a:ext uri="{FF2B5EF4-FFF2-40B4-BE49-F238E27FC236}">
                <a16:creationId xmlns:a16="http://schemas.microsoft.com/office/drawing/2014/main" id="{D01ADD07-F155-4B1F-B204-2284F6999B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91419" y="746129"/>
            <a:ext cx="2937452" cy="4263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buNone/>
              <a:defRPr sz="20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3" name="Tekst — symbol zastępczy 10">
            <a:extLst>
              <a:ext uri="{FF2B5EF4-FFF2-40B4-BE49-F238E27FC236}">
                <a16:creationId xmlns:a16="http://schemas.microsoft.com/office/drawing/2014/main" id="{129012F5-57FB-4F6F-8FF8-DBA65EC1EF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1419" y="4716842"/>
            <a:ext cx="2937452" cy="1106662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4" name="Tekst — symbol zastępczy 10">
            <a:extLst>
              <a:ext uri="{FF2B5EF4-FFF2-40B4-BE49-F238E27FC236}">
                <a16:creationId xmlns:a16="http://schemas.microsoft.com/office/drawing/2014/main" id="{FF8E7E45-85D4-40EE-836F-76055F0F8E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91419" y="4337338"/>
            <a:ext cx="2937452" cy="4263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buNone/>
              <a:defRPr sz="20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5" name="Tekst — symbol zastępczy 10">
            <a:extLst>
              <a:ext uri="{FF2B5EF4-FFF2-40B4-BE49-F238E27FC236}">
                <a16:creationId xmlns:a16="http://schemas.microsoft.com/office/drawing/2014/main" id="{E315DB3C-D2E4-4310-8A18-71457CBD7A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91419" y="2964253"/>
            <a:ext cx="2937452" cy="1106662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6" name="Tekst — symbol zastępczy 10">
            <a:extLst>
              <a:ext uri="{FF2B5EF4-FFF2-40B4-BE49-F238E27FC236}">
                <a16:creationId xmlns:a16="http://schemas.microsoft.com/office/drawing/2014/main" id="{D8DBA9F3-328C-4BAE-A2E1-0FBFE3A476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91419" y="2584749"/>
            <a:ext cx="2937452" cy="4263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buNone/>
              <a:defRPr sz="20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98B7365-7137-471F-BFE9-2F6C36293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914546" y="3092260"/>
            <a:ext cx="5719734" cy="68249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367392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75826315-2B7F-4C57-86AC-F861837D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277E89F0-5C7D-4785-9E27-B2AC9192E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9E8B7DCF-7168-4376-8641-10965E65A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l-PL" noProof="0"/>
              <a:t>20XX-08-03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9E498FEF-9751-417B-82B2-BBAD07665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l-PL" noProof="0"/>
              <a:t>PREZENTACJA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FFF7CE99-0833-4AF7-954F-3E4BD5F9C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21940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b="1" kern="1200" cap="all" spc="200" baseline="0">
          <a:ln w="19050">
            <a:solidFill>
              <a:schemeClr val="accent1"/>
            </a:solidFill>
          </a:ln>
          <a:noFill/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— symbol zastępczy 7" descr="Zbliżenie dwóch osób trzymających się za ręce">
            <a:extLst>
              <a:ext uri="{FF2B5EF4-FFF2-40B4-BE49-F238E27FC236}">
                <a16:creationId xmlns:a16="http://schemas.microsoft.com/office/drawing/2014/main" id="{E41FFEB7-5147-4211-9DEE-48A580FDD93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725" y="466725"/>
            <a:ext cx="11258550" cy="5924550"/>
          </a:xfrm>
        </p:spPr>
      </p:pic>
      <p:sp>
        <p:nvSpPr>
          <p:cNvPr id="20" name="Tytuł 19">
            <a:extLst>
              <a:ext uri="{FF2B5EF4-FFF2-40B4-BE49-F238E27FC236}">
                <a16:creationId xmlns:a16="http://schemas.microsoft.com/office/drawing/2014/main" id="{49020275-58F0-4491-8E8A-0A2AD5ED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161" y="5411948"/>
            <a:ext cx="4933678" cy="640080"/>
          </a:xfrm>
        </p:spPr>
        <p:txBody>
          <a:bodyPr rtlCol="0">
            <a:noAutofit/>
          </a:bodyPr>
          <a:lstStyle/>
          <a:p>
            <a:pPr rtl="0"/>
            <a:r>
              <a:rPr lang="pl-PL" sz="3200" dirty="0" err="1"/>
              <a:t>rewarding</a:t>
            </a:r>
            <a:r>
              <a:rPr lang="pl-PL" sz="3200" dirty="0"/>
              <a:t> </a:t>
            </a:r>
            <a:r>
              <a:rPr lang="pl-PL" sz="3200" dirty="0" err="1"/>
              <a:t>Insurance</a:t>
            </a:r>
            <a:r>
              <a:rPr lang="pl-PL" sz="3200" dirty="0"/>
              <a:t> </a:t>
            </a:r>
          </a:p>
        </p:txBody>
      </p:sp>
      <p:sp>
        <p:nvSpPr>
          <p:cNvPr id="6" name="Tekst — symbol zastępczy 5">
            <a:extLst>
              <a:ext uri="{FF2B5EF4-FFF2-40B4-BE49-F238E27FC236}">
                <a16:creationId xmlns:a16="http://schemas.microsoft.com/office/drawing/2014/main" id="{3D1A5B04-2A0C-49EF-AC0E-822E3C090B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60921" y="6176266"/>
            <a:ext cx="4270159" cy="339247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l-PL" dirty="0"/>
              <a:t>grupa-bez-nazwy​</a:t>
            </a:r>
          </a:p>
        </p:txBody>
      </p:sp>
    </p:spTree>
    <p:extLst>
      <p:ext uri="{BB962C8B-B14F-4D97-AF65-F5344CB8AC3E}">
        <p14:creationId xmlns:p14="http://schemas.microsoft.com/office/powerpoint/2010/main" val="2409068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ytuł 26">
            <a:extLst>
              <a:ext uri="{FF2B5EF4-FFF2-40B4-BE49-F238E27FC236}">
                <a16:creationId xmlns:a16="http://schemas.microsoft.com/office/drawing/2014/main" id="{B288E94B-1B9A-42EA-8432-6AE5903C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Nasza konkurencja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43618C5B-6AEC-4264-A78C-604201FC2C5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7045" y="1804968"/>
            <a:ext cx="2824355" cy="581530"/>
          </a:xfrm>
        </p:spPr>
        <p:txBody>
          <a:bodyPr rtlCol="0"/>
          <a:lstStyle/>
          <a:p>
            <a:pPr rtl="0"/>
            <a:r>
              <a:rPr lang="pl-PL"/>
              <a:t>Contoso​</a:t>
            </a:r>
          </a:p>
        </p:txBody>
      </p:sp>
      <p:sp>
        <p:nvSpPr>
          <p:cNvPr id="8" name="Tekst — symbol zastępczy 7">
            <a:extLst>
              <a:ext uri="{FF2B5EF4-FFF2-40B4-BE49-F238E27FC236}">
                <a16:creationId xmlns:a16="http://schemas.microsoft.com/office/drawing/2014/main" id="{9CC98BF1-21A5-417A-B192-6B11AA3C9A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7045" y="2387634"/>
            <a:ext cx="2824355" cy="3711414"/>
          </a:xfrm>
        </p:spPr>
        <p:txBody>
          <a:bodyPr rtlCol="0"/>
          <a:lstStyle/>
          <a:p>
            <a:pPr rtl="0"/>
            <a:r>
              <a:rPr lang="pl-PL"/>
              <a:t>Cena naszego produktu jest niższa od cen produktów medycznych oferowanych przez inne firmy na rynku</a:t>
            </a:r>
          </a:p>
          <a:p>
            <a:pPr rtl="0"/>
            <a:r>
              <a:rPr lang="pl-PL"/>
              <a:t>Szybkie i łatwe w użyciu w porównaniu ze złożonym systemem zamawiania konkurencji</a:t>
            </a:r>
          </a:p>
          <a:p>
            <a:pPr rtl="0"/>
            <a:r>
              <a:rPr lang="pl-PL"/>
              <a:t>Przystępna cena jest głównym czynnikiem, który przyciąga szpitale do naszego produktu</a:t>
            </a:r>
          </a:p>
        </p:txBody>
      </p:sp>
      <p:sp>
        <p:nvSpPr>
          <p:cNvPr id="13" name="Tekst — symbol zastępczy 12">
            <a:extLst>
              <a:ext uri="{FF2B5EF4-FFF2-40B4-BE49-F238E27FC236}">
                <a16:creationId xmlns:a16="http://schemas.microsoft.com/office/drawing/2014/main" id="{BE0E564F-3940-47BB-9805-956A914DF1E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45452" y="1802984"/>
            <a:ext cx="2824355" cy="581530"/>
          </a:xfrm>
        </p:spPr>
        <p:txBody>
          <a:bodyPr rtlCol="0"/>
          <a:lstStyle/>
          <a:p>
            <a:pPr rtl="0"/>
            <a:r>
              <a:rPr lang="pl-PL"/>
              <a:t>Konkurenci</a:t>
            </a:r>
          </a:p>
        </p:txBody>
      </p:sp>
      <p:sp>
        <p:nvSpPr>
          <p:cNvPr id="12" name="Tekst — symbol zastępczy 11">
            <a:extLst>
              <a:ext uri="{FF2B5EF4-FFF2-40B4-BE49-F238E27FC236}">
                <a16:creationId xmlns:a16="http://schemas.microsoft.com/office/drawing/2014/main" id="{BDEFB022-503C-413E-B453-E61BBA328A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45452" y="2385650"/>
            <a:ext cx="2824355" cy="3392805"/>
          </a:xfrm>
        </p:spPr>
        <p:txBody>
          <a:bodyPr rtlCol="0"/>
          <a:lstStyle/>
          <a:p>
            <a:pPr rtl="0"/>
            <a:r>
              <a:rPr lang="pl-PL"/>
              <a:t>Firma A</a:t>
            </a:r>
            <a:br>
              <a:rPr lang="pl-PL"/>
            </a:br>
            <a:r>
              <a:rPr lang="pl-PL"/>
              <a:t>Produkt jest droższy</a:t>
            </a:r>
          </a:p>
          <a:p>
            <a:pPr rtl="0"/>
            <a:r>
              <a:rPr lang="pl-PL"/>
              <a:t>Firmy B i C</a:t>
            </a:r>
            <a:br>
              <a:rPr lang="pl-PL"/>
            </a:br>
            <a:r>
              <a:rPr lang="pl-PL"/>
              <a:t>Produkt jest drogi i niewygodny w użyciu</a:t>
            </a:r>
          </a:p>
          <a:p>
            <a:pPr rtl="0"/>
            <a:r>
              <a:rPr lang="pl-PL"/>
              <a:t>Firmy D i E</a:t>
            </a:r>
            <a:br>
              <a:rPr lang="pl-PL"/>
            </a:br>
            <a:r>
              <a:rPr lang="pl-PL"/>
              <a:t>Produkt jest tani, ale niewygodny w użyciu</a:t>
            </a:r>
          </a:p>
        </p:txBody>
      </p:sp>
      <p:pic>
        <p:nvPicPr>
          <p:cNvPr id="42" name="Obraz — symbol zastępczy 41" descr="Zbliżenie chirurga">
            <a:extLst>
              <a:ext uri="{FF2B5EF4-FFF2-40B4-BE49-F238E27FC236}">
                <a16:creationId xmlns:a16="http://schemas.microsoft.com/office/drawing/2014/main" id="{3CFA0244-69A5-45A7-BFC3-BCB86FD02A3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33860" y="466725"/>
            <a:ext cx="4858139" cy="5924550"/>
          </a:xfrm>
        </p:spPr>
      </p:pic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93A192AF-B844-47F4-B7BD-C0F0CB32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/>
              <a:t>20XX-08-03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69D28ABD-A568-4353-9EA5-3905B396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/>
              <a:t>PREZENTACJA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1AEFA8D6-0E6F-440E-A2B8-74919582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 rtl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8881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ytuł 48">
            <a:extLst>
              <a:ext uri="{FF2B5EF4-FFF2-40B4-BE49-F238E27FC236}">
                <a16:creationId xmlns:a16="http://schemas.microsoft.com/office/drawing/2014/main" id="{488CBCB9-624B-47E1-BBFE-EFDA55B9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Konkurencja</a:t>
            </a:r>
          </a:p>
        </p:txBody>
      </p:sp>
      <p:sp>
        <p:nvSpPr>
          <p:cNvPr id="9" name="Tekst — symbol zastępczy 8">
            <a:extLst>
              <a:ext uri="{FF2B5EF4-FFF2-40B4-BE49-F238E27FC236}">
                <a16:creationId xmlns:a16="http://schemas.microsoft.com/office/drawing/2014/main" id="{D319D9DF-158F-48E0-9446-1C3D465DED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78036" y="1767731"/>
            <a:ext cx="1706966" cy="426393"/>
          </a:xfrm>
        </p:spPr>
        <p:txBody>
          <a:bodyPr rtlCol="0">
            <a:normAutofit/>
          </a:bodyPr>
          <a:lstStyle/>
          <a:p>
            <a:pPr rtl="0"/>
            <a:r>
              <a:rPr lang="pl-PL"/>
              <a:t>Wygodny</a:t>
            </a:r>
          </a:p>
        </p:txBody>
      </p:sp>
      <p:sp>
        <p:nvSpPr>
          <p:cNvPr id="144" name="Prostokąt 143">
            <a:extLst>
              <a:ext uri="{FF2B5EF4-FFF2-40B4-BE49-F238E27FC236}">
                <a16:creationId xmlns:a16="http://schemas.microsoft.com/office/drawing/2014/main" id="{F765386F-B3D7-492E-8F23-241B318A4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29186" y="2866045"/>
            <a:ext cx="449015" cy="44901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81" name="Tekst — symbol zastępczy 80">
            <a:extLst>
              <a:ext uri="{FF2B5EF4-FFF2-40B4-BE49-F238E27FC236}">
                <a16:creationId xmlns:a16="http://schemas.microsoft.com/office/drawing/2014/main" id="{8690B473-154F-42B6-8BE4-A7CD71DCE54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696547" y="2870279"/>
            <a:ext cx="913553" cy="426393"/>
          </a:xfrm>
        </p:spPr>
        <p:txBody>
          <a:bodyPr rtlCol="0"/>
          <a:lstStyle/>
          <a:p>
            <a:pPr rtl="0"/>
            <a:r>
              <a:rPr lang="pl-PL"/>
              <a:t>A</a:t>
            </a:r>
          </a:p>
        </p:txBody>
      </p:sp>
      <p:sp>
        <p:nvSpPr>
          <p:cNvPr id="150" name="Prostokąt 149">
            <a:extLst>
              <a:ext uri="{FF2B5EF4-FFF2-40B4-BE49-F238E27FC236}">
                <a16:creationId xmlns:a16="http://schemas.microsoft.com/office/drawing/2014/main" id="{D105C7BA-E05D-4765-A5F9-187A7E1F6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21297" y="2566987"/>
            <a:ext cx="2057805" cy="767123"/>
          </a:xfrm>
          <a:prstGeom prst="rect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60" name="Tekst — symbol zastępczy 59">
            <a:extLst>
              <a:ext uri="{FF2B5EF4-FFF2-40B4-BE49-F238E27FC236}">
                <a16:creationId xmlns:a16="http://schemas.microsoft.com/office/drawing/2014/main" id="{F4EEB6D3-665D-42E9-B35E-5CEDCCC2ED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85000" y="2740969"/>
            <a:ext cx="1929792" cy="426393"/>
          </a:xfrm>
        </p:spPr>
        <p:txBody>
          <a:bodyPr rtlCol="0">
            <a:normAutofit/>
          </a:bodyPr>
          <a:lstStyle/>
          <a:p>
            <a:pPr rtl="0"/>
            <a:r>
              <a:rPr lang="pl-PL"/>
              <a:t>Contoso</a:t>
            </a:r>
          </a:p>
        </p:txBody>
      </p:sp>
      <p:sp>
        <p:nvSpPr>
          <p:cNvPr id="79" name="Tekst — symbol zastępczy 78">
            <a:extLst>
              <a:ext uri="{FF2B5EF4-FFF2-40B4-BE49-F238E27FC236}">
                <a16:creationId xmlns:a16="http://schemas.microsoft.com/office/drawing/2014/main" id="{F30B3AF5-25F5-4CEE-B0D8-F1822F8F16B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8200" y="3792884"/>
            <a:ext cx="1706966" cy="426393"/>
          </a:xfrm>
        </p:spPr>
        <p:txBody>
          <a:bodyPr rtlCol="0">
            <a:normAutofit/>
          </a:bodyPr>
          <a:lstStyle/>
          <a:p>
            <a:pPr rtl="0"/>
            <a:r>
              <a:rPr lang="pl-PL"/>
              <a:t>Kosztowne</a:t>
            </a:r>
          </a:p>
        </p:txBody>
      </p:sp>
      <p:sp>
        <p:nvSpPr>
          <p:cNvPr id="80" name="Tekst — symbol zastępczy 79">
            <a:extLst>
              <a:ext uri="{FF2B5EF4-FFF2-40B4-BE49-F238E27FC236}">
                <a16:creationId xmlns:a16="http://schemas.microsoft.com/office/drawing/2014/main" id="{716DB1D6-DA61-4501-B665-F93178C934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46834" y="3792884"/>
            <a:ext cx="1706966" cy="426393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pl-PL"/>
              <a:t>Przystępne cenowo</a:t>
            </a:r>
          </a:p>
        </p:txBody>
      </p:sp>
      <p:sp>
        <p:nvSpPr>
          <p:cNvPr id="142" name="Prostokąt 141">
            <a:extLst>
              <a:ext uri="{FF2B5EF4-FFF2-40B4-BE49-F238E27FC236}">
                <a16:creationId xmlns:a16="http://schemas.microsoft.com/office/drawing/2014/main" id="{FFB58F6E-8094-46B0-A8B5-37C0413A3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91236" y="4241558"/>
            <a:ext cx="449015" cy="4490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59" name="Tekst — symbol zastępczy 58">
            <a:extLst>
              <a:ext uri="{FF2B5EF4-FFF2-40B4-BE49-F238E27FC236}">
                <a16:creationId xmlns:a16="http://schemas.microsoft.com/office/drawing/2014/main" id="{57768D61-ED5B-4BD1-9611-91E9ED86EA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859358" y="4263233"/>
            <a:ext cx="913553" cy="426393"/>
          </a:xfrm>
        </p:spPr>
        <p:txBody>
          <a:bodyPr rtlCol="0">
            <a:normAutofit/>
          </a:bodyPr>
          <a:lstStyle/>
          <a:p>
            <a:pPr rtl="0"/>
            <a:r>
              <a:rPr lang="pl-PL"/>
              <a:t>B</a:t>
            </a:r>
          </a:p>
        </p:txBody>
      </p:sp>
      <p:sp>
        <p:nvSpPr>
          <p:cNvPr id="146" name="Prostokąt 145">
            <a:extLst>
              <a:ext uri="{FF2B5EF4-FFF2-40B4-BE49-F238E27FC236}">
                <a16:creationId xmlns:a16="http://schemas.microsoft.com/office/drawing/2014/main" id="{E950A4A0-A1DD-4FDD-A314-9D8DD4C3B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60492" y="4305826"/>
            <a:ext cx="449015" cy="449016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77" name="Tekst — symbol zastępczy 76">
            <a:extLst>
              <a:ext uri="{FF2B5EF4-FFF2-40B4-BE49-F238E27FC236}">
                <a16:creationId xmlns:a16="http://schemas.microsoft.com/office/drawing/2014/main" id="{354DD7C2-BF80-4DC5-87EE-E73A9794930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28224" y="4328700"/>
            <a:ext cx="913553" cy="426393"/>
          </a:xfrm>
        </p:spPr>
        <p:txBody>
          <a:bodyPr rtlCol="0"/>
          <a:lstStyle/>
          <a:p>
            <a:pPr rtl="0"/>
            <a:r>
              <a:rPr lang="pl-PL"/>
              <a:t>D</a:t>
            </a:r>
          </a:p>
        </p:txBody>
      </p:sp>
      <p:sp>
        <p:nvSpPr>
          <p:cNvPr id="140" name="Prostokąt 139">
            <a:extLst>
              <a:ext uri="{FF2B5EF4-FFF2-40B4-BE49-F238E27FC236}">
                <a16:creationId xmlns:a16="http://schemas.microsoft.com/office/drawing/2014/main" id="{58AD9954-D764-4D54-9E4E-10547E99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78423" y="4989940"/>
            <a:ext cx="449016" cy="449013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76" name="Tekst — symbol zastępczy 75">
            <a:extLst>
              <a:ext uri="{FF2B5EF4-FFF2-40B4-BE49-F238E27FC236}">
                <a16:creationId xmlns:a16="http://schemas.microsoft.com/office/drawing/2014/main" id="{00242D6B-C88C-41C2-9051-CBB51348BB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945805" y="5001059"/>
            <a:ext cx="913553" cy="426393"/>
          </a:xfrm>
        </p:spPr>
        <p:txBody>
          <a:bodyPr rtlCol="0"/>
          <a:lstStyle/>
          <a:p>
            <a:pPr rtl="0"/>
            <a:r>
              <a:rPr lang="pl-PL"/>
              <a:t>C</a:t>
            </a:r>
          </a:p>
        </p:txBody>
      </p:sp>
      <p:sp>
        <p:nvSpPr>
          <p:cNvPr id="148" name="Prostokąt 147">
            <a:extLst>
              <a:ext uri="{FF2B5EF4-FFF2-40B4-BE49-F238E27FC236}">
                <a16:creationId xmlns:a16="http://schemas.microsoft.com/office/drawing/2014/main" id="{468F388E-B419-418A-8761-03AE1540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97211" y="4934199"/>
            <a:ext cx="449015" cy="449014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78" name="Tekst — symbol zastępczy 77">
            <a:extLst>
              <a:ext uri="{FF2B5EF4-FFF2-40B4-BE49-F238E27FC236}">
                <a16:creationId xmlns:a16="http://schemas.microsoft.com/office/drawing/2014/main" id="{A2B3912D-8C64-4643-AF5A-151432F77D7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64942" y="4956195"/>
            <a:ext cx="913553" cy="426393"/>
          </a:xfrm>
        </p:spPr>
        <p:txBody>
          <a:bodyPr rtlCol="0"/>
          <a:lstStyle/>
          <a:p>
            <a:pPr rtl="0"/>
            <a:r>
              <a:rPr lang="pl-PL"/>
              <a:t>E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B67EB52C-E2BD-4C36-BD4B-2056B36E6E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78035" y="5683895"/>
            <a:ext cx="1706966" cy="426393"/>
          </a:xfrm>
        </p:spPr>
        <p:txBody>
          <a:bodyPr rtlCol="0">
            <a:normAutofit/>
          </a:bodyPr>
          <a:lstStyle/>
          <a:p>
            <a:pPr rtl="0"/>
            <a:r>
              <a:rPr lang="pl-PL"/>
              <a:t>Niewygodny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83CADCF-20A3-4EE3-BE9D-894EAF6F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/>
              <a:t>20XX-08-03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C5B9C19D-2955-4E88-984E-4C636830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/>
              <a:t>PREZENTACJA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04EF966C-050D-45E8-B8EF-BB4335AF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 rtl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107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ytuł 50">
            <a:extLst>
              <a:ext uri="{FF2B5EF4-FFF2-40B4-BE49-F238E27FC236}">
                <a16:creationId xmlns:a16="http://schemas.microsoft.com/office/drawing/2014/main" id="{0BE62F74-B2F0-412C-A83C-5F33BEAA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Strategia rozwoju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3E4795E8-7B98-40B7-8AE8-1636812445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81350" y="1221488"/>
            <a:ext cx="5829300" cy="537864"/>
          </a:xfrm>
        </p:spPr>
        <p:txBody>
          <a:bodyPr rtlCol="0"/>
          <a:lstStyle/>
          <a:p>
            <a:pPr rtl="0"/>
            <a:r>
              <a:rPr lang="pl-PL"/>
              <a:t>Jak będziemy rozwijać się w przyszłości</a:t>
            </a:r>
          </a:p>
        </p:txBody>
      </p:sp>
      <p:sp>
        <p:nvSpPr>
          <p:cNvPr id="37" name="Tekst — symbol zastępczy 36">
            <a:extLst>
              <a:ext uri="{FF2B5EF4-FFF2-40B4-BE49-F238E27FC236}">
                <a16:creationId xmlns:a16="http://schemas.microsoft.com/office/drawing/2014/main" id="{17DF7675-E811-436D-967F-8C216AEF5A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63928" y="2683198"/>
            <a:ext cx="2667000" cy="609180"/>
          </a:xfrm>
        </p:spPr>
        <p:txBody>
          <a:bodyPr rtlCol="0"/>
          <a:lstStyle/>
          <a:p>
            <a:pPr rtl="0"/>
            <a:r>
              <a:rPr lang="pl-PL"/>
              <a:t>Luty 20xx r.</a:t>
            </a:r>
          </a:p>
        </p:txBody>
      </p:sp>
      <p:sp>
        <p:nvSpPr>
          <p:cNvPr id="66" name="Tekst — symbol zastępczy 65">
            <a:extLst>
              <a:ext uri="{FF2B5EF4-FFF2-40B4-BE49-F238E27FC236}">
                <a16:creationId xmlns:a16="http://schemas.microsoft.com/office/drawing/2014/main" id="{1CF403A4-EC71-458B-A4DC-B512F862CC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63928" y="3778623"/>
            <a:ext cx="2667000" cy="1558104"/>
          </a:xfrm>
        </p:spPr>
        <p:txBody>
          <a:bodyPr rtlCol="0"/>
          <a:lstStyle/>
          <a:p>
            <a:pPr rtl="0"/>
            <a:r>
              <a:rPr lang="pl-PL"/>
              <a:t>Wprowadzenie produktu w szpitalach w regionie, aby pomóc mu zaistnieć na rynku</a:t>
            </a:r>
          </a:p>
        </p:txBody>
      </p:sp>
      <p:sp>
        <p:nvSpPr>
          <p:cNvPr id="56" name="Tekst — symbol zastępczy 55">
            <a:extLst>
              <a:ext uri="{FF2B5EF4-FFF2-40B4-BE49-F238E27FC236}">
                <a16:creationId xmlns:a16="http://schemas.microsoft.com/office/drawing/2014/main" id="{2A7F1528-A025-4CA1-B47F-F9187BBB52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50644" y="2683198"/>
            <a:ext cx="2667000" cy="609180"/>
          </a:xfrm>
        </p:spPr>
        <p:txBody>
          <a:bodyPr rtlCol="0"/>
          <a:lstStyle/>
          <a:p>
            <a:pPr rtl="0"/>
            <a:r>
              <a:rPr lang="pl-PL"/>
              <a:t>Maj 20xx r.</a:t>
            </a:r>
          </a:p>
        </p:txBody>
      </p:sp>
      <p:sp>
        <p:nvSpPr>
          <p:cNvPr id="67" name="Tekst — symbol zastępczy 66">
            <a:extLst>
              <a:ext uri="{FF2B5EF4-FFF2-40B4-BE49-F238E27FC236}">
                <a16:creationId xmlns:a16="http://schemas.microsoft.com/office/drawing/2014/main" id="{E9C39922-AEEB-4884-A6CD-92E928116C0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50644" y="3778623"/>
            <a:ext cx="2667000" cy="1558104"/>
          </a:xfrm>
        </p:spPr>
        <p:txBody>
          <a:bodyPr rtlCol="0"/>
          <a:lstStyle/>
          <a:p>
            <a:pPr rtl="0"/>
            <a:r>
              <a:rPr lang="pl-PL"/>
              <a:t>Udostępnienie produktu we wszystkich szpitalach i monitorowanie trendów w prasie i na lokalnym rynku</a:t>
            </a:r>
          </a:p>
        </p:txBody>
      </p:sp>
      <p:sp>
        <p:nvSpPr>
          <p:cNvPr id="57" name="Tekst — symbol zastępczy 56">
            <a:extLst>
              <a:ext uri="{FF2B5EF4-FFF2-40B4-BE49-F238E27FC236}">
                <a16:creationId xmlns:a16="http://schemas.microsoft.com/office/drawing/2014/main" id="{7C8C3076-E6F5-4637-8C6A-24BE6EF469E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13064" y="2683198"/>
            <a:ext cx="2751199" cy="609180"/>
          </a:xfrm>
        </p:spPr>
        <p:txBody>
          <a:bodyPr rtlCol="0"/>
          <a:lstStyle/>
          <a:p>
            <a:pPr rtl="0"/>
            <a:r>
              <a:rPr lang="pl-PL"/>
              <a:t>Październik 20xx r.</a:t>
            </a:r>
          </a:p>
        </p:txBody>
      </p:sp>
      <p:sp>
        <p:nvSpPr>
          <p:cNvPr id="68" name="Tekst — symbol zastępczy 67">
            <a:extLst>
              <a:ext uri="{FF2B5EF4-FFF2-40B4-BE49-F238E27FC236}">
                <a16:creationId xmlns:a16="http://schemas.microsoft.com/office/drawing/2014/main" id="{73CF272F-B943-4B2B-9D88-823E9DA59F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551543" y="3778623"/>
            <a:ext cx="2667000" cy="1558104"/>
          </a:xfrm>
        </p:spPr>
        <p:txBody>
          <a:bodyPr rtlCol="0"/>
          <a:lstStyle/>
          <a:p>
            <a:pPr rtl="0"/>
            <a:r>
              <a:rPr lang="pl-PL"/>
              <a:t>Zbierz opinie personelu medycznego i społeczności opieki zdrowotnej, aby zwiększyć dostępność produktu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8DDD2A5C-ABEC-4078-8322-0D4D0125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/>
              <a:t>20XX-08-03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B64A8203-5E18-4F90-BB96-E2155255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/>
              <a:t>PREZENTACJA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9A3C69AA-05D5-4E36-B904-EB3BFF86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 rtl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3485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ytuł 48">
            <a:extLst>
              <a:ext uri="{FF2B5EF4-FFF2-40B4-BE49-F238E27FC236}">
                <a16:creationId xmlns:a16="http://schemas.microsoft.com/office/drawing/2014/main" id="{1566E1EC-B2A7-4A51-972F-B364AC0B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Dynamika rozwoju</a:t>
            </a:r>
          </a:p>
        </p:txBody>
      </p:sp>
      <p:sp>
        <p:nvSpPr>
          <p:cNvPr id="17" name="Tekst — symbol zastępczy 16">
            <a:extLst>
              <a:ext uri="{FF2B5EF4-FFF2-40B4-BE49-F238E27FC236}">
                <a16:creationId xmlns:a16="http://schemas.microsoft.com/office/drawing/2014/main" id="{707695DC-FF34-4B1B-8C99-046DB13E10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7900" y="1172060"/>
            <a:ext cx="5829300" cy="537864"/>
          </a:xfrm>
        </p:spPr>
        <p:txBody>
          <a:bodyPr rtlCol="0"/>
          <a:lstStyle/>
          <a:p>
            <a:pPr rtl="0"/>
            <a:r>
              <a:rPr lang="pl-PL" dirty="0"/>
              <a:t>Prognozowanie dla sukcesu</a:t>
            </a:r>
          </a:p>
        </p:txBody>
      </p:sp>
      <p:sp>
        <p:nvSpPr>
          <p:cNvPr id="59" name="Tekst — symbol zastępczy 58">
            <a:extLst>
              <a:ext uri="{FF2B5EF4-FFF2-40B4-BE49-F238E27FC236}">
                <a16:creationId xmlns:a16="http://schemas.microsoft.com/office/drawing/2014/main" id="{7BF83601-4E7B-427D-8826-469201A2113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10838" y="2172381"/>
            <a:ext cx="5007023" cy="448769"/>
          </a:xfrm>
        </p:spPr>
        <p:txBody>
          <a:bodyPr rtlCol="0"/>
          <a:lstStyle/>
          <a:p>
            <a:pPr rtl="0"/>
            <a:r>
              <a:rPr lang="pl-PL" dirty="0"/>
              <a:t>Metryki</a:t>
            </a:r>
          </a:p>
        </p:txBody>
      </p:sp>
      <p:graphicFrame>
        <p:nvGraphicFramePr>
          <p:cNvPr id="48" name="Zawartość — symbol zastępczy 47">
            <a:extLst>
              <a:ext uri="{FF2B5EF4-FFF2-40B4-BE49-F238E27FC236}">
                <a16:creationId xmlns:a16="http://schemas.microsoft.com/office/drawing/2014/main" id="{F72B751A-8AAE-4658-A976-A2A8360C8EB6}"/>
              </a:ext>
            </a:extLst>
          </p:cNvPr>
          <p:cNvGraphicFramePr>
            <a:graphicFrameLocks noGrp="1"/>
          </p:cNvGraphicFramePr>
          <p:nvPr>
            <p:ph sz="quarter" idx="37"/>
            <p:extLst>
              <p:ext uri="{D42A27DB-BD31-4B8C-83A1-F6EECF244321}">
                <p14:modId xmlns:p14="http://schemas.microsoft.com/office/powerpoint/2010/main" val="383332292"/>
              </p:ext>
            </p:extLst>
          </p:nvPr>
        </p:nvGraphicFramePr>
        <p:xfrm>
          <a:off x="906463" y="2752725"/>
          <a:ext cx="5003461" cy="2634302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12539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1038080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963943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1068655">
                  <a:extLst>
                    <a:ext uri="{9D8B030D-6E8A-4147-A177-3AD203B41FA5}">
                      <a16:colId xmlns:a16="http://schemas.microsoft.com/office/drawing/2014/main" val="1854486728"/>
                    </a:ext>
                  </a:extLst>
                </a:gridCol>
                <a:gridCol w="1120244">
                  <a:extLst>
                    <a:ext uri="{9D8B030D-6E8A-4147-A177-3AD203B41FA5}">
                      <a16:colId xmlns:a16="http://schemas.microsoft.com/office/drawing/2014/main" val="1808496511"/>
                    </a:ext>
                  </a:extLst>
                </a:gridCol>
              </a:tblGrid>
              <a:tr h="583406">
                <a:tc>
                  <a:txBody>
                    <a:bodyPr/>
                    <a:lstStyle/>
                    <a:p>
                      <a:pPr algn="r" rtl="0"/>
                      <a:endParaRPr lang="pl-PL" sz="1200" b="1" cap="all" spc="400" baseline="0" noProof="0">
                        <a:solidFill>
                          <a:schemeClr val="accent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200" b="1" cap="all" spc="2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klienci</a:t>
                      </a: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200" b="1" cap="all" spc="2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Zamó-wienia</a:t>
                      </a: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200" b="1" cap="all" spc="2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Przychód brutto</a:t>
                      </a: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200" b="1" cap="all" spc="2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Przychód netto</a:t>
                      </a:r>
                    </a:p>
                  </a:txBody>
                  <a:tcPr marL="78782" marR="78782" marT="39391" marB="39391" anchor="ctr"/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5127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pl-PL" sz="1200" b="1" spc="100" noProof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20XX</a:t>
                      </a:r>
                      <a:endParaRPr lang="pl-PL" sz="1200" b="1" i="0" spc="100" baseline="0" noProof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l-PL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10​</a:t>
                      </a:r>
                      <a:endParaRPr lang="pl-PL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l-PL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1100</a:t>
                      </a:r>
                      <a:endParaRPr lang="pl-PL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l-PL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10 000​ zł</a:t>
                      </a:r>
                      <a:endParaRPr lang="pl-PL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l-PL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7 000 zł</a:t>
                      </a:r>
                      <a:endParaRPr lang="pl-PL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5127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pl-PL" sz="1200" b="1" spc="100" noProof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20XX</a:t>
                      </a:r>
                      <a:endParaRPr lang="pl-PL" sz="1200" b="1" i="0" spc="100" baseline="0" noProof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l-PL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20​</a:t>
                      </a:r>
                      <a:endParaRPr lang="pl-PL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l-PL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200​</a:t>
                      </a:r>
                      <a:endParaRPr lang="pl-PL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l-PL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20 000​ zł</a:t>
                      </a:r>
                      <a:endParaRPr lang="pl-PL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l-PL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16 000 zł​</a:t>
                      </a:r>
                      <a:endParaRPr lang="pl-PL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5382780"/>
                  </a:ext>
                </a:extLst>
              </a:tr>
              <a:tr h="5127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pl-PL" sz="1200" b="1" spc="100" noProof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20XX</a:t>
                      </a:r>
                      <a:endParaRPr lang="pl-PL" sz="1200" b="1" i="0" spc="100" baseline="0" noProof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l-PL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30​</a:t>
                      </a:r>
                      <a:endParaRPr lang="pl-PL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l-PL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300​</a:t>
                      </a:r>
                      <a:endParaRPr lang="pl-PL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l-PL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30 000 zł​</a:t>
                      </a:r>
                      <a:endParaRPr lang="pl-PL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l-PL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25 000 zł​</a:t>
                      </a:r>
                      <a:endParaRPr lang="pl-PL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084003"/>
                  </a:ext>
                </a:extLst>
              </a:tr>
              <a:tr h="5127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pl-PL" sz="1200" b="1" spc="100" noProof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20XX</a:t>
                      </a:r>
                      <a:endParaRPr lang="pl-PL" sz="1200" b="1" i="0" spc="100" baseline="0" noProof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l-PL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40​</a:t>
                      </a:r>
                      <a:endParaRPr lang="pl-PL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l-PL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400​</a:t>
                      </a:r>
                      <a:endParaRPr lang="pl-PL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l-PL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40 000 zł</a:t>
                      </a:r>
                      <a:endParaRPr lang="pl-PL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l-PL" sz="1200" b="0" spc="100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30 000 zł​</a:t>
                      </a:r>
                      <a:endParaRPr lang="pl-PL" sz="1200" b="0" i="0" spc="100" baseline="0" noProof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756459"/>
                  </a:ext>
                </a:extLst>
              </a:tr>
            </a:tbl>
          </a:graphicData>
        </a:graphic>
      </p:graphicFrame>
      <p:sp>
        <p:nvSpPr>
          <p:cNvPr id="54" name="Tekst — symbol zastępczy 53">
            <a:extLst>
              <a:ext uri="{FF2B5EF4-FFF2-40B4-BE49-F238E27FC236}">
                <a16:creationId xmlns:a16="http://schemas.microsoft.com/office/drawing/2014/main" id="{FFFA7450-DF50-4998-BD71-152846F72C3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785497" y="2172381"/>
            <a:ext cx="4487220" cy="448769"/>
          </a:xfrm>
        </p:spPr>
        <p:txBody>
          <a:bodyPr rtlCol="0"/>
          <a:lstStyle/>
          <a:p>
            <a:pPr rtl="0"/>
            <a:r>
              <a:rPr lang="pl-PL" dirty="0"/>
              <a:t>Przychód według roku</a:t>
            </a:r>
          </a:p>
        </p:txBody>
      </p:sp>
      <p:graphicFrame>
        <p:nvGraphicFramePr>
          <p:cNvPr id="38" name="Zawartość — symbol zastępczy 37" descr="Wykres słupkowy">
            <a:extLst>
              <a:ext uri="{FF2B5EF4-FFF2-40B4-BE49-F238E27FC236}">
                <a16:creationId xmlns:a16="http://schemas.microsoft.com/office/drawing/2014/main" id="{7E762047-458C-49DE-A874-30579A8004B1}"/>
              </a:ext>
            </a:extLst>
          </p:cNvPr>
          <p:cNvGraphicFramePr>
            <a:graphicFrameLocks noGrp="1"/>
          </p:cNvGraphicFramePr>
          <p:nvPr>
            <p:ph sz="quarter" idx="38"/>
            <p:extLst>
              <p:ext uri="{D42A27DB-BD31-4B8C-83A1-F6EECF244321}">
                <p14:modId xmlns:p14="http://schemas.microsoft.com/office/powerpoint/2010/main" val="2496295568"/>
              </p:ext>
            </p:extLst>
          </p:nvPr>
        </p:nvGraphicFramePr>
        <p:xfrm>
          <a:off x="6784975" y="2747963"/>
          <a:ext cx="4500563" cy="3033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6990803E-0C78-48C0-B7CE-117A4942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20XX-08-03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D2E9E152-0E00-4137-828A-59577AF8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/>
              <a:t>PREZENTACJA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AD06A0A6-003A-44E1-9D66-9A511C92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 rtl="0"/>
              <a:t>13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99316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ytuł 238">
            <a:extLst>
              <a:ext uri="{FF2B5EF4-FFF2-40B4-BE49-F238E27FC236}">
                <a16:creationId xmlns:a16="http://schemas.microsoft.com/office/drawing/2014/main" id="{20C2B32A-DDA7-44A1-817F-485EA7BB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Plan działań na dwa lata</a:t>
            </a:r>
          </a:p>
        </p:txBody>
      </p:sp>
      <p:sp>
        <p:nvSpPr>
          <p:cNvPr id="71" name="Tekst — symbol zastępczy 70">
            <a:extLst>
              <a:ext uri="{FF2B5EF4-FFF2-40B4-BE49-F238E27FC236}">
                <a16:creationId xmlns:a16="http://schemas.microsoft.com/office/drawing/2014/main" id="{9947C1AC-1A21-4AAC-B2A8-736885C0E34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029367" y="2120620"/>
            <a:ext cx="1440088" cy="549528"/>
          </a:xfrm>
        </p:spPr>
        <p:txBody>
          <a:bodyPr rtlCol="0">
            <a:normAutofit/>
          </a:bodyPr>
          <a:lstStyle/>
          <a:p>
            <a:pPr rtl="0"/>
            <a:r>
              <a:rPr lang="pl-PL"/>
              <a:t>Wspieraj wolontariuszy</a:t>
            </a:r>
          </a:p>
        </p:txBody>
      </p:sp>
      <p:sp>
        <p:nvSpPr>
          <p:cNvPr id="72" name="Tekst — symbol zastępczy 71">
            <a:extLst>
              <a:ext uri="{FF2B5EF4-FFF2-40B4-BE49-F238E27FC236}">
                <a16:creationId xmlns:a16="http://schemas.microsoft.com/office/drawing/2014/main" id="{3CC8BA56-B1EC-4149-8E79-730A963B2EB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397612" y="2120620"/>
            <a:ext cx="1440088" cy="549528"/>
          </a:xfrm>
        </p:spPr>
        <p:txBody>
          <a:bodyPr rtlCol="0">
            <a:normAutofit fontScale="92500"/>
          </a:bodyPr>
          <a:lstStyle/>
          <a:p>
            <a:pPr rtl="0"/>
            <a:r>
              <a:rPr lang="pl-PL"/>
              <a:t>Zorganizowanie grup fokusowych</a:t>
            </a:r>
          </a:p>
        </p:txBody>
      </p:sp>
      <p:sp>
        <p:nvSpPr>
          <p:cNvPr id="73" name="Tekst — symbol zastępczy 72">
            <a:extLst>
              <a:ext uri="{FF2B5EF4-FFF2-40B4-BE49-F238E27FC236}">
                <a16:creationId xmlns:a16="http://schemas.microsoft.com/office/drawing/2014/main" id="{D133910C-A43B-4DB5-B388-370A567275BE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344687" y="2120620"/>
            <a:ext cx="1440088" cy="549528"/>
          </a:xfrm>
        </p:spPr>
        <p:txBody>
          <a:bodyPr rtlCol="0">
            <a:normAutofit/>
          </a:bodyPr>
          <a:lstStyle/>
          <a:p>
            <a:pPr rtl="0"/>
            <a:r>
              <a:rPr lang="pl-PL"/>
              <a:t>Zbieranie opinii</a:t>
            </a:r>
          </a:p>
        </p:txBody>
      </p:sp>
      <p:sp>
        <p:nvSpPr>
          <p:cNvPr id="69" name="Tekst — symbol zastępczy 68">
            <a:extLst>
              <a:ext uri="{FF2B5EF4-FFF2-40B4-BE49-F238E27FC236}">
                <a16:creationId xmlns:a16="http://schemas.microsoft.com/office/drawing/2014/main" id="{8E1DE698-315F-427A-8607-93E5C8C02D5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96804" y="2720679"/>
            <a:ext cx="1021001" cy="501726"/>
          </a:xfrm>
        </p:spPr>
        <p:txBody>
          <a:bodyPr rtlCol="0"/>
          <a:lstStyle/>
          <a:p>
            <a:pPr rtl="0"/>
            <a:r>
              <a:rPr lang="pl-PL"/>
              <a:t>20XX</a:t>
            </a:r>
          </a:p>
        </p:txBody>
      </p:sp>
      <p:grpSp>
        <p:nvGrpSpPr>
          <p:cNvPr id="103" name="Grupa 102">
            <a:extLst>
              <a:ext uri="{FF2B5EF4-FFF2-40B4-BE49-F238E27FC236}">
                <a16:creationId xmlns:a16="http://schemas.microsoft.com/office/drawing/2014/main" id="{543CB26E-CEC1-42B1-BFD8-F57499DDA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049387" y="2999128"/>
            <a:ext cx="8510121" cy="0"/>
            <a:chOff x="1504814" y="2488864"/>
            <a:chExt cx="8510121" cy="0"/>
          </a:xfrm>
        </p:grpSpPr>
        <p:cxnSp>
          <p:nvCxnSpPr>
            <p:cNvPr id="104" name="Łącznik prosty 103">
              <a:extLst>
                <a:ext uri="{FF2B5EF4-FFF2-40B4-BE49-F238E27FC236}">
                  <a16:creationId xmlns:a16="http://schemas.microsoft.com/office/drawing/2014/main" id="{85507A0E-19D5-402B-BD44-A2E472163D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Łącznik prosty 104">
              <a:extLst>
                <a:ext uri="{FF2B5EF4-FFF2-40B4-BE49-F238E27FC236}">
                  <a16:creationId xmlns:a16="http://schemas.microsoft.com/office/drawing/2014/main" id="{CF0A8E84-9149-4014-B3AC-124B8C14B42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Łącznik prosty 105">
              <a:extLst>
                <a:ext uri="{FF2B5EF4-FFF2-40B4-BE49-F238E27FC236}">
                  <a16:creationId xmlns:a16="http://schemas.microsoft.com/office/drawing/2014/main" id="{36C27957-1B8B-4382-8AD9-AE1244E072F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Łącznik prosty 106">
              <a:extLst>
                <a:ext uri="{FF2B5EF4-FFF2-40B4-BE49-F238E27FC236}">
                  <a16:creationId xmlns:a16="http://schemas.microsoft.com/office/drawing/2014/main" id="{5C012FEE-2762-4F00-AC76-1DC6EDF512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Łącznik prosty 107">
              <a:extLst>
                <a:ext uri="{FF2B5EF4-FFF2-40B4-BE49-F238E27FC236}">
                  <a16:creationId xmlns:a16="http://schemas.microsoft.com/office/drawing/2014/main" id="{6CC02CC7-9331-4D75-97CF-C10722DBBA8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Łącznik prosty 108">
              <a:extLst>
                <a:ext uri="{FF2B5EF4-FFF2-40B4-BE49-F238E27FC236}">
                  <a16:creationId xmlns:a16="http://schemas.microsoft.com/office/drawing/2014/main" id="{E25CD134-D14F-42B9-A055-E11BFBA0C13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Łącznik prosty 109">
              <a:extLst>
                <a:ext uri="{FF2B5EF4-FFF2-40B4-BE49-F238E27FC236}">
                  <a16:creationId xmlns:a16="http://schemas.microsoft.com/office/drawing/2014/main" id="{5811BD3D-143E-4DE0-BF8E-6360B45070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Łącznik prosty 110">
              <a:extLst>
                <a:ext uri="{FF2B5EF4-FFF2-40B4-BE49-F238E27FC236}">
                  <a16:creationId xmlns:a16="http://schemas.microsoft.com/office/drawing/2014/main" id="{446848AE-89CD-4016-A641-6F0C2B941E8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Łącznik prosty 111">
              <a:extLst>
                <a:ext uri="{FF2B5EF4-FFF2-40B4-BE49-F238E27FC236}">
                  <a16:creationId xmlns:a16="http://schemas.microsoft.com/office/drawing/2014/main" id="{A60E2804-5C00-4E6F-958C-EF9A5C6D166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Łącznik prosty 112">
              <a:extLst>
                <a:ext uri="{FF2B5EF4-FFF2-40B4-BE49-F238E27FC236}">
                  <a16:creationId xmlns:a16="http://schemas.microsoft.com/office/drawing/2014/main" id="{885BC663-DAD2-4546-99F7-32CFBEAFB58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Łącznik prosty 113">
              <a:extLst>
                <a:ext uri="{FF2B5EF4-FFF2-40B4-BE49-F238E27FC236}">
                  <a16:creationId xmlns:a16="http://schemas.microsoft.com/office/drawing/2014/main" id="{EBF374C2-BA26-4C96-9353-36D26FA768E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upa 114">
            <a:extLst>
              <a:ext uri="{FF2B5EF4-FFF2-40B4-BE49-F238E27FC236}">
                <a16:creationId xmlns:a16="http://schemas.microsoft.com/office/drawing/2014/main" id="{A786ABE4-B37E-45F2-8F5D-7C4C5AAC9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72910" y="2903401"/>
            <a:ext cx="8858463" cy="174171"/>
            <a:chOff x="1835966" y="4162015"/>
            <a:chExt cx="8858463" cy="174171"/>
          </a:xfrm>
        </p:grpSpPr>
        <p:sp>
          <p:nvSpPr>
            <p:cNvPr id="116" name="Owal 234">
              <a:extLst>
                <a:ext uri="{FF2B5EF4-FFF2-40B4-BE49-F238E27FC236}">
                  <a16:creationId xmlns:a16="http://schemas.microsoft.com/office/drawing/2014/main" id="{BB7DB3CE-1F30-44E2-A8A6-2449B5AE3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117" name="Owal 236">
              <a:extLst>
                <a:ext uri="{FF2B5EF4-FFF2-40B4-BE49-F238E27FC236}">
                  <a16:creationId xmlns:a16="http://schemas.microsoft.com/office/drawing/2014/main" id="{792E8414-044B-4D11-ABF4-C64860DA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118" name="Owal 238">
              <a:extLst>
                <a:ext uri="{FF2B5EF4-FFF2-40B4-BE49-F238E27FC236}">
                  <a16:creationId xmlns:a16="http://schemas.microsoft.com/office/drawing/2014/main" id="{01E1C7AD-1630-4620-BCA1-3DA99D0E1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119" name="Owal 240">
              <a:extLst>
                <a:ext uri="{FF2B5EF4-FFF2-40B4-BE49-F238E27FC236}">
                  <a16:creationId xmlns:a16="http://schemas.microsoft.com/office/drawing/2014/main" id="{BCC2148A-83BE-4890-AD81-6A2C096AC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120" name="Owal 242">
              <a:extLst>
                <a:ext uri="{FF2B5EF4-FFF2-40B4-BE49-F238E27FC236}">
                  <a16:creationId xmlns:a16="http://schemas.microsoft.com/office/drawing/2014/main" id="{5F34C04B-AE8F-4043-95AE-AA2856D7E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121" name="Owal 244">
              <a:extLst>
                <a:ext uri="{FF2B5EF4-FFF2-40B4-BE49-F238E27FC236}">
                  <a16:creationId xmlns:a16="http://schemas.microsoft.com/office/drawing/2014/main" id="{1728C29F-4DEE-423A-AB94-1A4B7B65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122" name="Owal 246">
              <a:extLst>
                <a:ext uri="{FF2B5EF4-FFF2-40B4-BE49-F238E27FC236}">
                  <a16:creationId xmlns:a16="http://schemas.microsoft.com/office/drawing/2014/main" id="{0CC10595-486F-46CE-880F-5163C9E6E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123" name="Owal 248">
              <a:extLst>
                <a:ext uri="{FF2B5EF4-FFF2-40B4-BE49-F238E27FC236}">
                  <a16:creationId xmlns:a16="http://schemas.microsoft.com/office/drawing/2014/main" id="{932E3893-D078-4D1B-BDFB-9A9DD137F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124" name="Owal 250">
              <a:extLst>
                <a:ext uri="{FF2B5EF4-FFF2-40B4-BE49-F238E27FC236}">
                  <a16:creationId xmlns:a16="http://schemas.microsoft.com/office/drawing/2014/main" id="{95D1B873-99B5-486B-8650-C357F2BF3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125" name="Owal 252">
              <a:extLst>
                <a:ext uri="{FF2B5EF4-FFF2-40B4-BE49-F238E27FC236}">
                  <a16:creationId xmlns:a16="http://schemas.microsoft.com/office/drawing/2014/main" id="{F752122A-7CF8-420A-A31C-0EBD2639E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126" name="Owal 254">
              <a:extLst>
                <a:ext uri="{FF2B5EF4-FFF2-40B4-BE49-F238E27FC236}">
                  <a16:creationId xmlns:a16="http://schemas.microsoft.com/office/drawing/2014/main" id="{FD6060F3-3D2B-451B-8D5F-1786C491E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127" name="Owal 256">
              <a:extLst>
                <a:ext uri="{FF2B5EF4-FFF2-40B4-BE49-F238E27FC236}">
                  <a16:creationId xmlns:a16="http://schemas.microsoft.com/office/drawing/2014/main" id="{A9E7E945-5B46-4F59-8F73-D48A17F69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</p:grpSp>
      <p:sp>
        <p:nvSpPr>
          <p:cNvPr id="45" name="Tekst — symbol zastępczy 44">
            <a:extLst>
              <a:ext uri="{FF2B5EF4-FFF2-40B4-BE49-F238E27FC236}">
                <a16:creationId xmlns:a16="http://schemas.microsoft.com/office/drawing/2014/main" id="{48D9A497-BF7B-44B0-9021-F37B0F75C4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12346" y="3170170"/>
            <a:ext cx="495300" cy="652276"/>
          </a:xfrm>
        </p:spPr>
        <p:txBody>
          <a:bodyPr rtlCol="0"/>
          <a:lstStyle/>
          <a:p>
            <a:pPr rtl="0"/>
            <a:r>
              <a:rPr lang="pl-PL"/>
              <a:t>Sty</a:t>
            </a:r>
          </a:p>
        </p:txBody>
      </p:sp>
      <p:sp>
        <p:nvSpPr>
          <p:cNvPr id="46" name="Tekst — symbol zastępczy 45">
            <a:extLst>
              <a:ext uri="{FF2B5EF4-FFF2-40B4-BE49-F238E27FC236}">
                <a16:creationId xmlns:a16="http://schemas.microsoft.com/office/drawing/2014/main" id="{78849CBE-BA38-4309-AE32-2967703B8D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01761" y="3170170"/>
            <a:ext cx="495300" cy="652276"/>
          </a:xfrm>
        </p:spPr>
        <p:txBody>
          <a:bodyPr rtlCol="0"/>
          <a:lstStyle/>
          <a:p>
            <a:pPr rtl="0"/>
            <a:r>
              <a:rPr lang="pl-PL"/>
              <a:t>Lut</a:t>
            </a:r>
          </a:p>
        </p:txBody>
      </p:sp>
      <p:sp>
        <p:nvSpPr>
          <p:cNvPr id="47" name="Tekst — symbol zastępczy 46">
            <a:extLst>
              <a:ext uri="{FF2B5EF4-FFF2-40B4-BE49-F238E27FC236}">
                <a16:creationId xmlns:a16="http://schemas.microsoft.com/office/drawing/2014/main" id="{210DCAF9-BA33-4B26-9F35-D87F5B8AE0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91176" y="3170170"/>
            <a:ext cx="495300" cy="652276"/>
          </a:xfrm>
        </p:spPr>
        <p:txBody>
          <a:bodyPr rtlCol="0"/>
          <a:lstStyle/>
          <a:p>
            <a:pPr rtl="0"/>
            <a:r>
              <a:rPr lang="pl-PL"/>
              <a:t>Mar</a:t>
            </a:r>
          </a:p>
        </p:txBody>
      </p:sp>
      <p:sp>
        <p:nvSpPr>
          <p:cNvPr id="48" name="Tekst — symbol zastępczy 47">
            <a:extLst>
              <a:ext uri="{FF2B5EF4-FFF2-40B4-BE49-F238E27FC236}">
                <a16:creationId xmlns:a16="http://schemas.microsoft.com/office/drawing/2014/main" id="{7E11A923-B627-4893-925F-109C56B558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080591" y="3170170"/>
            <a:ext cx="495300" cy="652276"/>
          </a:xfrm>
        </p:spPr>
        <p:txBody>
          <a:bodyPr rtlCol="0"/>
          <a:lstStyle/>
          <a:p>
            <a:pPr rtl="0"/>
            <a:r>
              <a:rPr lang="pl-PL"/>
              <a:t>Kwi</a:t>
            </a:r>
          </a:p>
        </p:txBody>
      </p:sp>
      <p:sp>
        <p:nvSpPr>
          <p:cNvPr id="49" name="Tekst — symbol zastępczy 48">
            <a:extLst>
              <a:ext uri="{FF2B5EF4-FFF2-40B4-BE49-F238E27FC236}">
                <a16:creationId xmlns:a16="http://schemas.microsoft.com/office/drawing/2014/main" id="{6BA48EC0-EBAD-424D-B857-1B1C9A3A21D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810807" y="3170170"/>
            <a:ext cx="615310" cy="652276"/>
          </a:xfrm>
        </p:spPr>
        <p:txBody>
          <a:bodyPr rtlCol="0"/>
          <a:lstStyle/>
          <a:p>
            <a:pPr rtl="0"/>
            <a:r>
              <a:rPr lang="pl-PL"/>
              <a:t>Maj</a:t>
            </a:r>
          </a:p>
        </p:txBody>
      </p:sp>
      <p:sp>
        <p:nvSpPr>
          <p:cNvPr id="50" name="Tekst — symbol zastępczy 49">
            <a:extLst>
              <a:ext uri="{FF2B5EF4-FFF2-40B4-BE49-F238E27FC236}">
                <a16:creationId xmlns:a16="http://schemas.microsoft.com/office/drawing/2014/main" id="{18AB0EB4-ABD0-44C8-AF9C-86C07480F62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659421" y="3170170"/>
            <a:ext cx="495300" cy="652276"/>
          </a:xfrm>
        </p:spPr>
        <p:txBody>
          <a:bodyPr rtlCol="0"/>
          <a:lstStyle/>
          <a:p>
            <a:pPr rtl="0"/>
            <a:r>
              <a:rPr lang="pl-PL"/>
              <a:t>Cze</a:t>
            </a:r>
          </a:p>
        </p:txBody>
      </p:sp>
      <p:sp>
        <p:nvSpPr>
          <p:cNvPr id="51" name="Tekst — symbol zastępczy 50">
            <a:extLst>
              <a:ext uri="{FF2B5EF4-FFF2-40B4-BE49-F238E27FC236}">
                <a16:creationId xmlns:a16="http://schemas.microsoft.com/office/drawing/2014/main" id="{34162C5B-62FF-47D6-B817-F247FF6D1F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48836" y="3170170"/>
            <a:ext cx="495300" cy="652276"/>
          </a:xfrm>
        </p:spPr>
        <p:txBody>
          <a:bodyPr rtlCol="0"/>
          <a:lstStyle/>
          <a:p>
            <a:pPr rtl="0"/>
            <a:r>
              <a:rPr lang="pl-PL"/>
              <a:t>Lip</a:t>
            </a:r>
          </a:p>
        </p:txBody>
      </p:sp>
      <p:sp>
        <p:nvSpPr>
          <p:cNvPr id="52" name="Tekst — symbol zastępczy 51">
            <a:extLst>
              <a:ext uri="{FF2B5EF4-FFF2-40B4-BE49-F238E27FC236}">
                <a16:creationId xmlns:a16="http://schemas.microsoft.com/office/drawing/2014/main" id="{402C550F-542A-4A20-B998-90EC654E5DF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238251" y="3170170"/>
            <a:ext cx="495300" cy="652276"/>
          </a:xfrm>
        </p:spPr>
        <p:txBody>
          <a:bodyPr rtlCol="0"/>
          <a:lstStyle/>
          <a:p>
            <a:pPr rtl="0"/>
            <a:r>
              <a:rPr lang="pl-PL"/>
              <a:t>Sie</a:t>
            </a:r>
          </a:p>
        </p:txBody>
      </p:sp>
      <p:sp>
        <p:nvSpPr>
          <p:cNvPr id="53" name="Tekst — symbol zastępczy 52">
            <a:extLst>
              <a:ext uri="{FF2B5EF4-FFF2-40B4-BE49-F238E27FC236}">
                <a16:creationId xmlns:a16="http://schemas.microsoft.com/office/drawing/2014/main" id="{31CD40A2-EB53-4B75-9C16-29683A4965D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027666" y="3170170"/>
            <a:ext cx="495300" cy="652276"/>
          </a:xfrm>
        </p:spPr>
        <p:txBody>
          <a:bodyPr rtlCol="0"/>
          <a:lstStyle/>
          <a:p>
            <a:pPr rtl="0"/>
            <a:r>
              <a:rPr lang="pl-PL"/>
              <a:t>Wrz</a:t>
            </a:r>
          </a:p>
        </p:txBody>
      </p:sp>
      <p:sp>
        <p:nvSpPr>
          <p:cNvPr id="54" name="Tekst — symbol zastępczy 53">
            <a:extLst>
              <a:ext uri="{FF2B5EF4-FFF2-40B4-BE49-F238E27FC236}">
                <a16:creationId xmlns:a16="http://schemas.microsoft.com/office/drawing/2014/main" id="{DFBAB31B-8252-4FAD-B1AC-2E9AB1E717A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817081" y="3170170"/>
            <a:ext cx="495300" cy="652276"/>
          </a:xfrm>
        </p:spPr>
        <p:txBody>
          <a:bodyPr rtlCol="0"/>
          <a:lstStyle/>
          <a:p>
            <a:pPr rtl="0"/>
            <a:r>
              <a:rPr lang="pl-PL"/>
              <a:t>Paź</a:t>
            </a:r>
          </a:p>
        </p:txBody>
      </p:sp>
      <p:sp>
        <p:nvSpPr>
          <p:cNvPr id="55" name="Tekst — symbol zastępczy 54">
            <a:extLst>
              <a:ext uri="{FF2B5EF4-FFF2-40B4-BE49-F238E27FC236}">
                <a16:creationId xmlns:a16="http://schemas.microsoft.com/office/drawing/2014/main" id="{F8B794CC-191E-425E-889A-BB032E7BB36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06496" y="3170170"/>
            <a:ext cx="495300" cy="652276"/>
          </a:xfrm>
        </p:spPr>
        <p:txBody>
          <a:bodyPr rtlCol="0"/>
          <a:lstStyle/>
          <a:p>
            <a:pPr rtl="0"/>
            <a:r>
              <a:rPr lang="pl-PL"/>
              <a:t>Lis</a:t>
            </a:r>
          </a:p>
        </p:txBody>
      </p:sp>
      <p:sp>
        <p:nvSpPr>
          <p:cNvPr id="56" name="Tekst — symbol zastępczy 55">
            <a:extLst>
              <a:ext uri="{FF2B5EF4-FFF2-40B4-BE49-F238E27FC236}">
                <a16:creationId xmlns:a16="http://schemas.microsoft.com/office/drawing/2014/main" id="{1CDCFB34-6EC6-4EE2-9AD4-6E56BD0199C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395907" y="3170170"/>
            <a:ext cx="495300" cy="652276"/>
          </a:xfrm>
        </p:spPr>
        <p:txBody>
          <a:bodyPr rtlCol="0"/>
          <a:lstStyle/>
          <a:p>
            <a:pPr rtl="0"/>
            <a:r>
              <a:rPr lang="pl-PL"/>
              <a:t>Gru</a:t>
            </a:r>
          </a:p>
        </p:txBody>
      </p:sp>
      <p:sp>
        <p:nvSpPr>
          <p:cNvPr id="74" name="Tekst — symbol zastępczy 73">
            <a:extLst>
              <a:ext uri="{FF2B5EF4-FFF2-40B4-BE49-F238E27FC236}">
                <a16:creationId xmlns:a16="http://schemas.microsoft.com/office/drawing/2014/main" id="{682C597E-B402-40D3-871F-EB0A0C4B32E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029367" y="3854752"/>
            <a:ext cx="1440088" cy="557165"/>
          </a:xfrm>
        </p:spPr>
        <p:txBody>
          <a:bodyPr rtlCol="0"/>
          <a:lstStyle/>
          <a:p>
            <a:pPr rtl="0"/>
            <a:r>
              <a:rPr lang="pl-PL"/>
              <a:t>Testowanie zamawiania</a:t>
            </a:r>
          </a:p>
        </p:txBody>
      </p:sp>
      <p:sp>
        <p:nvSpPr>
          <p:cNvPr id="75" name="Tekst — symbol zastępczy 74">
            <a:extLst>
              <a:ext uri="{FF2B5EF4-FFF2-40B4-BE49-F238E27FC236}">
                <a16:creationId xmlns:a16="http://schemas.microsoft.com/office/drawing/2014/main" id="{40A6C91B-7E29-4AD2-8A1A-B6A27227E262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912434" y="3608142"/>
            <a:ext cx="1595746" cy="803775"/>
          </a:xfrm>
        </p:spPr>
        <p:txBody>
          <a:bodyPr rtlCol="0">
            <a:normAutofit fontScale="85000" lnSpcReduction="10000"/>
          </a:bodyPr>
          <a:lstStyle/>
          <a:p>
            <a:pPr rtl="0">
              <a:lnSpc>
                <a:spcPct val="160000"/>
              </a:lnSpc>
            </a:pPr>
            <a:r>
              <a:rPr lang="pl-PL"/>
              <a:t>Wprowadzenie na lokalny rynek</a:t>
            </a:r>
          </a:p>
        </p:txBody>
      </p:sp>
      <p:sp>
        <p:nvSpPr>
          <p:cNvPr id="76" name="Tekst — symbol zastępczy 75">
            <a:extLst>
              <a:ext uri="{FF2B5EF4-FFF2-40B4-BE49-F238E27FC236}">
                <a16:creationId xmlns:a16="http://schemas.microsoft.com/office/drawing/2014/main" id="{1F8D406C-20BB-4092-82DD-112279320B1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9923517" y="3854752"/>
            <a:ext cx="1440088" cy="557165"/>
          </a:xfrm>
        </p:spPr>
        <p:txBody>
          <a:bodyPr rtlCol="0">
            <a:normAutofit/>
          </a:bodyPr>
          <a:lstStyle/>
          <a:p>
            <a:pPr rtl="0"/>
            <a:r>
              <a:rPr lang="pl-PL"/>
              <a:t>Dostarczanie do szpitali</a:t>
            </a:r>
          </a:p>
        </p:txBody>
      </p:sp>
      <p:grpSp>
        <p:nvGrpSpPr>
          <p:cNvPr id="38" name="Grupa 37">
            <a:extLst>
              <a:ext uri="{FF2B5EF4-FFF2-40B4-BE49-F238E27FC236}">
                <a16:creationId xmlns:a16="http://schemas.microsoft.com/office/drawing/2014/main" id="{AA899FFE-076A-40FC-B631-5B66EF197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49477" y="4411918"/>
            <a:ext cx="7895340" cy="344415"/>
            <a:chOff x="2749477" y="4411918"/>
            <a:chExt cx="7895340" cy="344415"/>
          </a:xfrm>
        </p:grpSpPr>
        <p:cxnSp>
          <p:nvCxnSpPr>
            <p:cNvPr id="39" name="Łącznik prosty 38">
              <a:extLst>
                <a:ext uri="{FF2B5EF4-FFF2-40B4-BE49-F238E27FC236}">
                  <a16:creationId xmlns:a16="http://schemas.microsoft.com/office/drawing/2014/main" id="{76797A2C-006C-46A3-9455-22B5AF7DE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947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Łącznik prosty 39">
              <a:extLst>
                <a:ext uri="{FF2B5EF4-FFF2-40B4-BE49-F238E27FC236}">
                  <a16:creationId xmlns:a16="http://schemas.microsoft.com/office/drawing/2014/main" id="{4A9A229B-BB21-44E2-8144-F1A7737D7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9668" y="4411918"/>
              <a:ext cx="1260" cy="34441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Łącznik prosty 40">
              <a:extLst>
                <a:ext uri="{FF2B5EF4-FFF2-40B4-BE49-F238E27FC236}">
                  <a16:creationId xmlns:a16="http://schemas.microsoft.com/office/drawing/2014/main" id="{15F01EFA-F955-442E-9C11-6BC1F536E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355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kst — symbol zastępczy 69">
            <a:extLst>
              <a:ext uri="{FF2B5EF4-FFF2-40B4-BE49-F238E27FC236}">
                <a16:creationId xmlns:a16="http://schemas.microsoft.com/office/drawing/2014/main" id="{A4FCB34F-E515-4CEE-A392-9813A5F3074F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96804" y="4418755"/>
            <a:ext cx="1021001" cy="501726"/>
          </a:xfrm>
        </p:spPr>
        <p:txBody>
          <a:bodyPr rtlCol="0"/>
          <a:lstStyle/>
          <a:p>
            <a:pPr rtl="0"/>
            <a:r>
              <a:rPr lang="pl-PL"/>
              <a:t>20XX</a:t>
            </a:r>
          </a:p>
        </p:txBody>
      </p:sp>
      <p:sp>
        <p:nvSpPr>
          <p:cNvPr id="57" name="Tekst — symbol zastępczy 56">
            <a:extLst>
              <a:ext uri="{FF2B5EF4-FFF2-40B4-BE49-F238E27FC236}">
                <a16:creationId xmlns:a16="http://schemas.microsoft.com/office/drawing/2014/main" id="{5E47008C-3AD1-4C4E-90F0-64842A98A13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712346" y="4871997"/>
            <a:ext cx="495300" cy="652272"/>
          </a:xfrm>
        </p:spPr>
        <p:txBody>
          <a:bodyPr rtlCol="0"/>
          <a:lstStyle/>
          <a:p>
            <a:pPr rtl="0"/>
            <a:r>
              <a:rPr lang="pl-PL"/>
              <a:t>Sty</a:t>
            </a:r>
          </a:p>
        </p:txBody>
      </p:sp>
      <p:sp>
        <p:nvSpPr>
          <p:cNvPr id="58" name="Tekst — symbol zastępczy 57">
            <a:extLst>
              <a:ext uri="{FF2B5EF4-FFF2-40B4-BE49-F238E27FC236}">
                <a16:creationId xmlns:a16="http://schemas.microsoft.com/office/drawing/2014/main" id="{983B6BF3-F791-4460-84A5-5581A80398B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01761" y="4871997"/>
            <a:ext cx="495300" cy="652272"/>
          </a:xfrm>
        </p:spPr>
        <p:txBody>
          <a:bodyPr rtlCol="0"/>
          <a:lstStyle/>
          <a:p>
            <a:pPr rtl="0"/>
            <a:r>
              <a:rPr lang="pl-PL"/>
              <a:t>Lut</a:t>
            </a:r>
          </a:p>
        </p:txBody>
      </p:sp>
      <p:sp>
        <p:nvSpPr>
          <p:cNvPr id="59" name="Tekst — symbol zastępczy 58">
            <a:extLst>
              <a:ext uri="{FF2B5EF4-FFF2-40B4-BE49-F238E27FC236}">
                <a16:creationId xmlns:a16="http://schemas.microsoft.com/office/drawing/2014/main" id="{E3EE2BF6-FA60-4E6D-A026-DD01C9AE949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291176" y="4871997"/>
            <a:ext cx="495300" cy="652272"/>
          </a:xfrm>
        </p:spPr>
        <p:txBody>
          <a:bodyPr rtlCol="0"/>
          <a:lstStyle/>
          <a:p>
            <a:pPr rtl="0"/>
            <a:r>
              <a:rPr lang="pl-PL"/>
              <a:t>Mar</a:t>
            </a:r>
          </a:p>
        </p:txBody>
      </p:sp>
      <p:sp>
        <p:nvSpPr>
          <p:cNvPr id="60" name="Tekst — symbol zastępczy 59">
            <a:extLst>
              <a:ext uri="{FF2B5EF4-FFF2-40B4-BE49-F238E27FC236}">
                <a16:creationId xmlns:a16="http://schemas.microsoft.com/office/drawing/2014/main" id="{B038B2E9-837D-40CA-8F47-C7023EBFFFE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080591" y="4871997"/>
            <a:ext cx="495300" cy="652272"/>
          </a:xfrm>
        </p:spPr>
        <p:txBody>
          <a:bodyPr rtlCol="0"/>
          <a:lstStyle/>
          <a:p>
            <a:pPr rtl="0"/>
            <a:r>
              <a:rPr lang="pl-PL"/>
              <a:t>Kwi</a:t>
            </a:r>
          </a:p>
        </p:txBody>
      </p:sp>
      <p:sp>
        <p:nvSpPr>
          <p:cNvPr id="61" name="Tekst — symbol zastępczy 60">
            <a:extLst>
              <a:ext uri="{FF2B5EF4-FFF2-40B4-BE49-F238E27FC236}">
                <a16:creationId xmlns:a16="http://schemas.microsoft.com/office/drawing/2014/main" id="{20A3B158-B881-4E99-B8F7-CE9C57BDB48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810807" y="4871997"/>
            <a:ext cx="615310" cy="652272"/>
          </a:xfrm>
        </p:spPr>
        <p:txBody>
          <a:bodyPr rtlCol="0"/>
          <a:lstStyle/>
          <a:p>
            <a:pPr rtl="0"/>
            <a:r>
              <a:rPr lang="pl-PL"/>
              <a:t>Maj</a:t>
            </a:r>
          </a:p>
        </p:txBody>
      </p:sp>
      <p:sp>
        <p:nvSpPr>
          <p:cNvPr id="62" name="Tekst — symbol zastępczy 61">
            <a:extLst>
              <a:ext uri="{FF2B5EF4-FFF2-40B4-BE49-F238E27FC236}">
                <a16:creationId xmlns:a16="http://schemas.microsoft.com/office/drawing/2014/main" id="{FFF63345-F566-48EC-9BCB-B89BD5BE3C1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659421" y="4871997"/>
            <a:ext cx="495300" cy="652272"/>
          </a:xfrm>
        </p:spPr>
        <p:txBody>
          <a:bodyPr rtlCol="0"/>
          <a:lstStyle/>
          <a:p>
            <a:pPr rtl="0"/>
            <a:r>
              <a:rPr lang="pl-PL"/>
              <a:t>Cze</a:t>
            </a:r>
          </a:p>
        </p:txBody>
      </p:sp>
      <p:sp>
        <p:nvSpPr>
          <p:cNvPr id="63" name="Tekst — symbol zastępczy 62">
            <a:extLst>
              <a:ext uri="{FF2B5EF4-FFF2-40B4-BE49-F238E27FC236}">
                <a16:creationId xmlns:a16="http://schemas.microsoft.com/office/drawing/2014/main" id="{241FDAF1-A29F-47DB-A53E-FEC9D6A8CDD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48836" y="4871997"/>
            <a:ext cx="495300" cy="652272"/>
          </a:xfrm>
        </p:spPr>
        <p:txBody>
          <a:bodyPr rtlCol="0"/>
          <a:lstStyle/>
          <a:p>
            <a:pPr rtl="0"/>
            <a:r>
              <a:rPr lang="pl-PL"/>
              <a:t>Lip</a:t>
            </a:r>
          </a:p>
        </p:txBody>
      </p:sp>
      <p:sp>
        <p:nvSpPr>
          <p:cNvPr id="64" name="Tekst — symbol zastępczy 63">
            <a:extLst>
              <a:ext uri="{FF2B5EF4-FFF2-40B4-BE49-F238E27FC236}">
                <a16:creationId xmlns:a16="http://schemas.microsoft.com/office/drawing/2014/main" id="{2596B801-B1AE-4F3B-9E54-ED35EA8D405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238251" y="4871997"/>
            <a:ext cx="495300" cy="652272"/>
          </a:xfrm>
        </p:spPr>
        <p:txBody>
          <a:bodyPr rtlCol="0"/>
          <a:lstStyle/>
          <a:p>
            <a:pPr rtl="0"/>
            <a:r>
              <a:rPr lang="pl-PL"/>
              <a:t>Sie</a:t>
            </a:r>
          </a:p>
        </p:txBody>
      </p:sp>
      <p:sp>
        <p:nvSpPr>
          <p:cNvPr id="65" name="Tekst — symbol zastępczy 64">
            <a:extLst>
              <a:ext uri="{FF2B5EF4-FFF2-40B4-BE49-F238E27FC236}">
                <a16:creationId xmlns:a16="http://schemas.microsoft.com/office/drawing/2014/main" id="{C2EE8BE4-DC95-4D04-8195-9C4CDE8671E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27666" y="4871997"/>
            <a:ext cx="495300" cy="652272"/>
          </a:xfrm>
        </p:spPr>
        <p:txBody>
          <a:bodyPr rtlCol="0"/>
          <a:lstStyle/>
          <a:p>
            <a:pPr rtl="0"/>
            <a:r>
              <a:rPr lang="pl-PL"/>
              <a:t>Wrz</a:t>
            </a:r>
          </a:p>
        </p:txBody>
      </p:sp>
      <p:sp>
        <p:nvSpPr>
          <p:cNvPr id="66" name="Tekst — symbol zastępczy 65">
            <a:extLst>
              <a:ext uri="{FF2B5EF4-FFF2-40B4-BE49-F238E27FC236}">
                <a16:creationId xmlns:a16="http://schemas.microsoft.com/office/drawing/2014/main" id="{20FB149E-5D02-4014-A75A-9AC27158ABB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817081" y="4871997"/>
            <a:ext cx="495300" cy="652272"/>
          </a:xfrm>
        </p:spPr>
        <p:txBody>
          <a:bodyPr rtlCol="0"/>
          <a:lstStyle/>
          <a:p>
            <a:pPr rtl="0"/>
            <a:r>
              <a:rPr lang="pl-PL"/>
              <a:t>Paź</a:t>
            </a:r>
          </a:p>
        </p:txBody>
      </p:sp>
      <p:sp>
        <p:nvSpPr>
          <p:cNvPr id="67" name="Tekst — symbol zastępczy 66">
            <a:extLst>
              <a:ext uri="{FF2B5EF4-FFF2-40B4-BE49-F238E27FC236}">
                <a16:creationId xmlns:a16="http://schemas.microsoft.com/office/drawing/2014/main" id="{93764DE0-D7E5-48EA-B262-B756750A641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606496" y="4871997"/>
            <a:ext cx="495300" cy="652272"/>
          </a:xfrm>
        </p:spPr>
        <p:txBody>
          <a:bodyPr rtlCol="0"/>
          <a:lstStyle/>
          <a:p>
            <a:pPr rtl="0"/>
            <a:r>
              <a:rPr lang="pl-PL"/>
              <a:t>Lis</a:t>
            </a:r>
          </a:p>
        </p:txBody>
      </p:sp>
      <p:sp>
        <p:nvSpPr>
          <p:cNvPr id="68" name="Tekst — symbol zastępczy 67">
            <a:extLst>
              <a:ext uri="{FF2B5EF4-FFF2-40B4-BE49-F238E27FC236}">
                <a16:creationId xmlns:a16="http://schemas.microsoft.com/office/drawing/2014/main" id="{DB5D38E8-4E52-4AD7-94F1-C92DFF8069F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395907" y="4871997"/>
            <a:ext cx="495300" cy="652272"/>
          </a:xfrm>
        </p:spPr>
        <p:txBody>
          <a:bodyPr rtlCol="0"/>
          <a:lstStyle/>
          <a:p>
            <a:pPr rtl="0"/>
            <a:r>
              <a:rPr lang="pl-PL"/>
              <a:t>Gru</a:t>
            </a:r>
          </a:p>
        </p:txBody>
      </p:sp>
      <p:grpSp>
        <p:nvGrpSpPr>
          <p:cNvPr id="42" name="Grupa 41">
            <a:extLst>
              <a:ext uri="{FF2B5EF4-FFF2-40B4-BE49-F238E27FC236}">
                <a16:creationId xmlns:a16="http://schemas.microsoft.com/office/drawing/2014/main" id="{8AC390FF-17C3-4654-8DFC-8A42E5B05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0737" y="2675138"/>
            <a:ext cx="6313957" cy="344415"/>
            <a:chOff x="2750737" y="2675138"/>
            <a:chExt cx="6313957" cy="344415"/>
          </a:xfrm>
        </p:grpSpPr>
        <p:cxnSp>
          <p:nvCxnSpPr>
            <p:cNvPr id="43" name="Łącznik prosty 42">
              <a:extLst>
                <a:ext uri="{FF2B5EF4-FFF2-40B4-BE49-F238E27FC236}">
                  <a16:creationId xmlns:a16="http://schemas.microsoft.com/office/drawing/2014/main" id="{AD5C6584-CB4B-4425-BA19-FF20E4E89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75073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Łącznik prosty 43">
              <a:extLst>
                <a:ext uri="{FF2B5EF4-FFF2-40B4-BE49-F238E27FC236}">
                  <a16:creationId xmlns:a16="http://schemas.microsoft.com/office/drawing/2014/main" id="{46FE0302-BE0A-4917-A64C-2F67EB9A2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11688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Łącznik prosty 76">
              <a:extLst>
                <a:ext uri="{FF2B5EF4-FFF2-40B4-BE49-F238E27FC236}">
                  <a16:creationId xmlns:a16="http://schemas.microsoft.com/office/drawing/2014/main" id="{3E22871C-55F4-49C5-9209-01CD6892A2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063434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upa 77">
            <a:extLst>
              <a:ext uri="{FF2B5EF4-FFF2-40B4-BE49-F238E27FC236}">
                <a16:creationId xmlns:a16="http://schemas.microsoft.com/office/drawing/2014/main" id="{77AA2709-E2DF-4073-9240-0310E49F0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047081" y="4694680"/>
            <a:ext cx="8510121" cy="0"/>
            <a:chOff x="1504814" y="2488864"/>
            <a:chExt cx="8510121" cy="0"/>
          </a:xfrm>
        </p:grpSpPr>
        <p:cxnSp>
          <p:nvCxnSpPr>
            <p:cNvPr id="79" name="Łącznik prosty 78">
              <a:extLst>
                <a:ext uri="{FF2B5EF4-FFF2-40B4-BE49-F238E27FC236}">
                  <a16:creationId xmlns:a16="http://schemas.microsoft.com/office/drawing/2014/main" id="{F3563D7F-8827-4268-90EC-699C9868AAE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Łącznik prosty 79">
              <a:extLst>
                <a:ext uri="{FF2B5EF4-FFF2-40B4-BE49-F238E27FC236}">
                  <a16:creationId xmlns:a16="http://schemas.microsoft.com/office/drawing/2014/main" id="{3CCD75BD-F32B-4639-AD76-0FCE6CDE302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Łącznik prosty 80">
              <a:extLst>
                <a:ext uri="{FF2B5EF4-FFF2-40B4-BE49-F238E27FC236}">
                  <a16:creationId xmlns:a16="http://schemas.microsoft.com/office/drawing/2014/main" id="{2E473BCE-F933-45A7-AE3E-45515320888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Łącznik prosty 81">
              <a:extLst>
                <a:ext uri="{FF2B5EF4-FFF2-40B4-BE49-F238E27FC236}">
                  <a16:creationId xmlns:a16="http://schemas.microsoft.com/office/drawing/2014/main" id="{5D295C70-2616-4BE7-AFC6-DFBB0449DFE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Łącznik prosty 82">
              <a:extLst>
                <a:ext uri="{FF2B5EF4-FFF2-40B4-BE49-F238E27FC236}">
                  <a16:creationId xmlns:a16="http://schemas.microsoft.com/office/drawing/2014/main" id="{F4C75960-6F07-4A00-AF65-3604AEDFB2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Łącznik prosty 83">
              <a:extLst>
                <a:ext uri="{FF2B5EF4-FFF2-40B4-BE49-F238E27FC236}">
                  <a16:creationId xmlns:a16="http://schemas.microsoft.com/office/drawing/2014/main" id="{DDA5BCD3-3B54-421C-BCDE-537E2EE450A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Łącznik prosty 84">
              <a:extLst>
                <a:ext uri="{FF2B5EF4-FFF2-40B4-BE49-F238E27FC236}">
                  <a16:creationId xmlns:a16="http://schemas.microsoft.com/office/drawing/2014/main" id="{442ED791-E85D-4F4F-A079-1B2340E093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Łącznik prosty 85">
              <a:extLst>
                <a:ext uri="{FF2B5EF4-FFF2-40B4-BE49-F238E27FC236}">
                  <a16:creationId xmlns:a16="http://schemas.microsoft.com/office/drawing/2014/main" id="{55692CC8-388F-42CD-BA01-87F70B1133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Łącznik prosty 86">
              <a:extLst>
                <a:ext uri="{FF2B5EF4-FFF2-40B4-BE49-F238E27FC236}">
                  <a16:creationId xmlns:a16="http://schemas.microsoft.com/office/drawing/2014/main" id="{5779C220-A612-4C64-BA15-EE86F6F7FF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Łącznik prosty 87">
              <a:extLst>
                <a:ext uri="{FF2B5EF4-FFF2-40B4-BE49-F238E27FC236}">
                  <a16:creationId xmlns:a16="http://schemas.microsoft.com/office/drawing/2014/main" id="{6F136CFD-DB6B-4835-AB32-D1826774CD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Łącznik prosty 88">
              <a:extLst>
                <a:ext uri="{FF2B5EF4-FFF2-40B4-BE49-F238E27FC236}">
                  <a16:creationId xmlns:a16="http://schemas.microsoft.com/office/drawing/2014/main" id="{B15BB495-14FA-435E-ADE2-7FB5AA0960D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upa 89">
            <a:extLst>
              <a:ext uri="{FF2B5EF4-FFF2-40B4-BE49-F238E27FC236}">
                <a16:creationId xmlns:a16="http://schemas.microsoft.com/office/drawing/2014/main" id="{1C4091D7-8930-414F-87C8-3E306D263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72910" y="4599626"/>
            <a:ext cx="8858463" cy="174171"/>
            <a:chOff x="1835966" y="4162015"/>
            <a:chExt cx="8858463" cy="174171"/>
          </a:xfrm>
        </p:grpSpPr>
        <p:sp>
          <p:nvSpPr>
            <p:cNvPr id="91" name="Owal 234">
              <a:extLst>
                <a:ext uri="{FF2B5EF4-FFF2-40B4-BE49-F238E27FC236}">
                  <a16:creationId xmlns:a16="http://schemas.microsoft.com/office/drawing/2014/main" id="{DE99BD70-B22A-4512-95C6-D036BD60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92" name="Owal 236">
              <a:extLst>
                <a:ext uri="{FF2B5EF4-FFF2-40B4-BE49-F238E27FC236}">
                  <a16:creationId xmlns:a16="http://schemas.microsoft.com/office/drawing/2014/main" id="{B1A3DC00-645B-445A-96D7-37B1F48B6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93" name="Owal 238">
              <a:extLst>
                <a:ext uri="{FF2B5EF4-FFF2-40B4-BE49-F238E27FC236}">
                  <a16:creationId xmlns:a16="http://schemas.microsoft.com/office/drawing/2014/main" id="{E137138B-B45C-485A-A79E-784DFC48D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94" name="Owal 240">
              <a:extLst>
                <a:ext uri="{FF2B5EF4-FFF2-40B4-BE49-F238E27FC236}">
                  <a16:creationId xmlns:a16="http://schemas.microsoft.com/office/drawing/2014/main" id="{3AC2A91C-205F-4847-B550-21C01641F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95" name="Owal 242">
              <a:extLst>
                <a:ext uri="{FF2B5EF4-FFF2-40B4-BE49-F238E27FC236}">
                  <a16:creationId xmlns:a16="http://schemas.microsoft.com/office/drawing/2014/main" id="{465BE634-14E3-4566-A60C-DBF0C96C3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96" name="Owal 244">
              <a:extLst>
                <a:ext uri="{FF2B5EF4-FFF2-40B4-BE49-F238E27FC236}">
                  <a16:creationId xmlns:a16="http://schemas.microsoft.com/office/drawing/2014/main" id="{96AFB552-F8FF-44B4-8EBB-39C0457EC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97" name="Owal 246">
              <a:extLst>
                <a:ext uri="{FF2B5EF4-FFF2-40B4-BE49-F238E27FC236}">
                  <a16:creationId xmlns:a16="http://schemas.microsoft.com/office/drawing/2014/main" id="{EFBDAFF1-80C9-4258-BE81-D66CE95AF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98" name="Owal 248">
              <a:extLst>
                <a:ext uri="{FF2B5EF4-FFF2-40B4-BE49-F238E27FC236}">
                  <a16:creationId xmlns:a16="http://schemas.microsoft.com/office/drawing/2014/main" id="{6CAC3C6B-0DC0-42A8-A0F6-5DE8D3CD8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99" name="Owal 250">
              <a:extLst>
                <a:ext uri="{FF2B5EF4-FFF2-40B4-BE49-F238E27FC236}">
                  <a16:creationId xmlns:a16="http://schemas.microsoft.com/office/drawing/2014/main" id="{BD4E23F3-6767-48BC-9DDD-56352C378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100" name="Owal 252">
              <a:extLst>
                <a:ext uri="{FF2B5EF4-FFF2-40B4-BE49-F238E27FC236}">
                  <a16:creationId xmlns:a16="http://schemas.microsoft.com/office/drawing/2014/main" id="{4ED51602-81E7-4BE6-90A2-0A453C234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101" name="Owal 254">
              <a:extLst>
                <a:ext uri="{FF2B5EF4-FFF2-40B4-BE49-F238E27FC236}">
                  <a16:creationId xmlns:a16="http://schemas.microsoft.com/office/drawing/2014/main" id="{61A53BCB-2442-44E7-8C24-A5715EC37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102" name="Owal 256">
              <a:extLst>
                <a:ext uri="{FF2B5EF4-FFF2-40B4-BE49-F238E27FC236}">
                  <a16:creationId xmlns:a16="http://schemas.microsoft.com/office/drawing/2014/main" id="{64E53F16-D265-4F25-A9AC-C82E3D17C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</p:grp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D8227771-6931-4829-9487-85B9A3EF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/>
              <a:t>20XX-08-03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1014E736-C54A-452D-8B25-A16073C2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/>
              <a:t>PREZENTACJA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0D2F8115-4311-4DBF-88A0-8C9B56B7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 rtl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0980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ytuł 17">
            <a:extLst>
              <a:ext uri="{FF2B5EF4-FFF2-40B4-BE49-F238E27FC236}">
                <a16:creationId xmlns:a16="http://schemas.microsoft.com/office/drawing/2014/main" id="{DA2EE157-139C-422D-88A0-3E908DC6B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8333552" y="3930709"/>
            <a:ext cx="3975244" cy="996551"/>
          </a:xfrm>
        </p:spPr>
        <p:txBody>
          <a:bodyPr rtlCol="0"/>
          <a:lstStyle/>
          <a:p>
            <a:pPr rtl="0"/>
            <a:r>
              <a:rPr lang="pl-PL"/>
              <a:t>Finanse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0EC84A2-A604-4E08-ACCD-4FB04FBD0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80255"/>
              </p:ext>
            </p:extLst>
          </p:nvPr>
        </p:nvGraphicFramePr>
        <p:xfrm>
          <a:off x="933255" y="466725"/>
          <a:ext cx="7503028" cy="5924551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423757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1535369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1545026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1390523">
                  <a:extLst>
                    <a:ext uri="{9D8B030D-6E8A-4147-A177-3AD203B41FA5}">
                      <a16:colId xmlns:a16="http://schemas.microsoft.com/office/drawing/2014/main" val="1854486728"/>
                    </a:ext>
                  </a:extLst>
                </a:gridCol>
                <a:gridCol w="608353">
                  <a:extLst>
                    <a:ext uri="{9D8B030D-6E8A-4147-A177-3AD203B41FA5}">
                      <a16:colId xmlns:a16="http://schemas.microsoft.com/office/drawing/2014/main" val="1808496511"/>
                    </a:ext>
                  </a:extLst>
                </a:gridCol>
              </a:tblGrid>
              <a:tr h="517162">
                <a:tc>
                  <a:txBody>
                    <a:bodyPr/>
                    <a:lstStyle/>
                    <a:p>
                      <a:pPr algn="r" rtl="0"/>
                      <a:endParaRPr lang="pl-PL" sz="1800" cap="all" spc="400" baseline="0" noProof="0">
                        <a:solidFill>
                          <a:schemeClr val="accent6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l-PL" sz="1400" b="0" cap="all" spc="200" noProof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Rok 1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l-PL" sz="1400" b="0" cap="all" spc="200" noProof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Rok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l-PL" sz="1400" b="0" cap="all" spc="200" noProof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rok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/>
                      <a:endParaRPr lang="pl-PL" sz="1400" b="0" cap="all" spc="400" baseline="0" noProof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445541">
                <a:tc>
                  <a:txBody>
                    <a:bodyPr/>
                    <a:lstStyle/>
                    <a:p>
                      <a:pPr algn="l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Przychód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996714"/>
                  </a:ext>
                </a:extLst>
              </a:tr>
              <a:tr h="445541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None/>
                      </a:pPr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  Użytkownicy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50 000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400 000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1 600 000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448067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None/>
                      </a:pPr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  Sprzedaż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500 000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4 000 000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16 000 000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382780"/>
                  </a:ext>
                </a:extLst>
              </a:tr>
              <a:tr h="448065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None/>
                      </a:pPr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  Średnia cena sprzedaży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084003"/>
                  </a:ext>
                </a:extLst>
              </a:tr>
              <a:tr h="448067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None/>
                      </a:pPr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  Przychód przy 15%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5 625 000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48 000 000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216 000 000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756459"/>
                  </a:ext>
                </a:extLst>
              </a:tr>
              <a:tr h="446661">
                <a:tc>
                  <a:txBody>
                    <a:bodyPr/>
                    <a:lstStyle/>
                    <a:p>
                      <a:pPr algn="l" rtl="0" fontAlgn="base"/>
                      <a:r>
                        <a:rPr lang="pl-PL" sz="1200" b="1" u="none" strike="noStrike" cap="all" spc="2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Zysk brutto</a:t>
                      </a:r>
                      <a:endParaRPr lang="pl-PL" sz="1200" b="0" i="0" cap="all" spc="2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5 625 000​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48 000 000​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216 000 000​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0227705"/>
                  </a:ext>
                </a:extLst>
              </a:tr>
              <a:tr h="455370">
                <a:tc>
                  <a:txBody>
                    <a:bodyPr/>
                    <a:lstStyle/>
                    <a:p>
                      <a:pPr algn="l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Wydatki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867358"/>
                  </a:ext>
                </a:extLst>
              </a:tr>
              <a:tr h="461188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None/>
                      </a:pPr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  Sprzedaż i marketing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5 062 500​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38 400 000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151 200 000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8114081"/>
                  </a:ext>
                </a:extLst>
              </a:tr>
              <a:tr h="451922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None/>
                      </a:pPr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  Obsługa klienta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1 687 500​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9 600 000​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21 600 000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267748"/>
                  </a:ext>
                </a:extLst>
              </a:tr>
              <a:tr h="432969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None/>
                      </a:pPr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  Rozwój produktu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562 500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2 400 000​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10 800 000​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1341114"/>
                  </a:ext>
                </a:extLst>
              </a:tr>
              <a:tr h="439964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None/>
                      </a:pPr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  Badania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281 250​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2 400 000​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4 320 000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17110"/>
                  </a:ext>
                </a:extLst>
              </a:tr>
              <a:tr h="484034">
                <a:tc>
                  <a:txBody>
                    <a:bodyPr/>
                    <a:lstStyle/>
                    <a:p>
                      <a:pPr algn="l" rtl="0" fontAlgn="base"/>
                      <a:r>
                        <a:rPr lang="pl-PL" sz="1200" b="1" u="none" strike="noStrike" cap="all" spc="2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Suma wydatków</a:t>
                      </a:r>
                      <a:endParaRPr lang="pl-PL" sz="1200" b="0" i="0" cap="all" spc="2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7 593 750​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1" u="none" strike="noStrik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52 800 000​</a:t>
                      </a:r>
                      <a:endParaRPr lang="pl-PL" sz="1200" b="0" i="0" noProof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187 920 000​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endParaRPr lang="pl-PL" sz="1200" b="0" i="0" noProof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074008"/>
                  </a:ext>
                </a:extLst>
              </a:tr>
            </a:tbl>
          </a:graphicData>
        </a:graphic>
      </p:graphicFrame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FDCD5BD7-2194-41D8-924E-B7735948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/>
              <a:t>20XX-08-03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821002-DE40-4F4D-AA04-D8F7F4AE3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/>
              <a:t>PREZENTACJA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F84BDC9A-FBF6-43FE-9122-F7A91DC8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 rtl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3932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ytuł 64">
            <a:extLst>
              <a:ext uri="{FF2B5EF4-FFF2-40B4-BE49-F238E27FC236}">
                <a16:creationId xmlns:a16="http://schemas.microsoft.com/office/drawing/2014/main" id="{64ABC1C5-3ACA-49D3-A339-04BA0796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84" y="658420"/>
            <a:ext cx="4204642" cy="665965"/>
          </a:xfrm>
        </p:spPr>
        <p:txBody>
          <a:bodyPr rtlCol="0"/>
          <a:lstStyle/>
          <a:p>
            <a:pPr rtl="0"/>
            <a:r>
              <a:rPr lang="pl-PL" dirty="0"/>
              <a:t>Finansowanie</a:t>
            </a:r>
          </a:p>
        </p:txBody>
      </p:sp>
      <p:sp>
        <p:nvSpPr>
          <p:cNvPr id="29" name="Tekst — symbol zastępczy 28">
            <a:extLst>
              <a:ext uri="{FF2B5EF4-FFF2-40B4-BE49-F238E27FC236}">
                <a16:creationId xmlns:a16="http://schemas.microsoft.com/office/drawing/2014/main" id="{5BEF602E-F3C8-4D5A-86E0-DF63AD13E22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 rot="16200000">
            <a:off x="562550" y="3063183"/>
            <a:ext cx="2387816" cy="448769"/>
          </a:xfrm>
        </p:spPr>
        <p:txBody>
          <a:bodyPr rtlCol="0"/>
          <a:lstStyle/>
          <a:p>
            <a:pPr rtl="0"/>
            <a:r>
              <a:rPr lang="pl-PL" dirty="0"/>
              <a:t>12 000 zł</a:t>
            </a:r>
          </a:p>
        </p:txBody>
      </p:sp>
      <p:graphicFrame>
        <p:nvGraphicFramePr>
          <p:cNvPr id="78" name="Wykres 77" descr="Wykres">
            <a:extLst>
              <a:ext uri="{FF2B5EF4-FFF2-40B4-BE49-F238E27FC236}">
                <a16:creationId xmlns:a16="http://schemas.microsoft.com/office/drawing/2014/main" id="{281461AE-467D-40F7-A03B-CE9CAED1FC9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9465180"/>
              </p:ext>
            </p:extLst>
          </p:nvPr>
        </p:nvGraphicFramePr>
        <p:xfrm>
          <a:off x="1609005" y="1403931"/>
          <a:ext cx="1357883" cy="3112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6" name="Tekst — symbol zastępczy 35">
            <a:extLst>
              <a:ext uri="{FF2B5EF4-FFF2-40B4-BE49-F238E27FC236}">
                <a16:creationId xmlns:a16="http://schemas.microsoft.com/office/drawing/2014/main" id="{858F1CE5-2796-49BE-A32F-4545CF6DEA6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4525420"/>
            <a:ext cx="2449286" cy="639192"/>
          </a:xfrm>
        </p:spPr>
        <p:txBody>
          <a:bodyPr rtlCol="0"/>
          <a:lstStyle/>
          <a:p>
            <a:pPr rtl="0"/>
            <a:r>
              <a:rPr lang="pl-PL" dirty="0"/>
              <a:t>Ubezpieczenie</a:t>
            </a:r>
          </a:p>
        </p:txBody>
      </p:sp>
      <p:sp>
        <p:nvSpPr>
          <p:cNvPr id="35" name="Tekst — symbol zastępczy 34">
            <a:extLst>
              <a:ext uri="{FF2B5EF4-FFF2-40B4-BE49-F238E27FC236}">
                <a16:creationId xmlns:a16="http://schemas.microsoft.com/office/drawing/2014/main" id="{F6C14ABA-1649-4DA7-9A13-28A051C2A9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5154557"/>
            <a:ext cx="2449286" cy="1003155"/>
          </a:xfrm>
        </p:spPr>
        <p:txBody>
          <a:bodyPr rtlCol="0"/>
          <a:lstStyle/>
          <a:p>
            <a:pPr rtl="0"/>
            <a:r>
              <a:rPr lang="pl-PL" dirty="0"/>
              <a:t>Przychód uzyskany z płatności za ubezpieczenia medyczne</a:t>
            </a:r>
          </a:p>
        </p:txBody>
      </p:sp>
      <p:sp>
        <p:nvSpPr>
          <p:cNvPr id="37" name="Tekst — symbol zastępczy 36">
            <a:extLst>
              <a:ext uri="{FF2B5EF4-FFF2-40B4-BE49-F238E27FC236}">
                <a16:creationId xmlns:a16="http://schemas.microsoft.com/office/drawing/2014/main" id="{CFE5511E-21D0-45E7-8187-E1751A3B2BB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 rot="16200000">
            <a:off x="3226739" y="3063183"/>
            <a:ext cx="2387816" cy="448769"/>
          </a:xfrm>
        </p:spPr>
        <p:txBody>
          <a:bodyPr rtlCol="0"/>
          <a:lstStyle/>
          <a:p>
            <a:pPr rtl="0"/>
            <a:r>
              <a:rPr lang="pl-PL" dirty="0"/>
              <a:t>14 000 zł</a:t>
            </a:r>
          </a:p>
        </p:txBody>
      </p:sp>
      <p:graphicFrame>
        <p:nvGraphicFramePr>
          <p:cNvPr id="80" name="Wykres 79" descr="Wykres">
            <a:extLst>
              <a:ext uri="{FF2B5EF4-FFF2-40B4-BE49-F238E27FC236}">
                <a16:creationId xmlns:a16="http://schemas.microsoft.com/office/drawing/2014/main" id="{A7D4DF94-43C0-47EE-8300-50F61B92E7D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5762906"/>
              </p:ext>
            </p:extLst>
          </p:nvPr>
        </p:nvGraphicFramePr>
        <p:xfrm>
          <a:off x="4276724" y="1403931"/>
          <a:ext cx="1357883" cy="3112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1" name="Tekst — symbol zastępczy 40">
            <a:extLst>
              <a:ext uri="{FF2B5EF4-FFF2-40B4-BE49-F238E27FC236}">
                <a16:creationId xmlns:a16="http://schemas.microsoft.com/office/drawing/2014/main" id="{1C7B0FA3-67EC-444E-9D87-A07EDC3F366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536069" y="4525420"/>
            <a:ext cx="2449286" cy="639192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Inwestycje aniołów biznesu</a:t>
            </a:r>
          </a:p>
        </p:txBody>
      </p:sp>
      <p:sp>
        <p:nvSpPr>
          <p:cNvPr id="40" name="Tekst — symbol zastępczy 39">
            <a:extLst>
              <a:ext uri="{FF2B5EF4-FFF2-40B4-BE49-F238E27FC236}">
                <a16:creationId xmlns:a16="http://schemas.microsoft.com/office/drawing/2014/main" id="{3DD9F4AB-8692-45FD-AE13-689E238CB81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536069" y="5154557"/>
            <a:ext cx="2449286" cy="1003155"/>
          </a:xfrm>
        </p:spPr>
        <p:txBody>
          <a:bodyPr rtlCol="0"/>
          <a:lstStyle/>
          <a:p>
            <a:pPr rtl="0"/>
            <a:r>
              <a:rPr lang="pl-PL" dirty="0"/>
              <a:t>Kwota uzyskana za pośrednictwem innych inwestorów</a:t>
            </a:r>
          </a:p>
        </p:txBody>
      </p:sp>
      <p:sp>
        <p:nvSpPr>
          <p:cNvPr id="38" name="Tekst — symbol zastępczy 37">
            <a:extLst>
              <a:ext uri="{FF2B5EF4-FFF2-40B4-BE49-F238E27FC236}">
                <a16:creationId xmlns:a16="http://schemas.microsoft.com/office/drawing/2014/main" id="{FA0ACB11-2B29-453C-9E60-63B83C76A19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 rot="16200000">
            <a:off x="5857430" y="3063181"/>
            <a:ext cx="2387816" cy="448769"/>
          </a:xfrm>
        </p:spPr>
        <p:txBody>
          <a:bodyPr rtlCol="0"/>
          <a:lstStyle/>
          <a:p>
            <a:pPr rtl="0"/>
            <a:r>
              <a:rPr lang="pl-PL" dirty="0"/>
              <a:t>32 000 zł</a:t>
            </a:r>
          </a:p>
        </p:txBody>
      </p:sp>
      <p:graphicFrame>
        <p:nvGraphicFramePr>
          <p:cNvPr id="82" name="Wykres 81" descr="Wykres">
            <a:extLst>
              <a:ext uri="{FF2B5EF4-FFF2-40B4-BE49-F238E27FC236}">
                <a16:creationId xmlns:a16="http://schemas.microsoft.com/office/drawing/2014/main" id="{12C6B033-E0DD-40C4-8FA0-2F687A17FBE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3310095"/>
              </p:ext>
            </p:extLst>
          </p:nvPr>
        </p:nvGraphicFramePr>
        <p:xfrm>
          <a:off x="6912371" y="1403640"/>
          <a:ext cx="1357883" cy="3112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3" name="Tekst — symbol zastępczy 42">
            <a:extLst>
              <a:ext uri="{FF2B5EF4-FFF2-40B4-BE49-F238E27FC236}">
                <a16:creationId xmlns:a16="http://schemas.microsoft.com/office/drawing/2014/main" id="{5CB33916-805F-42BB-A4D6-729824B5235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11909" y="4525420"/>
            <a:ext cx="2449286" cy="639192"/>
          </a:xfrm>
        </p:spPr>
        <p:txBody>
          <a:bodyPr rtlCol="0"/>
          <a:lstStyle/>
          <a:p>
            <a:pPr rtl="0"/>
            <a:r>
              <a:rPr lang="pl-PL" dirty="0"/>
              <a:t>Gotówka</a:t>
            </a:r>
          </a:p>
        </p:txBody>
      </p:sp>
      <p:sp>
        <p:nvSpPr>
          <p:cNvPr id="42" name="Tekst — symbol zastępczy 41">
            <a:extLst>
              <a:ext uri="{FF2B5EF4-FFF2-40B4-BE49-F238E27FC236}">
                <a16:creationId xmlns:a16="http://schemas.microsoft.com/office/drawing/2014/main" id="{A985ADA1-85AC-47E5-8BBA-E05D3307361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11909" y="5154557"/>
            <a:ext cx="2449286" cy="1003155"/>
          </a:xfrm>
        </p:spPr>
        <p:txBody>
          <a:bodyPr rtlCol="0"/>
          <a:lstStyle/>
          <a:p>
            <a:pPr rtl="0"/>
            <a:r>
              <a:rPr lang="pl-PL" dirty="0"/>
              <a:t>Płynna gotówka, którą dysponujemy</a:t>
            </a:r>
          </a:p>
        </p:txBody>
      </p:sp>
      <p:sp>
        <p:nvSpPr>
          <p:cNvPr id="39" name="Tekst — symbol zastępczy 38">
            <a:extLst>
              <a:ext uri="{FF2B5EF4-FFF2-40B4-BE49-F238E27FC236}">
                <a16:creationId xmlns:a16="http://schemas.microsoft.com/office/drawing/2014/main" id="{4F42D9D9-1550-48C9-9338-C0B7BF43A45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 rot="16200000">
            <a:off x="8520742" y="3063180"/>
            <a:ext cx="2387816" cy="448769"/>
          </a:xfrm>
        </p:spPr>
        <p:txBody>
          <a:bodyPr rtlCol="0"/>
          <a:lstStyle/>
          <a:p>
            <a:pPr rtl="0"/>
            <a:r>
              <a:rPr lang="pl-PL" dirty="0"/>
              <a:t>82 000 zł</a:t>
            </a:r>
          </a:p>
        </p:txBody>
      </p:sp>
      <p:graphicFrame>
        <p:nvGraphicFramePr>
          <p:cNvPr id="84" name="Wykres 83" descr="Wykres">
            <a:extLst>
              <a:ext uri="{FF2B5EF4-FFF2-40B4-BE49-F238E27FC236}">
                <a16:creationId xmlns:a16="http://schemas.microsoft.com/office/drawing/2014/main" id="{BDE2BA43-A9C2-432B-910D-6351A9203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5724569"/>
              </p:ext>
            </p:extLst>
          </p:nvPr>
        </p:nvGraphicFramePr>
        <p:xfrm>
          <a:off x="9548018" y="1403640"/>
          <a:ext cx="1357883" cy="3112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5" name="Tekst — symbol zastępczy 44">
            <a:extLst>
              <a:ext uri="{FF2B5EF4-FFF2-40B4-BE49-F238E27FC236}">
                <a16:creationId xmlns:a16="http://schemas.microsoft.com/office/drawing/2014/main" id="{E8B2FE83-E19B-4417-B9F7-280B9DC32F9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904516" y="4525420"/>
            <a:ext cx="2449286" cy="639192"/>
          </a:xfrm>
        </p:spPr>
        <p:txBody>
          <a:bodyPr rtlCol="0"/>
          <a:lstStyle/>
          <a:p>
            <a:pPr rtl="0"/>
            <a:r>
              <a:rPr lang="pl-PL" dirty="0"/>
              <a:t>Udziały</a:t>
            </a:r>
          </a:p>
        </p:txBody>
      </p:sp>
      <p:sp>
        <p:nvSpPr>
          <p:cNvPr id="44" name="Tekst — symbol zastępczy 43">
            <a:extLst>
              <a:ext uri="{FF2B5EF4-FFF2-40B4-BE49-F238E27FC236}">
                <a16:creationId xmlns:a16="http://schemas.microsoft.com/office/drawing/2014/main" id="{E86528B4-9B53-451D-9179-5A9DC76A51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904516" y="5154557"/>
            <a:ext cx="2449286" cy="1003155"/>
          </a:xfrm>
        </p:spPr>
        <p:txBody>
          <a:bodyPr rtlCol="0"/>
          <a:lstStyle/>
          <a:p>
            <a:pPr rtl="0"/>
            <a:r>
              <a:rPr lang="pl-PL" dirty="0"/>
              <a:t>Liczba udziałów w przeliczeniu na USD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F1C12297-E034-4169-956B-88CDE4C4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20XX-08-03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422E0E0-867D-4AA9-B52E-B232D96B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/>
              <a:t>PREZENTACJA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88E4596B-5CB5-4C2C-813D-5EEC611C3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 rtl="0"/>
              <a:t>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03147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2BD9DB62-DF89-4270-B5DA-7B6C3EE82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12" t="8079" r="8703" b="7686"/>
          <a:stretch/>
        </p:blipFill>
        <p:spPr>
          <a:xfrm>
            <a:off x="3216538" y="472887"/>
            <a:ext cx="8633012" cy="5776857"/>
          </a:xfrm>
          <a:prstGeom prst="rect">
            <a:avLst/>
          </a:prstGeom>
        </p:spPr>
      </p:pic>
      <p:sp>
        <p:nvSpPr>
          <p:cNvPr id="55" name="Title 54">
            <a:extLst>
              <a:ext uri="{FF2B5EF4-FFF2-40B4-BE49-F238E27FC236}">
                <a16:creationId xmlns:a16="http://schemas.microsoft.com/office/drawing/2014/main" id="{8D6AC4DF-0CFC-4642-B2F5-801718DB7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49" y="235916"/>
            <a:ext cx="2980997" cy="4234152"/>
          </a:xfrm>
        </p:spPr>
        <p:txBody>
          <a:bodyPr/>
          <a:lstStyle/>
          <a:p>
            <a:r>
              <a:rPr lang="pl-PL" sz="3200" dirty="0"/>
              <a:t>PODZIAŁ KLIENTÓW NA grupy bazując na DANYCH O  WYDATKACH </a:t>
            </a:r>
            <a:br>
              <a:rPr lang="pl-PL" sz="3200" dirty="0"/>
            </a:br>
            <a:r>
              <a:rPr lang="pl-PL" sz="3200" dirty="0"/>
              <a:t>i wieku</a:t>
            </a:r>
            <a:endParaRPr lang="en-GB" sz="32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C30C-A95C-48C8-BBD5-68C95191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0B4519-818D-4940-8E1B-985EBC0C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3B823-0D3B-49FB-BF52-5D0A2ED9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F860B6F-2FE3-4DE6-9496-980E987E7466}" type="slidenum">
              <a:rPr lang="pl-PL" noProof="0" smtClean="0"/>
              <a:pPr rtl="0"/>
              <a:t>17</a:t>
            </a:fld>
            <a:endParaRPr lang="pl-PL" noProof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66CE995-886E-4084-81BE-3502ACE36C12}"/>
              </a:ext>
            </a:extLst>
          </p:cNvPr>
          <p:cNvGrpSpPr/>
          <p:nvPr/>
        </p:nvGrpSpPr>
        <p:grpSpPr>
          <a:xfrm rot="16200000">
            <a:off x="9994666" y="2235217"/>
            <a:ext cx="3281555" cy="598083"/>
            <a:chOff x="9767047" y="2862554"/>
            <a:chExt cx="3281555" cy="598083"/>
          </a:xfrm>
        </p:grpSpPr>
        <p:sp>
          <p:nvSpPr>
            <p:cNvPr id="68" name="Text Placeholder 60">
              <a:extLst>
                <a:ext uri="{FF2B5EF4-FFF2-40B4-BE49-F238E27FC236}">
                  <a16:creationId xmlns:a16="http://schemas.microsoft.com/office/drawing/2014/main" id="{1EA0CB32-8C82-4526-8066-D38375B6D6B6}"/>
                </a:ext>
              </a:extLst>
            </p:cNvPr>
            <p:cNvSpPr txBox="1">
              <a:spLocks/>
            </p:cNvSpPr>
            <p:nvPr/>
          </p:nvSpPr>
          <p:spPr>
            <a:xfrm>
              <a:off x="9767047" y="2862554"/>
              <a:ext cx="3281555" cy="42889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b="1" kern="1200" cap="all" spc="100" baseline="0">
                  <a:solidFill>
                    <a:schemeClr val="accent4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l-PL" dirty="0"/>
                <a:t>Grupa Ii</a:t>
              </a:r>
              <a:endParaRPr lang="en-GB" dirty="0"/>
            </a:p>
          </p:txBody>
        </p:sp>
        <p:sp>
          <p:nvSpPr>
            <p:cNvPr id="69" name="Text Placeholder 57">
              <a:extLst>
                <a:ext uri="{FF2B5EF4-FFF2-40B4-BE49-F238E27FC236}">
                  <a16:creationId xmlns:a16="http://schemas.microsoft.com/office/drawing/2014/main" id="{C5FAFECB-DACD-4F24-8E88-6845A1614F23}"/>
                </a:ext>
              </a:extLst>
            </p:cNvPr>
            <p:cNvSpPr txBox="1">
              <a:spLocks/>
            </p:cNvSpPr>
            <p:nvPr/>
          </p:nvSpPr>
          <p:spPr>
            <a:xfrm>
              <a:off x="9767048" y="3147737"/>
              <a:ext cx="1878106" cy="3129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l" defTabSz="914400" rtl="0" eaLnBrk="1" latinLnBrk="0" hangingPunct="1">
                <a:lnSpc>
                  <a:spcPct val="125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400" kern="1200" cap="none" spc="1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l-PL" sz="1200" dirty="0"/>
                <a:t>Wydająca więcej</a:t>
              </a:r>
              <a:endParaRPr lang="en-GB" sz="1200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ABEE26D-8C96-4DAC-A3AB-4326CDEE7584}"/>
              </a:ext>
            </a:extLst>
          </p:cNvPr>
          <p:cNvGrpSpPr/>
          <p:nvPr/>
        </p:nvGrpSpPr>
        <p:grpSpPr>
          <a:xfrm rot="16200000">
            <a:off x="9994675" y="695814"/>
            <a:ext cx="3281559" cy="598072"/>
            <a:chOff x="9767048" y="1044521"/>
            <a:chExt cx="3281559" cy="598072"/>
          </a:xfrm>
        </p:grpSpPr>
        <p:sp>
          <p:nvSpPr>
            <p:cNvPr id="74" name="Text Placeholder 60">
              <a:extLst>
                <a:ext uri="{FF2B5EF4-FFF2-40B4-BE49-F238E27FC236}">
                  <a16:creationId xmlns:a16="http://schemas.microsoft.com/office/drawing/2014/main" id="{6610D7D1-50D4-452C-AC97-75583251FF3A}"/>
                </a:ext>
              </a:extLst>
            </p:cNvPr>
            <p:cNvSpPr txBox="1">
              <a:spLocks/>
            </p:cNvSpPr>
            <p:nvPr/>
          </p:nvSpPr>
          <p:spPr>
            <a:xfrm>
              <a:off x="9767052" y="1044521"/>
              <a:ext cx="3281555" cy="42889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b="1" kern="1200" cap="all" spc="100" baseline="0">
                  <a:solidFill>
                    <a:schemeClr val="accent4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l-PL" dirty="0"/>
                <a:t>Grupa Ii</a:t>
              </a:r>
              <a:endParaRPr lang="en-GB" dirty="0"/>
            </a:p>
          </p:txBody>
        </p:sp>
        <p:sp>
          <p:nvSpPr>
            <p:cNvPr id="75" name="Text Placeholder 57">
              <a:extLst>
                <a:ext uri="{FF2B5EF4-FFF2-40B4-BE49-F238E27FC236}">
                  <a16:creationId xmlns:a16="http://schemas.microsoft.com/office/drawing/2014/main" id="{EBFBC58E-C543-408B-BD97-9E18EF079CCB}"/>
                </a:ext>
              </a:extLst>
            </p:cNvPr>
            <p:cNvSpPr txBox="1">
              <a:spLocks/>
            </p:cNvSpPr>
            <p:nvPr/>
          </p:nvSpPr>
          <p:spPr>
            <a:xfrm>
              <a:off x="9767048" y="1329693"/>
              <a:ext cx="2082502" cy="3129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l" defTabSz="914400" rtl="0" eaLnBrk="1" latinLnBrk="0" hangingPunct="1">
                <a:lnSpc>
                  <a:spcPct val="125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400" kern="1200" cap="none" spc="1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l-PL" sz="1200" dirty="0"/>
                <a:t>Wydająca najwięcej</a:t>
              </a:r>
              <a:endParaRPr lang="en-GB" sz="1200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9C98871-148B-492D-A1C8-120E2EE9036C}"/>
              </a:ext>
            </a:extLst>
          </p:cNvPr>
          <p:cNvGrpSpPr/>
          <p:nvPr/>
        </p:nvGrpSpPr>
        <p:grpSpPr>
          <a:xfrm rot="16200000">
            <a:off x="9994666" y="3773563"/>
            <a:ext cx="3281555" cy="598083"/>
            <a:chOff x="9767047" y="2862554"/>
            <a:chExt cx="3281555" cy="598083"/>
          </a:xfrm>
        </p:grpSpPr>
        <p:sp>
          <p:nvSpPr>
            <p:cNvPr id="83" name="Text Placeholder 60">
              <a:extLst>
                <a:ext uri="{FF2B5EF4-FFF2-40B4-BE49-F238E27FC236}">
                  <a16:creationId xmlns:a16="http://schemas.microsoft.com/office/drawing/2014/main" id="{41BA4E0B-FF0D-42BD-A524-3DC165F65EF3}"/>
                </a:ext>
              </a:extLst>
            </p:cNvPr>
            <p:cNvSpPr txBox="1">
              <a:spLocks/>
            </p:cNvSpPr>
            <p:nvPr/>
          </p:nvSpPr>
          <p:spPr>
            <a:xfrm>
              <a:off x="9767047" y="2862554"/>
              <a:ext cx="3281555" cy="42889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b="1" kern="1200" cap="all" spc="100" baseline="0">
                  <a:solidFill>
                    <a:schemeClr val="accent4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l-PL" dirty="0"/>
                <a:t>Grupa I</a:t>
              </a:r>
              <a:endParaRPr lang="en-GB" dirty="0"/>
            </a:p>
          </p:txBody>
        </p:sp>
        <p:sp>
          <p:nvSpPr>
            <p:cNvPr id="84" name="Text Placeholder 57">
              <a:extLst>
                <a:ext uri="{FF2B5EF4-FFF2-40B4-BE49-F238E27FC236}">
                  <a16:creationId xmlns:a16="http://schemas.microsoft.com/office/drawing/2014/main" id="{303FFB07-B104-4087-9111-88AAE7B52198}"/>
                </a:ext>
              </a:extLst>
            </p:cNvPr>
            <p:cNvSpPr txBox="1">
              <a:spLocks/>
            </p:cNvSpPr>
            <p:nvPr/>
          </p:nvSpPr>
          <p:spPr>
            <a:xfrm>
              <a:off x="9767048" y="3147737"/>
              <a:ext cx="1878106" cy="3129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l" defTabSz="914400" rtl="0" eaLnBrk="1" latinLnBrk="0" hangingPunct="1">
                <a:lnSpc>
                  <a:spcPct val="125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400" kern="1200" cap="none" spc="1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l-PL" sz="1200" dirty="0"/>
                <a:t>Wydająca mało</a:t>
              </a:r>
              <a:endParaRPr lang="en-GB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5898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A66388B-5600-4254-AAB3-681E01239844}"/>
              </a:ext>
            </a:extLst>
          </p:cNvPr>
          <p:cNvGrpSpPr/>
          <p:nvPr/>
        </p:nvGrpSpPr>
        <p:grpSpPr>
          <a:xfrm>
            <a:off x="-207565" y="-95365"/>
            <a:ext cx="8918425" cy="6858000"/>
            <a:chOff x="2662689" y="1776176"/>
            <a:chExt cx="6608613" cy="508182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773993A-853D-4B51-8DAB-CDCF5B80A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2689" y="4216992"/>
              <a:ext cx="3433310" cy="264100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64EAC0E-BA70-4F8E-BA30-CC8A9E341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62689" y="1776176"/>
              <a:ext cx="3433310" cy="264100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5C86178-ECA3-4D87-8CAC-031D90B2C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37992" y="1776176"/>
              <a:ext cx="3433310" cy="264100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270F74C-91D7-4214-8015-218219191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37992" y="4216992"/>
              <a:ext cx="3433310" cy="2641008"/>
            </a:xfrm>
            <a:prstGeom prst="rect">
              <a:avLst/>
            </a:prstGeom>
          </p:spPr>
        </p:pic>
      </p:grpSp>
      <p:sp>
        <p:nvSpPr>
          <p:cNvPr id="36" name="Data — symbol zastępczy 35">
            <a:extLst>
              <a:ext uri="{FF2B5EF4-FFF2-40B4-BE49-F238E27FC236}">
                <a16:creationId xmlns:a16="http://schemas.microsoft.com/office/drawing/2014/main" id="{10694545-A8FE-483D-94C3-24FA9AB6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/>
              <a:t>20XX-08-03</a:t>
            </a:r>
          </a:p>
        </p:txBody>
      </p:sp>
      <p:sp>
        <p:nvSpPr>
          <p:cNvPr id="37" name="Stopka — symbol zastępczy 36">
            <a:extLst>
              <a:ext uri="{FF2B5EF4-FFF2-40B4-BE49-F238E27FC236}">
                <a16:creationId xmlns:a16="http://schemas.microsoft.com/office/drawing/2014/main" id="{75D88A5F-229A-4F6F-BF0E-AC5CFF4F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/>
              <a:t>PREZENTACJA</a:t>
            </a:r>
          </a:p>
        </p:txBody>
      </p:sp>
      <p:sp>
        <p:nvSpPr>
          <p:cNvPr id="38" name="Numer slajdu — symbol zastępczy 37">
            <a:extLst>
              <a:ext uri="{FF2B5EF4-FFF2-40B4-BE49-F238E27FC236}">
                <a16:creationId xmlns:a16="http://schemas.microsoft.com/office/drawing/2014/main" id="{75D4274A-BC04-4AC5-87FA-7EC4AD5B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F860B6F-2FE3-4DE6-9496-980E987E7466}" type="slidenum">
              <a:rPr lang="pl-PL" smtClean="0"/>
              <a:pPr rtl="0"/>
              <a:t>18</a:t>
            </a:fld>
            <a:endParaRPr lang="pl-PL"/>
          </a:p>
        </p:txBody>
      </p:sp>
      <p:sp>
        <p:nvSpPr>
          <p:cNvPr id="22" name="Tytuł 21">
            <a:extLst>
              <a:ext uri="{FF2B5EF4-FFF2-40B4-BE49-F238E27FC236}">
                <a16:creationId xmlns:a16="http://schemas.microsoft.com/office/drawing/2014/main" id="{C972A2AA-2BCB-4C1E-90E7-26B47F79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0" y="658420"/>
            <a:ext cx="3974903" cy="665965"/>
          </a:xfrm>
        </p:spPr>
        <p:txBody>
          <a:bodyPr rtlCol="0"/>
          <a:lstStyle/>
          <a:p>
            <a:pPr rtl="0"/>
            <a:r>
              <a:rPr lang="pl-PL" dirty="0"/>
              <a:t>Porównanie wyników modeli</a:t>
            </a:r>
          </a:p>
        </p:txBody>
      </p:sp>
    </p:spTree>
    <p:extLst>
      <p:ext uri="{BB962C8B-B14F-4D97-AF65-F5344CB8AC3E}">
        <p14:creationId xmlns:p14="http://schemas.microsoft.com/office/powerpoint/2010/main" val="2717377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FBD26B-74D8-454A-9D25-42F61691F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3227" y="-227432"/>
            <a:ext cx="9211061" cy="7085432"/>
          </a:xfrm>
          <a:prstGeom prst="rect">
            <a:avLst/>
          </a:prstGeom>
        </p:spPr>
      </p:pic>
      <p:sp>
        <p:nvSpPr>
          <p:cNvPr id="36" name="Data — symbol zastępczy 35">
            <a:extLst>
              <a:ext uri="{FF2B5EF4-FFF2-40B4-BE49-F238E27FC236}">
                <a16:creationId xmlns:a16="http://schemas.microsoft.com/office/drawing/2014/main" id="{10694545-A8FE-483D-94C3-24FA9AB6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/>
              <a:t>20XX-08-03</a:t>
            </a:r>
          </a:p>
        </p:txBody>
      </p:sp>
      <p:sp>
        <p:nvSpPr>
          <p:cNvPr id="37" name="Stopka — symbol zastępczy 36">
            <a:extLst>
              <a:ext uri="{FF2B5EF4-FFF2-40B4-BE49-F238E27FC236}">
                <a16:creationId xmlns:a16="http://schemas.microsoft.com/office/drawing/2014/main" id="{75D88A5F-229A-4F6F-BF0E-AC5CFF4F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/>
              <a:t>PREZENTACJA</a:t>
            </a:r>
          </a:p>
        </p:txBody>
      </p:sp>
      <p:sp>
        <p:nvSpPr>
          <p:cNvPr id="38" name="Numer slajdu — symbol zastępczy 37">
            <a:extLst>
              <a:ext uri="{FF2B5EF4-FFF2-40B4-BE49-F238E27FC236}">
                <a16:creationId xmlns:a16="http://schemas.microsoft.com/office/drawing/2014/main" id="{75D4274A-BC04-4AC5-87FA-7EC4AD5B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F860B6F-2FE3-4DE6-9496-980E987E7466}" type="slidenum">
              <a:rPr lang="pl-PL" smtClean="0"/>
              <a:pPr rtl="0"/>
              <a:t>19</a:t>
            </a:fld>
            <a:endParaRPr lang="pl-PL"/>
          </a:p>
        </p:txBody>
      </p:sp>
      <p:sp>
        <p:nvSpPr>
          <p:cNvPr id="22" name="Tytuł 21">
            <a:extLst>
              <a:ext uri="{FF2B5EF4-FFF2-40B4-BE49-F238E27FC236}">
                <a16:creationId xmlns:a16="http://schemas.microsoft.com/office/drawing/2014/main" id="{C972A2AA-2BCB-4C1E-90E7-26B47F79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0" y="658420"/>
            <a:ext cx="3974903" cy="665965"/>
          </a:xfrm>
        </p:spPr>
        <p:txBody>
          <a:bodyPr rtlCol="0"/>
          <a:lstStyle/>
          <a:p>
            <a:pPr rtl="0"/>
            <a:r>
              <a:rPr lang="pl-PL" dirty="0" err="1"/>
              <a:t>XGBoost</a:t>
            </a:r>
            <a:r>
              <a:rPr lang="pl-PL" dirty="0"/>
              <a:t> 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3F6515-527E-4D7E-8557-A77CEBBF6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027" y="3068524"/>
            <a:ext cx="6331718" cy="309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ytuł 68">
            <a:extLst>
              <a:ext uri="{FF2B5EF4-FFF2-40B4-BE49-F238E27FC236}">
                <a16:creationId xmlns:a16="http://schemas.microsoft.com/office/drawing/2014/main" id="{A74CEF14-9F3D-49A7-B904-B4E3A711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272" y="671808"/>
            <a:ext cx="3661528" cy="639192"/>
          </a:xfrm>
        </p:spPr>
        <p:txBody>
          <a:bodyPr rtlCol="0"/>
          <a:lstStyle/>
          <a:p>
            <a:pPr rtl="0"/>
            <a:r>
              <a:rPr lang="pl-PL" dirty="0"/>
              <a:t>O Projekcie</a:t>
            </a:r>
          </a:p>
        </p:txBody>
      </p:sp>
      <p:pic>
        <p:nvPicPr>
          <p:cNvPr id="15" name="Obraz — symbol zastępczy 14" descr="Zbliżenie pielęgniarki">
            <a:extLst>
              <a:ext uri="{FF2B5EF4-FFF2-40B4-BE49-F238E27FC236}">
                <a16:creationId xmlns:a16="http://schemas.microsoft.com/office/drawing/2014/main" id="{D67D6F18-268F-4677-BF55-4B1B9EE4BF3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66726"/>
            <a:ext cx="6848474" cy="6391274"/>
          </a:xfrm>
        </p:spPr>
      </p:pic>
      <p:sp>
        <p:nvSpPr>
          <p:cNvPr id="24" name="Tekst — symbol zastępczy 23">
            <a:extLst>
              <a:ext uri="{FF2B5EF4-FFF2-40B4-BE49-F238E27FC236}">
                <a16:creationId xmlns:a16="http://schemas.microsoft.com/office/drawing/2014/main" id="{78FE74D7-D9BF-46B2-AB6D-79E819EB9A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24625" y="2340959"/>
            <a:ext cx="5172075" cy="2642807"/>
          </a:xfrm>
        </p:spPr>
        <p:txBody>
          <a:bodyPr rtlCol="0"/>
          <a:lstStyle/>
          <a:p>
            <a:pPr rtl="0"/>
            <a:r>
              <a:rPr lang="pl-PL" dirty="0"/>
              <a:t>Do naszej grupy zgłosiła się znana polska firma ubezpieczeniowa „</a:t>
            </a:r>
            <a:r>
              <a:rPr lang="pl-PL" dirty="0" err="1"/>
              <a:t>Kowalsky</a:t>
            </a:r>
            <a:r>
              <a:rPr lang="pl-PL" dirty="0"/>
              <a:t> </a:t>
            </a:r>
            <a:r>
              <a:rPr lang="pl-PL" dirty="0" err="1"/>
              <a:t>Insurance</a:t>
            </a:r>
            <a:r>
              <a:rPr lang="pl-PL" dirty="0"/>
              <a:t>”, która w związku ze swoją ekspansją na rynek Stanów Zjednoczonych Ameryki, poprosiła nas o analizę sektora ubezpieczeń zdrowotnych w USA oraz o przygotowanie aplikacji </a:t>
            </a:r>
            <a:r>
              <a:rPr lang="pl-PL" dirty="0">
                <a:highlight>
                  <a:srgbClr val="FF00FF"/>
                </a:highlight>
              </a:rPr>
              <a:t>nagradzającej zniżką tych klientów, którzy przyniosą firmie największe zyski.</a:t>
            </a:r>
          </a:p>
          <a:p>
            <a:pPr rtl="0"/>
            <a:r>
              <a:rPr lang="pl-PL" dirty="0"/>
              <a:t>Projekt nazwaliśmy „</a:t>
            </a:r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r>
              <a:rPr lang="pl-PL" dirty="0"/>
              <a:t>”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25757BAE-6FA5-4586-884C-EE994B1527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BFC05956-052B-4302-8116-91423E8E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/>
              <a:t>REWARDING INSURANCE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231B5EF5-D35E-4241-92D4-3A816497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750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Obraz — symbol zastępczy 25" descr="Lekarz rozmawiający z pacjentem">
            <a:extLst>
              <a:ext uri="{FF2B5EF4-FFF2-40B4-BE49-F238E27FC236}">
                <a16:creationId xmlns:a16="http://schemas.microsoft.com/office/drawing/2014/main" id="{7FE1AC9B-A57B-4353-8973-F920411751F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57275"/>
            <a:ext cx="12191999" cy="5295900"/>
          </a:xfrm>
        </p:spPr>
      </p:pic>
      <p:sp>
        <p:nvSpPr>
          <p:cNvPr id="31" name="Tytuł 30">
            <a:extLst>
              <a:ext uri="{FF2B5EF4-FFF2-40B4-BE49-F238E27FC236}">
                <a16:creationId xmlns:a16="http://schemas.microsoft.com/office/drawing/2014/main" id="{BA3B1DAF-0A47-4D59-9DC4-7431D6656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l" rtl="0"/>
            <a:r>
              <a:rPr lang="pl-PL"/>
              <a:t>Podsumowanie</a:t>
            </a:r>
          </a:p>
        </p:txBody>
      </p:sp>
      <p:sp>
        <p:nvSpPr>
          <p:cNvPr id="24" name="Tekst — symbol zastępczy 23">
            <a:extLst>
              <a:ext uri="{FF2B5EF4-FFF2-40B4-BE49-F238E27FC236}">
                <a16:creationId xmlns:a16="http://schemas.microsoft.com/office/drawing/2014/main" id="{DFA678B9-627C-49D9-B624-2E3548C96F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6354" y="1547271"/>
            <a:ext cx="5172932" cy="2581276"/>
          </a:xfrm>
        </p:spPr>
        <p:txBody>
          <a:bodyPr rtlCol="0">
            <a:normAutofit/>
          </a:bodyPr>
          <a:lstStyle/>
          <a:p>
            <a:pPr rtl="0"/>
            <a:endParaRPr lang="pl-PL" dirty="0"/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DD90BED3-A8E4-4AF4-9D86-BF7D33CA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/>
              <a:t>20XX-08-03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CB8AE6D0-8ACF-4881-93B5-5304094D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/>
              <a:t>PREZENTACJA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5273321-CCC9-4D70-837F-ED5C0E7B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 rtl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4055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ytuł 96">
            <a:extLst>
              <a:ext uri="{FF2B5EF4-FFF2-40B4-BE49-F238E27FC236}">
                <a16:creationId xmlns:a16="http://schemas.microsoft.com/office/drawing/2014/main" id="{65DB651D-EA46-4121-BBE6-8CF22F955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2238083" y="2746661"/>
            <a:ext cx="4907372" cy="1076155"/>
          </a:xfrm>
        </p:spPr>
        <p:txBody>
          <a:bodyPr rtlCol="0"/>
          <a:lstStyle/>
          <a:p>
            <a:pPr rtl="0"/>
            <a:r>
              <a:rPr lang="pl-PL" dirty="0"/>
              <a:t>Dziękujemy !</a:t>
            </a:r>
          </a:p>
        </p:txBody>
      </p:sp>
      <p:pic>
        <p:nvPicPr>
          <p:cNvPr id="41" name="Obraz — symbol zastępczy 40" descr="Zdjęcie głowy członka zespołu">
            <a:extLst>
              <a:ext uri="{FF2B5EF4-FFF2-40B4-BE49-F238E27FC236}">
                <a16:creationId xmlns:a16="http://schemas.microsoft.com/office/drawing/2014/main" id="{123EEB3A-4BCA-4C14-9996-7ACEFE46C64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31913" y="671944"/>
            <a:ext cx="2013133" cy="1697455"/>
          </a:xfrm>
        </p:spPr>
      </p:pic>
      <p:sp>
        <p:nvSpPr>
          <p:cNvPr id="29" name="Tekst — symbol zastępczy 28">
            <a:extLst>
              <a:ext uri="{FF2B5EF4-FFF2-40B4-BE49-F238E27FC236}">
                <a16:creationId xmlns:a16="http://schemas.microsoft.com/office/drawing/2014/main" id="{6B7199E4-BA6F-4E67-BC55-8BDB0ADBFB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94627" y="2426760"/>
            <a:ext cx="2487705" cy="411277"/>
          </a:xfrm>
        </p:spPr>
        <p:txBody>
          <a:bodyPr rtlCol="0"/>
          <a:lstStyle/>
          <a:p>
            <a:pPr rtl="0"/>
            <a:r>
              <a:rPr lang="pl-PL"/>
              <a:t>Adam Kowalski​</a:t>
            </a:r>
          </a:p>
        </p:txBody>
      </p:sp>
      <p:sp>
        <p:nvSpPr>
          <p:cNvPr id="30" name="Tekst — symbol zastępczy 29">
            <a:extLst>
              <a:ext uri="{FF2B5EF4-FFF2-40B4-BE49-F238E27FC236}">
                <a16:creationId xmlns:a16="http://schemas.microsoft.com/office/drawing/2014/main" id="{A2F36942-A720-4C06-A21B-D46044F079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94627" y="2801755"/>
            <a:ext cx="2487705" cy="435631"/>
          </a:xfrm>
        </p:spPr>
        <p:txBody>
          <a:bodyPr rtlCol="0"/>
          <a:lstStyle/>
          <a:p>
            <a:pPr rtl="0"/>
            <a:r>
              <a:rPr lang="pl-PL"/>
              <a:t>Prezes</a:t>
            </a:r>
          </a:p>
        </p:txBody>
      </p:sp>
      <p:pic>
        <p:nvPicPr>
          <p:cNvPr id="45" name="Obraz — symbol zastępczy 44" descr="Zdjęcie głowy członka zespołu">
            <a:extLst>
              <a:ext uri="{FF2B5EF4-FFF2-40B4-BE49-F238E27FC236}">
                <a16:creationId xmlns:a16="http://schemas.microsoft.com/office/drawing/2014/main" id="{87D33E07-3E96-4015-8E9E-D0D8AE6D1ACB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31913" y="3494316"/>
            <a:ext cx="2013133" cy="1697455"/>
          </a:xfrm>
        </p:spPr>
      </p:pic>
      <p:sp>
        <p:nvSpPr>
          <p:cNvPr id="35" name="Tekst — symbol zastępczy 34">
            <a:extLst>
              <a:ext uri="{FF2B5EF4-FFF2-40B4-BE49-F238E27FC236}">
                <a16:creationId xmlns:a16="http://schemas.microsoft.com/office/drawing/2014/main" id="{71B01658-25FD-4B62-9F7D-D3D9C8EDFEE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794627" y="5249132"/>
            <a:ext cx="2487705" cy="411277"/>
          </a:xfrm>
        </p:spPr>
        <p:txBody>
          <a:bodyPr rtlCol="0">
            <a:normAutofit/>
          </a:bodyPr>
          <a:lstStyle/>
          <a:p>
            <a:pPr rtl="0"/>
            <a:r>
              <a:rPr lang="pl-PL"/>
              <a:t>Ewa Sadowska​</a:t>
            </a:r>
          </a:p>
        </p:txBody>
      </p:sp>
      <p:sp>
        <p:nvSpPr>
          <p:cNvPr id="36" name="Tekst — symbol zastępczy 35">
            <a:extLst>
              <a:ext uri="{FF2B5EF4-FFF2-40B4-BE49-F238E27FC236}">
                <a16:creationId xmlns:a16="http://schemas.microsoft.com/office/drawing/2014/main" id="{4BFCA8AB-26B0-4494-A3F9-3346DE17B44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794627" y="5624127"/>
            <a:ext cx="2487705" cy="435631"/>
          </a:xfrm>
        </p:spPr>
        <p:txBody>
          <a:bodyPr rtlCol="0">
            <a:normAutofit/>
          </a:bodyPr>
          <a:lstStyle/>
          <a:p>
            <a:pPr rtl="0"/>
            <a:r>
              <a:rPr lang="pl-PL"/>
              <a:t>Dyrektor generalny</a:t>
            </a:r>
          </a:p>
        </p:txBody>
      </p:sp>
      <p:pic>
        <p:nvPicPr>
          <p:cNvPr id="43" name="Obraz — symbol zastępczy 42" descr="Zdjęcie głowy członka zespołu">
            <a:extLst>
              <a:ext uri="{FF2B5EF4-FFF2-40B4-BE49-F238E27FC236}">
                <a16:creationId xmlns:a16="http://schemas.microsoft.com/office/drawing/2014/main" id="{84E9F226-0E51-45D4-8EDA-AA612E970DC1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38065" y="671944"/>
            <a:ext cx="2013133" cy="1697455"/>
          </a:xfrm>
        </p:spPr>
      </p:pic>
      <p:sp>
        <p:nvSpPr>
          <p:cNvPr id="32" name="Tekst — symbol zastępczy 31">
            <a:extLst>
              <a:ext uri="{FF2B5EF4-FFF2-40B4-BE49-F238E27FC236}">
                <a16:creationId xmlns:a16="http://schemas.microsoft.com/office/drawing/2014/main" id="{DFE05130-C3F9-489F-BA8F-82D8AF5FAAB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800779" y="2426197"/>
            <a:ext cx="2487705" cy="411277"/>
          </a:xfrm>
        </p:spPr>
        <p:txBody>
          <a:bodyPr rtlCol="0">
            <a:normAutofit/>
          </a:bodyPr>
          <a:lstStyle/>
          <a:p>
            <a:pPr rtl="0"/>
            <a:r>
              <a:rPr lang="pl-PL"/>
              <a:t>Maria Socha​</a:t>
            </a:r>
          </a:p>
        </p:txBody>
      </p:sp>
      <p:sp>
        <p:nvSpPr>
          <p:cNvPr id="33" name="Tekst — symbol zastępczy 32">
            <a:extLst>
              <a:ext uri="{FF2B5EF4-FFF2-40B4-BE49-F238E27FC236}">
                <a16:creationId xmlns:a16="http://schemas.microsoft.com/office/drawing/2014/main" id="{AEBFC424-FB0F-4484-92B6-F37177303C3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00779" y="2801192"/>
            <a:ext cx="2487705" cy="435631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l-PL"/>
              <a:t>Dyrektor ds. operacyjnych</a:t>
            </a:r>
          </a:p>
        </p:txBody>
      </p:sp>
      <p:pic>
        <p:nvPicPr>
          <p:cNvPr id="47" name="Obraz — symbol zastępczy 46" descr="Zdjęcie głowy członka zespołu">
            <a:extLst>
              <a:ext uri="{FF2B5EF4-FFF2-40B4-BE49-F238E27FC236}">
                <a16:creationId xmlns:a16="http://schemas.microsoft.com/office/drawing/2014/main" id="{FAF3DC94-1ECD-473B-85EA-8792EFB137A1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38065" y="3494316"/>
            <a:ext cx="2013133" cy="1697455"/>
          </a:xfrm>
        </p:spPr>
      </p:pic>
      <p:sp>
        <p:nvSpPr>
          <p:cNvPr id="38" name="Tekst — symbol zastępczy 37">
            <a:extLst>
              <a:ext uri="{FF2B5EF4-FFF2-40B4-BE49-F238E27FC236}">
                <a16:creationId xmlns:a16="http://schemas.microsoft.com/office/drawing/2014/main" id="{73602E49-BDA6-4D83-ACA1-219CB1BD569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800779" y="5248569"/>
            <a:ext cx="2487705" cy="411277"/>
          </a:xfrm>
        </p:spPr>
        <p:txBody>
          <a:bodyPr rtlCol="0">
            <a:normAutofit/>
          </a:bodyPr>
          <a:lstStyle/>
          <a:p>
            <a:pPr rtl="0"/>
            <a:r>
              <a:rPr lang="pl-PL"/>
              <a:t>Marek Nowakowski​</a:t>
            </a:r>
          </a:p>
        </p:txBody>
      </p:sp>
      <p:sp>
        <p:nvSpPr>
          <p:cNvPr id="39" name="Tekst — symbol zastępczy 38">
            <a:extLst>
              <a:ext uri="{FF2B5EF4-FFF2-40B4-BE49-F238E27FC236}">
                <a16:creationId xmlns:a16="http://schemas.microsoft.com/office/drawing/2014/main" id="{66865032-D666-40B2-8E54-86DCBA66FAE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800779" y="5623564"/>
            <a:ext cx="2487705" cy="435631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l-PL"/>
              <a:t>Wiceprezes ds. marketingu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5628E622-6E76-4C60-82FA-E4FFF304C0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/>
              <a:t>20XX-08-03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6A4B0104-D652-4D7F-B8D6-6D7F062C7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/>
              <a:t>PREZENTACJA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50F41187-A117-455B-ACA3-DC0B2F1E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 rtl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635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ytuł 110">
            <a:extLst>
              <a:ext uri="{FF2B5EF4-FFF2-40B4-BE49-F238E27FC236}">
                <a16:creationId xmlns:a16="http://schemas.microsoft.com/office/drawing/2014/main" id="{27400555-FDF0-4051-BE1D-9F175795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574" y="658420"/>
            <a:ext cx="6408851" cy="665965"/>
          </a:xfrm>
        </p:spPr>
        <p:txBody>
          <a:bodyPr rtlCol="0"/>
          <a:lstStyle/>
          <a:p>
            <a:pPr rtl="0"/>
            <a:r>
              <a:rPr lang="pl-PL" dirty="0"/>
              <a:t>Problemy</a:t>
            </a:r>
          </a:p>
        </p:txBody>
      </p:sp>
      <p:sp>
        <p:nvSpPr>
          <p:cNvPr id="125" name="Tekst — symbol zastępczy 124">
            <a:extLst>
              <a:ext uri="{FF2B5EF4-FFF2-40B4-BE49-F238E27FC236}">
                <a16:creationId xmlns:a16="http://schemas.microsoft.com/office/drawing/2014/main" id="{24A06C02-7294-4961-8375-FFBAE150C3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321396"/>
            <a:ext cx="3281555" cy="426393"/>
          </a:xfrm>
        </p:spPr>
        <p:txBody>
          <a:bodyPr rtlCol="0"/>
          <a:lstStyle/>
          <a:p>
            <a:pPr rtl="0"/>
            <a:r>
              <a:rPr lang="pl-PL" dirty="0"/>
              <a:t>Sektor ubezpieczeń</a:t>
            </a:r>
          </a:p>
        </p:txBody>
      </p:sp>
      <p:sp>
        <p:nvSpPr>
          <p:cNvPr id="124" name="Tekst — symbol zastępczy 123">
            <a:extLst>
              <a:ext uri="{FF2B5EF4-FFF2-40B4-BE49-F238E27FC236}">
                <a16:creationId xmlns:a16="http://schemas.microsoft.com/office/drawing/2014/main" id="{3190266D-0F33-45C1-99B6-88C3D275AB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700899"/>
            <a:ext cx="3281555" cy="1472693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Nie znany dla nas sektor ubezpieczeń zdrowotnych USA</a:t>
            </a:r>
          </a:p>
        </p:txBody>
      </p:sp>
      <p:sp>
        <p:nvSpPr>
          <p:cNvPr id="129" name="Tekst — symbol zastępczy 128">
            <a:extLst>
              <a:ext uri="{FF2B5EF4-FFF2-40B4-BE49-F238E27FC236}">
                <a16:creationId xmlns:a16="http://schemas.microsoft.com/office/drawing/2014/main" id="{24CA3500-51E5-4AF6-9AE0-8124B5B6ECF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65159" y="2335733"/>
            <a:ext cx="3281555" cy="426393"/>
          </a:xfrm>
        </p:spPr>
        <p:txBody>
          <a:bodyPr rtlCol="0"/>
          <a:lstStyle/>
          <a:p>
            <a:pPr rtl="0"/>
            <a:r>
              <a:rPr lang="pl-PL" dirty="0"/>
              <a:t>Klienci i koszty leczenia</a:t>
            </a:r>
          </a:p>
        </p:txBody>
      </p:sp>
      <p:sp>
        <p:nvSpPr>
          <p:cNvPr id="128" name="Tekst — symbol zastępczy 127">
            <a:extLst>
              <a:ext uri="{FF2B5EF4-FFF2-40B4-BE49-F238E27FC236}">
                <a16:creationId xmlns:a16="http://schemas.microsoft.com/office/drawing/2014/main" id="{22FD1740-CC8B-4FB4-8039-C542AFD0838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65159" y="2715236"/>
            <a:ext cx="3281555" cy="1472693"/>
          </a:xfrm>
        </p:spPr>
        <p:txBody>
          <a:bodyPr rtlCol="0">
            <a:normAutofit/>
          </a:bodyPr>
          <a:lstStyle/>
          <a:p>
            <a:pPr rtl="0"/>
            <a:r>
              <a:rPr lang="pl-PL" sz="1300" dirty="0"/>
              <a:t>Znalezienie najlepszego modelu przewidującego koszty leczenia</a:t>
            </a:r>
          </a:p>
        </p:txBody>
      </p:sp>
      <p:sp>
        <p:nvSpPr>
          <p:cNvPr id="133" name="Tekst — symbol zastępczy 132">
            <a:extLst>
              <a:ext uri="{FF2B5EF4-FFF2-40B4-BE49-F238E27FC236}">
                <a16:creationId xmlns:a16="http://schemas.microsoft.com/office/drawing/2014/main" id="{BB833D39-612C-4855-AA0C-F37FEF73994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089832" y="2335733"/>
            <a:ext cx="3281555" cy="426393"/>
          </a:xfrm>
        </p:spPr>
        <p:txBody>
          <a:bodyPr rtlCol="0"/>
          <a:lstStyle/>
          <a:p>
            <a:pPr rtl="0"/>
            <a:r>
              <a:rPr lang="pl-PL" dirty="0"/>
              <a:t>Aplikacja</a:t>
            </a:r>
          </a:p>
        </p:txBody>
      </p:sp>
      <p:sp>
        <p:nvSpPr>
          <p:cNvPr id="132" name="Tekst — symbol zastępczy 131">
            <a:extLst>
              <a:ext uri="{FF2B5EF4-FFF2-40B4-BE49-F238E27FC236}">
                <a16:creationId xmlns:a16="http://schemas.microsoft.com/office/drawing/2014/main" id="{67591C3B-1BC3-4E5D-B720-AEE8A041865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89832" y="2715236"/>
            <a:ext cx="3281555" cy="3207582"/>
          </a:xfrm>
        </p:spPr>
        <p:txBody>
          <a:bodyPr rtlCol="0"/>
          <a:lstStyle/>
          <a:p>
            <a:pPr rtl="0"/>
            <a:r>
              <a:rPr lang="pl-PL" sz="1300" dirty="0"/>
              <a:t>Prosta w obsłudze aplikacja a zarazem wykorzystująca najbardziej złożone modele Machine Learning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7FB1AADE-B19E-418B-8245-970830BD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52AE4C98-8D28-4E84-B804-8E35BF3E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CB7C6ECA-F6C9-4E40-9615-903B54C7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161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ytuł 112">
            <a:extLst>
              <a:ext uri="{FF2B5EF4-FFF2-40B4-BE49-F238E27FC236}">
                <a16:creationId xmlns:a16="http://schemas.microsoft.com/office/drawing/2014/main" id="{BFE2B5AB-A5E2-4E81-9A28-0F3EFE4B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2738" y="3332624"/>
            <a:ext cx="4914534" cy="639195"/>
          </a:xfrm>
        </p:spPr>
        <p:txBody>
          <a:bodyPr rtlCol="0"/>
          <a:lstStyle/>
          <a:p>
            <a:pPr rtl="0"/>
            <a:r>
              <a:rPr lang="pl-PL" dirty="0"/>
              <a:t>Plan Działania</a:t>
            </a:r>
          </a:p>
        </p:txBody>
      </p:sp>
      <p:pic>
        <p:nvPicPr>
          <p:cNvPr id="70" name="Obraz — symbol zastępczy 69" descr="Opis sklepu">
            <a:extLst>
              <a:ext uri="{FF2B5EF4-FFF2-40B4-BE49-F238E27FC236}">
                <a16:creationId xmlns:a16="http://schemas.microsoft.com/office/drawing/2014/main" id="{C5BC0C3F-C9C6-43FA-BA19-88445A15FF31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414645" y="758825"/>
            <a:ext cx="599148" cy="600075"/>
          </a:xfrm>
        </p:spPr>
      </p:pic>
      <p:sp>
        <p:nvSpPr>
          <p:cNvPr id="106" name="Tekst — symbol zastępczy 105">
            <a:extLst>
              <a:ext uri="{FF2B5EF4-FFF2-40B4-BE49-F238E27FC236}">
                <a16:creationId xmlns:a16="http://schemas.microsoft.com/office/drawing/2014/main" id="{F602BA9F-64DF-443C-A15D-FB8E9129F1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14645" y="1388209"/>
            <a:ext cx="3281555" cy="426393"/>
          </a:xfrm>
        </p:spPr>
        <p:txBody>
          <a:bodyPr rtlCol="0"/>
          <a:lstStyle/>
          <a:p>
            <a:pPr rtl="0"/>
            <a:r>
              <a:rPr lang="pl-PL" dirty="0"/>
              <a:t>Wypełnienie luki rynkowej</a:t>
            </a:r>
          </a:p>
        </p:txBody>
      </p:sp>
      <p:sp>
        <p:nvSpPr>
          <p:cNvPr id="102" name="Tekst — symbol zastępczy 101">
            <a:extLst>
              <a:ext uri="{FF2B5EF4-FFF2-40B4-BE49-F238E27FC236}">
                <a16:creationId xmlns:a16="http://schemas.microsoft.com/office/drawing/2014/main" id="{87C9F3E7-849D-4701-91D9-6C693FCDFD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14645" y="1767713"/>
            <a:ext cx="3281555" cy="1125740"/>
          </a:xfrm>
        </p:spPr>
        <p:txBody>
          <a:bodyPr rtlCol="0"/>
          <a:lstStyle/>
          <a:p>
            <a:pPr rtl="0"/>
            <a:r>
              <a:rPr lang="pl-PL" dirty="0"/>
              <a:t>Analiza sektora ubezpieczeń USA, koszty ubezpieczenia, odsetek ubezpieczonych wykorzystujących ubezpieczenie</a:t>
            </a:r>
          </a:p>
        </p:txBody>
      </p:sp>
      <p:pic>
        <p:nvPicPr>
          <p:cNvPr id="73" name="Obraz — symbol zastępczy 72" descr="Opis świnki skarbonki">
            <a:extLst>
              <a:ext uri="{FF2B5EF4-FFF2-40B4-BE49-F238E27FC236}">
                <a16:creationId xmlns:a16="http://schemas.microsoft.com/office/drawing/2014/main" id="{171B782E-274D-43CA-B223-838F0D5ACED5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455222" y="3052146"/>
            <a:ext cx="599148" cy="600075"/>
          </a:xfrm>
        </p:spPr>
      </p:pic>
      <p:sp>
        <p:nvSpPr>
          <p:cNvPr id="108" name="Tekst — symbol zastępczy 107">
            <a:extLst>
              <a:ext uri="{FF2B5EF4-FFF2-40B4-BE49-F238E27FC236}">
                <a16:creationId xmlns:a16="http://schemas.microsoft.com/office/drawing/2014/main" id="{F91A931F-104A-4201-B572-DEAC49B6EA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55222" y="3515594"/>
            <a:ext cx="3281555" cy="428891"/>
          </a:xfrm>
        </p:spPr>
        <p:txBody>
          <a:bodyPr rtlCol="0"/>
          <a:lstStyle/>
          <a:p>
            <a:pPr rtl="0"/>
            <a:r>
              <a:rPr lang="pl-PL" dirty="0"/>
              <a:t>Ograniczenie Strat</a:t>
            </a:r>
          </a:p>
        </p:txBody>
      </p:sp>
      <p:sp>
        <p:nvSpPr>
          <p:cNvPr id="104" name="Tekst — symbol zastępczy 103">
            <a:extLst>
              <a:ext uri="{FF2B5EF4-FFF2-40B4-BE49-F238E27FC236}">
                <a16:creationId xmlns:a16="http://schemas.microsoft.com/office/drawing/2014/main" id="{7A039369-92B6-432F-B823-6AAFAC1191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14645" y="3964548"/>
            <a:ext cx="3281555" cy="1713593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pl-PL" sz="1400" dirty="0"/>
              <a:t>Stworzenie, łatwej w użyciu aplikacji webowej dla pracowników „</a:t>
            </a:r>
            <a:r>
              <a:rPr lang="pl-PL" sz="1400" dirty="0" err="1"/>
              <a:t>Kowalsky</a:t>
            </a:r>
            <a:r>
              <a:rPr lang="pl-PL" sz="1400" dirty="0"/>
              <a:t> </a:t>
            </a:r>
            <a:r>
              <a:rPr lang="pl-PL" sz="1400" dirty="0" err="1"/>
              <a:t>Insurance</a:t>
            </a:r>
            <a:r>
              <a:rPr lang="pl-PL" sz="1400" dirty="0"/>
              <a:t>”, pozwalającej na podstawie zebranych od klienta informacji, </a:t>
            </a:r>
            <a:r>
              <a:rPr lang="pl-PL" sz="1400" dirty="0">
                <a:highlight>
                  <a:srgbClr val="FF00FF"/>
                </a:highlight>
              </a:rPr>
              <a:t>wyliczenie składki ubezpieczenia zdrowotnego i ewentualnego nagrodzenia rabatem</a:t>
            </a:r>
            <a:endParaRPr lang="pl-PL" dirty="0">
              <a:highlight>
                <a:srgbClr val="FF00FF"/>
              </a:highlight>
            </a:endParaRPr>
          </a:p>
        </p:txBody>
      </p:sp>
      <p:pic>
        <p:nvPicPr>
          <p:cNvPr id="71" name="Obraz — symbol zastępczy 70" descr="Zarys grupy kobiet">
            <a:extLst>
              <a:ext uri="{FF2B5EF4-FFF2-40B4-BE49-F238E27FC236}">
                <a16:creationId xmlns:a16="http://schemas.microsoft.com/office/drawing/2014/main" id="{8737B8AB-109F-4DF2-8468-26ABD1CD1A9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077157" y="773142"/>
            <a:ext cx="599148" cy="600075"/>
          </a:xfrm>
        </p:spPr>
      </p:pic>
      <p:sp>
        <p:nvSpPr>
          <p:cNvPr id="107" name="Tekst — symbol zastępczy 106">
            <a:extLst>
              <a:ext uri="{FF2B5EF4-FFF2-40B4-BE49-F238E27FC236}">
                <a16:creationId xmlns:a16="http://schemas.microsoft.com/office/drawing/2014/main" id="{EE7D047E-59C2-45CD-92F2-D40EC13396D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72244" y="1388209"/>
            <a:ext cx="3281556" cy="426393"/>
          </a:xfrm>
        </p:spPr>
        <p:txBody>
          <a:bodyPr rtlCol="0"/>
          <a:lstStyle/>
          <a:p>
            <a:pPr rtl="0"/>
            <a:r>
              <a:rPr lang="pl-PL" dirty="0"/>
              <a:t>Docelowi odbiorcy</a:t>
            </a:r>
          </a:p>
        </p:txBody>
      </p:sp>
      <p:sp>
        <p:nvSpPr>
          <p:cNvPr id="103" name="Tekst — symbol zastępczy 102">
            <a:extLst>
              <a:ext uri="{FF2B5EF4-FFF2-40B4-BE49-F238E27FC236}">
                <a16:creationId xmlns:a16="http://schemas.microsoft.com/office/drawing/2014/main" id="{646AF0A1-85BB-4AA7-A21D-31E3ACA4E4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72244" y="1767713"/>
            <a:ext cx="3281556" cy="2176772"/>
          </a:xfrm>
        </p:spPr>
        <p:txBody>
          <a:bodyPr rtlCol="0"/>
          <a:lstStyle/>
          <a:p>
            <a:pPr rtl="0"/>
            <a:r>
              <a:rPr lang="pl-PL" sz="1400" dirty="0"/>
              <a:t>Na podstawie dostarczonej przez korporację „</a:t>
            </a:r>
            <a:r>
              <a:rPr lang="pl-PL" sz="1400" dirty="0" err="1"/>
              <a:t>Kowalsky</a:t>
            </a:r>
            <a:r>
              <a:rPr lang="pl-PL" sz="1400" dirty="0"/>
              <a:t> </a:t>
            </a:r>
            <a:r>
              <a:rPr lang="pl-PL" sz="1400" dirty="0" err="1"/>
              <a:t>Insurance</a:t>
            </a:r>
            <a:r>
              <a:rPr lang="pl-PL" sz="1400" dirty="0"/>
              <a:t>” obszernej bazy danych z kosztami leczenia ubezpieczonych, stworzenie modelu przewidującego koszty leczenia potencjalnego klienta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2998B4C9-559E-4482-B57E-1FC2E444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/>
              <a:t>20XX-08-03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16AD95C1-F665-4F74-A306-5BD09EA2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/>
              <a:t>PREZENTACJA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A2AC6252-4303-4C45-9EC4-303A08CB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177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ytuł 84">
            <a:extLst>
              <a:ext uri="{FF2B5EF4-FFF2-40B4-BE49-F238E27FC236}">
                <a16:creationId xmlns:a16="http://schemas.microsoft.com/office/drawing/2014/main" id="{583A8370-72B5-4ECE-B5E0-5B47654B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Omówienie produktu</a:t>
            </a:r>
          </a:p>
        </p:txBody>
      </p:sp>
      <p:pic>
        <p:nvPicPr>
          <p:cNvPr id="79" name="Obraz — symbol zastępczy 78" descr="Zbliżenie komórek pod mikroskopem">
            <a:extLst>
              <a:ext uri="{FF2B5EF4-FFF2-40B4-BE49-F238E27FC236}">
                <a16:creationId xmlns:a16="http://schemas.microsoft.com/office/drawing/2014/main" id="{BBC72E1D-69D7-4CA2-B6AD-180B8084D75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66725"/>
            <a:ext cx="4858139" cy="5924550"/>
          </a:xfrm>
        </p:spPr>
      </p:pic>
      <p:sp>
        <p:nvSpPr>
          <p:cNvPr id="69" name="Tekst — symbol zastępczy 68">
            <a:extLst>
              <a:ext uri="{FF2B5EF4-FFF2-40B4-BE49-F238E27FC236}">
                <a16:creationId xmlns:a16="http://schemas.microsoft.com/office/drawing/2014/main" id="{D5A5B5EE-B963-4A0A-AB3C-8CDDDE24B8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98135" y="2176946"/>
            <a:ext cx="2824355" cy="581530"/>
          </a:xfrm>
        </p:spPr>
        <p:txBody>
          <a:bodyPr rtlCol="0"/>
          <a:lstStyle/>
          <a:p>
            <a:pPr rtl="0"/>
            <a:r>
              <a:rPr lang="pl-PL"/>
              <a:t>Unikatowy</a:t>
            </a:r>
          </a:p>
        </p:txBody>
      </p:sp>
      <p:sp>
        <p:nvSpPr>
          <p:cNvPr id="68" name="Tekst — symbol zastępczy 67">
            <a:extLst>
              <a:ext uri="{FF2B5EF4-FFF2-40B4-BE49-F238E27FC236}">
                <a16:creationId xmlns:a16="http://schemas.microsoft.com/office/drawing/2014/main" id="{261BE4C3-90A1-4FC4-93CA-BF3A80B863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8135" y="2759613"/>
            <a:ext cx="2824355" cy="1117566"/>
          </a:xfrm>
        </p:spPr>
        <p:txBody>
          <a:bodyPr rtlCol="0"/>
          <a:lstStyle/>
          <a:p>
            <a:pPr rtl="0"/>
            <a:r>
              <a:rPr lang="pl-PL" dirty="0"/>
              <a:t>Jedyny produkt przeznaczony wyłącznie dla branży Ubezpieczeniowej</a:t>
            </a:r>
          </a:p>
        </p:txBody>
      </p:sp>
      <p:sp>
        <p:nvSpPr>
          <p:cNvPr id="73" name="Tekst — symbol zastępczy 72">
            <a:extLst>
              <a:ext uri="{FF2B5EF4-FFF2-40B4-BE49-F238E27FC236}">
                <a16:creationId xmlns:a16="http://schemas.microsoft.com/office/drawing/2014/main" id="{026DDC61-3AC5-449B-8C25-482F5510466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598135" y="4129479"/>
            <a:ext cx="2824355" cy="581530"/>
          </a:xfrm>
        </p:spPr>
        <p:txBody>
          <a:bodyPr rtlCol="0"/>
          <a:lstStyle/>
          <a:p>
            <a:pPr rtl="0"/>
            <a:r>
              <a:rPr lang="pl-PL" dirty="0"/>
              <a:t>Sprawdzony</a:t>
            </a:r>
          </a:p>
        </p:txBody>
      </p:sp>
      <p:sp>
        <p:nvSpPr>
          <p:cNvPr id="72" name="Tekst — symbol zastępczy 71">
            <a:extLst>
              <a:ext uri="{FF2B5EF4-FFF2-40B4-BE49-F238E27FC236}">
                <a16:creationId xmlns:a16="http://schemas.microsoft.com/office/drawing/2014/main" id="{5CC67B51-3695-40FC-B51D-1CD99DF162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98135" y="4712146"/>
            <a:ext cx="2824355" cy="1117566"/>
          </a:xfrm>
        </p:spPr>
        <p:txBody>
          <a:bodyPr rtlCol="0"/>
          <a:lstStyle/>
          <a:p>
            <a:pPr rtl="0"/>
            <a:r>
              <a:rPr lang="pl-PL" dirty="0"/>
              <a:t>Przeprowadzono testy z wykorzystaniem wielu modeli uczenia maszynowego</a:t>
            </a:r>
          </a:p>
        </p:txBody>
      </p:sp>
      <p:sp>
        <p:nvSpPr>
          <p:cNvPr id="71" name="Tekst — symbol zastępczy 70">
            <a:extLst>
              <a:ext uri="{FF2B5EF4-FFF2-40B4-BE49-F238E27FC236}">
                <a16:creationId xmlns:a16="http://schemas.microsoft.com/office/drawing/2014/main" id="{79406243-F21B-4811-AE74-DA58E3665F0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45966" y="2176946"/>
            <a:ext cx="2595758" cy="581530"/>
          </a:xfrm>
        </p:spPr>
        <p:txBody>
          <a:bodyPr rtlCol="0"/>
          <a:lstStyle/>
          <a:p>
            <a:pPr rtl="0"/>
            <a:r>
              <a:rPr lang="pl-PL" dirty="0"/>
              <a:t>Pierwszy na rynku</a:t>
            </a:r>
          </a:p>
        </p:txBody>
      </p:sp>
      <p:sp>
        <p:nvSpPr>
          <p:cNvPr id="70" name="Tekst — symbol zastępczy 69">
            <a:extLst>
              <a:ext uri="{FF2B5EF4-FFF2-40B4-BE49-F238E27FC236}">
                <a16:creationId xmlns:a16="http://schemas.microsoft.com/office/drawing/2014/main" id="{25C9712B-794E-4F23-928A-FFCA310FE74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45966" y="2759613"/>
            <a:ext cx="2255860" cy="1117566"/>
          </a:xfrm>
        </p:spPr>
        <p:txBody>
          <a:bodyPr rtlCol="0"/>
          <a:lstStyle/>
          <a:p>
            <a:pPr rtl="0"/>
            <a:r>
              <a:rPr lang="pl-PL" dirty="0"/>
              <a:t>Pierwszy produkt tak łatwy w użyciu</a:t>
            </a:r>
          </a:p>
        </p:txBody>
      </p:sp>
      <p:sp>
        <p:nvSpPr>
          <p:cNvPr id="75" name="Tekst — symbol zastępczy 74">
            <a:extLst>
              <a:ext uri="{FF2B5EF4-FFF2-40B4-BE49-F238E27FC236}">
                <a16:creationId xmlns:a16="http://schemas.microsoft.com/office/drawing/2014/main" id="{205C921F-FFBE-48CD-9E47-0AF86467AC9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845966" y="4129479"/>
            <a:ext cx="2595758" cy="581530"/>
          </a:xfrm>
        </p:spPr>
        <p:txBody>
          <a:bodyPr rtlCol="0"/>
          <a:lstStyle/>
          <a:p>
            <a:pPr rtl="0"/>
            <a:r>
              <a:rPr lang="pl-PL" dirty="0"/>
              <a:t>Autentyczny</a:t>
            </a:r>
          </a:p>
        </p:txBody>
      </p:sp>
      <p:sp>
        <p:nvSpPr>
          <p:cNvPr id="74" name="Tekst — symbol zastępczy 73">
            <a:extLst>
              <a:ext uri="{FF2B5EF4-FFF2-40B4-BE49-F238E27FC236}">
                <a16:creationId xmlns:a16="http://schemas.microsoft.com/office/drawing/2014/main" id="{CDF4F5AB-B79A-4FAC-8AAF-D1AE5176A9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45966" y="4712146"/>
            <a:ext cx="2595758" cy="1117566"/>
          </a:xfrm>
        </p:spPr>
        <p:txBody>
          <a:bodyPr rtlCol="0"/>
          <a:lstStyle/>
          <a:p>
            <a:pPr rtl="0"/>
            <a:r>
              <a:rPr lang="pl-PL" dirty="0"/>
              <a:t>Zaprojektowany z pomocą i wsparciem ekspertów z branży </a:t>
            </a:r>
            <a:r>
              <a:rPr lang="pl-PL" dirty="0" err="1"/>
              <a:t>DataScience</a:t>
            </a:r>
            <a:endParaRPr lang="pl-PL" dirty="0"/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1057F3FD-3004-40DE-B48F-5B3CB156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3FD8B4B9-2FC5-4962-A892-85B758FE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F637CBF2-4176-4C56-8824-858FA51A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88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az — symbol zastępczy 31" descr="Zbliżenie pipety upuszczającej kroplę płynu do małego słoja">
            <a:extLst>
              <a:ext uri="{FF2B5EF4-FFF2-40B4-BE49-F238E27FC236}">
                <a16:creationId xmlns:a16="http://schemas.microsoft.com/office/drawing/2014/main" id="{891E6FF4-A9FA-410B-9EF7-893DEF4A923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>
            <a:off x="3000375" y="466724"/>
            <a:ext cx="9191625" cy="6391275"/>
          </a:xfrm>
        </p:spPr>
      </p:pic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DA8A598A-06FD-432A-889F-8AB629A5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1DB7BC7A-6966-402B-B6D1-D650CA0F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52D9679C-0ECA-4D9C-8BCA-A8E87067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/>
              <a:t>6</a:t>
            </a:fld>
            <a:endParaRPr lang="pl-PL"/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B8E3A6F-FAD5-4EAB-A050-6ED2FB78FB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2133" y="3384898"/>
            <a:ext cx="3519487" cy="1588392"/>
          </a:xfrm>
        </p:spPr>
        <p:txBody>
          <a:bodyPr rtlCol="0"/>
          <a:lstStyle/>
          <a:p>
            <a:pPr rtl="0"/>
            <a:r>
              <a:rPr lang="pl-PL" dirty="0"/>
              <a:t>Proste i wydajne korzystanie</a:t>
            </a:r>
          </a:p>
          <a:p>
            <a:pPr rtl="0"/>
            <a:r>
              <a:rPr lang="pl-PL" dirty="0"/>
              <a:t>Łatwy dostęp do obsługi klienta</a:t>
            </a:r>
          </a:p>
          <a:p>
            <a:pPr rtl="0"/>
            <a:r>
              <a:rPr lang="pl-PL" dirty="0"/>
              <a:t>Szybkie wyliczenie składki online </a:t>
            </a:r>
          </a:p>
        </p:txBody>
      </p:sp>
      <p:sp>
        <p:nvSpPr>
          <p:cNvPr id="25" name="Tytuł 24">
            <a:extLst>
              <a:ext uri="{FF2B5EF4-FFF2-40B4-BE49-F238E27FC236}">
                <a16:creationId xmlns:a16="http://schemas.microsoft.com/office/drawing/2014/main" id="{71B9304F-AE92-4F6B-85E5-32A85A55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518" y="2211168"/>
            <a:ext cx="5829300" cy="662096"/>
          </a:xfrm>
        </p:spPr>
        <p:txBody>
          <a:bodyPr rtlCol="0"/>
          <a:lstStyle/>
          <a:p>
            <a:pPr rtl="0"/>
            <a:r>
              <a:rPr lang="pl-PL" dirty="0"/>
              <a:t>Korzyści z produktu</a:t>
            </a:r>
          </a:p>
        </p:txBody>
      </p:sp>
    </p:spTree>
    <p:extLst>
      <p:ext uri="{BB962C8B-B14F-4D97-AF65-F5344CB8AC3E}">
        <p14:creationId xmlns:p14="http://schemas.microsoft.com/office/powerpoint/2010/main" val="98836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— symbol zastępczy 11" descr="Osoba patrząca na ekran komputera&#10;">
            <a:extLst>
              <a:ext uri="{FF2B5EF4-FFF2-40B4-BE49-F238E27FC236}">
                <a16:creationId xmlns:a16="http://schemas.microsoft.com/office/drawing/2014/main" id="{EACF9A43-5E16-41F1-82E2-77469D7E3D6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725" y="466725"/>
            <a:ext cx="11258550" cy="5924550"/>
          </a:xfrm>
        </p:spPr>
      </p:pic>
      <p:sp>
        <p:nvSpPr>
          <p:cNvPr id="5" name="Tytuł 4">
            <a:extLst>
              <a:ext uri="{FF2B5EF4-FFF2-40B4-BE49-F238E27FC236}">
                <a16:creationId xmlns:a16="http://schemas.microsoft.com/office/drawing/2014/main" id="{270115D3-F5ED-4220-BDFD-9D87A29F2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973" y="3001020"/>
            <a:ext cx="9835537" cy="938559"/>
          </a:xfrm>
        </p:spPr>
        <p:txBody>
          <a:bodyPr rtlCol="0"/>
          <a:lstStyle/>
          <a:p>
            <a:pPr rtl="0"/>
            <a:r>
              <a:rPr lang="pl-PL"/>
              <a:t>Informacje ogólne o firmie</a:t>
            </a:r>
          </a:p>
        </p:txBody>
      </p:sp>
    </p:spTree>
    <p:extLst>
      <p:ext uri="{BB962C8B-B14F-4D97-AF65-F5344CB8AC3E}">
        <p14:creationId xmlns:p14="http://schemas.microsoft.com/office/powerpoint/2010/main" val="333780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Obraz — symbol zastępczy 23" descr="Zbliżenie stetoskopu">
            <a:extLst>
              <a:ext uri="{FF2B5EF4-FFF2-40B4-BE49-F238E27FC236}">
                <a16:creationId xmlns:a16="http://schemas.microsoft.com/office/drawing/2014/main" id="{DD2F3F3D-99FE-4AB9-BE87-81D580BFC2E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" y="466725"/>
            <a:ext cx="6096000" cy="5924550"/>
          </a:xfrm>
        </p:spPr>
      </p:pic>
      <p:sp>
        <p:nvSpPr>
          <p:cNvPr id="45" name="Tytuł 44">
            <a:extLst>
              <a:ext uri="{FF2B5EF4-FFF2-40B4-BE49-F238E27FC236}">
                <a16:creationId xmlns:a16="http://schemas.microsoft.com/office/drawing/2014/main" id="{56DDD3FB-981D-46B3-9DF6-1D5D6429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Model biznesowy</a:t>
            </a:r>
          </a:p>
        </p:txBody>
      </p:sp>
      <p:sp>
        <p:nvSpPr>
          <p:cNvPr id="15" name="Tekst — symbol zastępczy 14">
            <a:extLst>
              <a:ext uri="{FF2B5EF4-FFF2-40B4-BE49-F238E27FC236}">
                <a16:creationId xmlns:a16="http://schemas.microsoft.com/office/drawing/2014/main" id="{6D400E89-A3FC-4A30-90D4-896304E917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34200" y="1632228"/>
            <a:ext cx="4419600" cy="550870"/>
          </a:xfrm>
        </p:spPr>
        <p:txBody>
          <a:bodyPr rtlCol="0"/>
          <a:lstStyle/>
          <a:p>
            <a:pPr rtl="0"/>
            <a:r>
              <a:rPr lang="pl-PL"/>
              <a:t>Badania</a:t>
            </a:r>
          </a:p>
        </p:txBody>
      </p:sp>
      <p:sp>
        <p:nvSpPr>
          <p:cNvPr id="14" name="Tekst — symbol zastępczy 13">
            <a:extLst>
              <a:ext uri="{FF2B5EF4-FFF2-40B4-BE49-F238E27FC236}">
                <a16:creationId xmlns:a16="http://schemas.microsoft.com/office/drawing/2014/main" id="{0321A7BC-BAD6-4CBA-9AD5-2AD73F8A42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34200" y="2183098"/>
            <a:ext cx="4419600" cy="642075"/>
          </a:xfrm>
        </p:spPr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17" name="Tekst — symbol zastępczy 16">
            <a:extLst>
              <a:ext uri="{FF2B5EF4-FFF2-40B4-BE49-F238E27FC236}">
                <a16:creationId xmlns:a16="http://schemas.microsoft.com/office/drawing/2014/main" id="{711776CC-28DB-4411-A56D-DE696A6835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4200" y="3181924"/>
            <a:ext cx="4419600" cy="550870"/>
          </a:xfrm>
        </p:spPr>
        <p:txBody>
          <a:bodyPr rtlCol="0">
            <a:normAutofit/>
          </a:bodyPr>
          <a:lstStyle/>
          <a:p>
            <a:pPr rtl="0"/>
            <a:r>
              <a:rPr lang="pl-PL"/>
              <a:t>Streszczenie</a:t>
            </a:r>
          </a:p>
        </p:txBody>
      </p:sp>
      <p:sp>
        <p:nvSpPr>
          <p:cNvPr id="16" name="Tekst — symbol zastępczy 15">
            <a:extLst>
              <a:ext uri="{FF2B5EF4-FFF2-40B4-BE49-F238E27FC236}">
                <a16:creationId xmlns:a16="http://schemas.microsoft.com/office/drawing/2014/main" id="{C13A8B1A-034D-495C-BF80-E42F8306CF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34200" y="3732794"/>
            <a:ext cx="4419600" cy="642075"/>
          </a:xfrm>
        </p:spPr>
        <p:txBody>
          <a:bodyPr rtlCol="0">
            <a:normAutofit/>
          </a:bodyPr>
          <a:lstStyle/>
          <a:p>
            <a:pPr rtl="0"/>
            <a:endParaRPr lang="pl-PL" dirty="0"/>
          </a:p>
        </p:txBody>
      </p:sp>
      <p:sp>
        <p:nvSpPr>
          <p:cNvPr id="19" name="Tekst — symbol zastępczy 18">
            <a:extLst>
              <a:ext uri="{FF2B5EF4-FFF2-40B4-BE49-F238E27FC236}">
                <a16:creationId xmlns:a16="http://schemas.microsoft.com/office/drawing/2014/main" id="{2DA6ADCE-FA69-48D8-9057-62E7F0213EB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34200" y="4757015"/>
            <a:ext cx="4419600" cy="550870"/>
          </a:xfrm>
        </p:spPr>
        <p:txBody>
          <a:bodyPr rtlCol="0">
            <a:normAutofit/>
          </a:bodyPr>
          <a:lstStyle/>
          <a:p>
            <a:pPr rtl="0"/>
            <a:r>
              <a:rPr lang="pl-PL"/>
              <a:t>Projekt</a:t>
            </a:r>
          </a:p>
        </p:txBody>
      </p:sp>
      <p:sp>
        <p:nvSpPr>
          <p:cNvPr id="18" name="Tekst — symbol zastępczy 17">
            <a:extLst>
              <a:ext uri="{FF2B5EF4-FFF2-40B4-BE49-F238E27FC236}">
                <a16:creationId xmlns:a16="http://schemas.microsoft.com/office/drawing/2014/main" id="{CF182DD3-EA3E-4EF6-BDC1-42B8FA257A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34200" y="5307885"/>
            <a:ext cx="4419600" cy="642075"/>
          </a:xfrm>
        </p:spPr>
        <p:txBody>
          <a:bodyPr rtlCol="0">
            <a:normAutofit/>
          </a:bodyPr>
          <a:lstStyle/>
          <a:p>
            <a:pPr rtl="0"/>
            <a:endParaRPr lang="pl-PL" dirty="0"/>
          </a:p>
        </p:txBody>
      </p:sp>
      <p:sp>
        <p:nvSpPr>
          <p:cNvPr id="20" name="Data — symbol zastępczy 19">
            <a:extLst>
              <a:ext uri="{FF2B5EF4-FFF2-40B4-BE49-F238E27FC236}">
                <a16:creationId xmlns:a16="http://schemas.microsoft.com/office/drawing/2014/main" id="{809A94BE-80ED-4291-814B-FD0FF1BD18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/>
              <a:t>20XX-08-03</a:t>
            </a:r>
          </a:p>
        </p:txBody>
      </p:sp>
      <p:sp>
        <p:nvSpPr>
          <p:cNvPr id="21" name="Stopka — symbol zastępczy 20">
            <a:extLst>
              <a:ext uri="{FF2B5EF4-FFF2-40B4-BE49-F238E27FC236}">
                <a16:creationId xmlns:a16="http://schemas.microsoft.com/office/drawing/2014/main" id="{94EE481C-D029-498C-ADD0-63AB510C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/>
              <a:t>PREZENTACJA</a:t>
            </a:r>
          </a:p>
        </p:txBody>
      </p:sp>
      <p:sp>
        <p:nvSpPr>
          <p:cNvPr id="22" name="Numer slajdu — symbol zastępczy 21">
            <a:extLst>
              <a:ext uri="{FF2B5EF4-FFF2-40B4-BE49-F238E27FC236}">
                <a16:creationId xmlns:a16="http://schemas.microsoft.com/office/drawing/2014/main" id="{D83D237B-5C8E-4573-85F9-91EC63F3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931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ytuł 44">
            <a:extLst>
              <a:ext uri="{FF2B5EF4-FFF2-40B4-BE49-F238E27FC236}">
                <a16:creationId xmlns:a16="http://schemas.microsoft.com/office/drawing/2014/main" id="{C1422C90-427C-4AD4-97AD-6B9853B23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Przegląd rynku</a:t>
            </a:r>
          </a:p>
        </p:txBody>
      </p:sp>
      <p:pic>
        <p:nvPicPr>
          <p:cNvPr id="17" name="Obraz — symbol zastępczy 16" descr="Osoba trzymająca dziecko, gdy lekarz słucha serca">
            <a:extLst>
              <a:ext uri="{FF2B5EF4-FFF2-40B4-BE49-F238E27FC236}">
                <a16:creationId xmlns:a16="http://schemas.microsoft.com/office/drawing/2014/main" id="{CB1FCAEC-7B83-4519-9EF3-BA0E904C31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809750" y="475743"/>
            <a:ext cx="6475268" cy="5915532"/>
          </a:xfrm>
        </p:spPr>
      </p:pic>
      <p:sp>
        <p:nvSpPr>
          <p:cNvPr id="24" name="Tekst — symbol zastępczy 23">
            <a:extLst>
              <a:ext uri="{FF2B5EF4-FFF2-40B4-BE49-F238E27FC236}">
                <a16:creationId xmlns:a16="http://schemas.microsoft.com/office/drawing/2014/main" id="{7B521B55-CA93-422E-A413-4F38F20BA18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91419" y="746129"/>
            <a:ext cx="2937452" cy="426393"/>
          </a:xfrm>
        </p:spPr>
        <p:txBody>
          <a:bodyPr rtlCol="0" anchor="t"/>
          <a:lstStyle/>
          <a:p>
            <a:pPr rtl="0"/>
            <a:endParaRPr lang="pl-PL" dirty="0"/>
          </a:p>
        </p:txBody>
      </p:sp>
      <p:sp>
        <p:nvSpPr>
          <p:cNvPr id="23" name="Tekst — symbol zastępczy 22">
            <a:extLst>
              <a:ext uri="{FF2B5EF4-FFF2-40B4-BE49-F238E27FC236}">
                <a16:creationId xmlns:a16="http://schemas.microsoft.com/office/drawing/2014/main" id="{98221D68-CEED-411C-AC3A-7A72C437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91419" y="1125633"/>
            <a:ext cx="2937452" cy="1192694"/>
          </a:xfrm>
        </p:spPr>
        <p:txBody>
          <a:bodyPr rtlCol="0">
            <a:normAutofit/>
          </a:bodyPr>
          <a:lstStyle/>
          <a:p>
            <a:pPr rtl="0"/>
            <a:endParaRPr lang="pl-PL" dirty="0"/>
          </a:p>
        </p:txBody>
      </p:sp>
      <p:sp>
        <p:nvSpPr>
          <p:cNvPr id="28" name="Tekst — symbol zastępczy 27">
            <a:extLst>
              <a:ext uri="{FF2B5EF4-FFF2-40B4-BE49-F238E27FC236}">
                <a16:creationId xmlns:a16="http://schemas.microsoft.com/office/drawing/2014/main" id="{721A5EF9-E3DB-4CA4-93F3-39B1B8D5E2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91419" y="2584749"/>
            <a:ext cx="2937452" cy="426393"/>
          </a:xfrm>
        </p:spPr>
        <p:txBody>
          <a:bodyPr rtlCol="0" anchor="t"/>
          <a:lstStyle/>
          <a:p>
            <a:pPr rtl="0"/>
            <a:endParaRPr lang="pl-PL" dirty="0"/>
          </a:p>
        </p:txBody>
      </p:sp>
      <p:sp>
        <p:nvSpPr>
          <p:cNvPr id="27" name="Tekst — symbol zastępczy 26">
            <a:extLst>
              <a:ext uri="{FF2B5EF4-FFF2-40B4-BE49-F238E27FC236}">
                <a16:creationId xmlns:a16="http://schemas.microsoft.com/office/drawing/2014/main" id="{C076F9C5-3B11-41F8-AE36-0DAED232278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691419" y="2964253"/>
            <a:ext cx="2937452" cy="1106662"/>
          </a:xfrm>
        </p:spPr>
        <p:txBody>
          <a:bodyPr rtlCol="0">
            <a:normAutofit/>
          </a:bodyPr>
          <a:lstStyle/>
          <a:p>
            <a:pPr rtl="0"/>
            <a:endParaRPr lang="pl-PL" dirty="0"/>
          </a:p>
        </p:txBody>
      </p:sp>
      <p:sp>
        <p:nvSpPr>
          <p:cNvPr id="26" name="Tekst — symbol zastępczy 25">
            <a:extLst>
              <a:ext uri="{FF2B5EF4-FFF2-40B4-BE49-F238E27FC236}">
                <a16:creationId xmlns:a16="http://schemas.microsoft.com/office/drawing/2014/main" id="{A3F19829-ECF0-478F-BED1-112739B393C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91419" y="4337338"/>
            <a:ext cx="2937452" cy="426393"/>
          </a:xfrm>
        </p:spPr>
        <p:txBody>
          <a:bodyPr rtlCol="0" anchor="t"/>
          <a:lstStyle/>
          <a:p>
            <a:pPr rtl="0"/>
            <a:endParaRPr lang="pl-PL" dirty="0"/>
          </a:p>
        </p:txBody>
      </p:sp>
      <p:sp>
        <p:nvSpPr>
          <p:cNvPr id="25" name="Tekst — symbol zastępczy 24">
            <a:extLst>
              <a:ext uri="{FF2B5EF4-FFF2-40B4-BE49-F238E27FC236}">
                <a16:creationId xmlns:a16="http://schemas.microsoft.com/office/drawing/2014/main" id="{50EBA51D-BA19-453B-856F-01148078D9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91419" y="4716842"/>
            <a:ext cx="2937452" cy="1106662"/>
          </a:xfrm>
        </p:spPr>
        <p:txBody>
          <a:bodyPr rtlCol="0">
            <a:normAutofit/>
          </a:bodyPr>
          <a:lstStyle/>
          <a:p>
            <a:pPr rtl="0"/>
            <a:endParaRPr lang="pl-PL" dirty="0"/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9C3A22B3-849F-4C06-8221-BA818B21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/>
              <a:t>20XX-08-03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D20FD375-4201-4035-9B0E-0E78EA54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/>
              <a:t>PREZENTACJA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C9FA8E79-2231-42DD-834F-F399CC7D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064680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Custom 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463"/>
      </a:accent1>
      <a:accent2>
        <a:srgbClr val="A8CADC"/>
      </a:accent2>
      <a:accent3>
        <a:srgbClr val="74A9EA"/>
      </a:accent3>
      <a:accent4>
        <a:srgbClr val="04B3C3"/>
      </a:accent4>
      <a:accent5>
        <a:srgbClr val="5F8473"/>
      </a:accent5>
      <a:accent6>
        <a:srgbClr val="D1EF59"/>
      </a:accent6>
      <a:hlink>
        <a:srgbClr val="0563C1"/>
      </a:hlink>
      <a:folHlink>
        <a:srgbClr val="954F72"/>
      </a:folHlink>
    </a:clrScheme>
    <a:fontScheme name="Custom 29">
      <a:majorFont>
        <a:latin typeface="Seaford Bold"/>
        <a:ea typeface=""/>
        <a:cs typeface=""/>
      </a:majorFont>
      <a:minorFont>
        <a:latin typeface="Quir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945549_TF89652269_Win32" id="{6F033927-E5D8-4E52-91B9-B444EDCEA80F}" vid="{77B8F323-4E90-4968-AA63-1FCCFE17595A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F4F0A7-9599-4FE3-A548-853A09CF02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984FD82-9185-4244-A7C8-36B2990083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064F8B-46A2-4F22-9203-449568FB58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Prezentacja dla służby zdrowia</Template>
  <TotalTime>355</TotalTime>
  <Words>916</Words>
  <Application>Microsoft Office PowerPoint</Application>
  <PresentationFormat>Widescreen</PresentationFormat>
  <Paragraphs>299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Quire Sans</vt:lpstr>
      <vt:lpstr>Motyw pakietu Office</vt:lpstr>
      <vt:lpstr>rewarding Insurance </vt:lpstr>
      <vt:lpstr>O Projekcie</vt:lpstr>
      <vt:lpstr>Problemy</vt:lpstr>
      <vt:lpstr>Plan Działania</vt:lpstr>
      <vt:lpstr>Omówienie produktu</vt:lpstr>
      <vt:lpstr>Korzyści z produktu</vt:lpstr>
      <vt:lpstr>Informacje ogólne o firmie</vt:lpstr>
      <vt:lpstr>Model biznesowy</vt:lpstr>
      <vt:lpstr>Przegląd rynku</vt:lpstr>
      <vt:lpstr>Nasza konkurencja</vt:lpstr>
      <vt:lpstr>Konkurencja</vt:lpstr>
      <vt:lpstr>Strategia rozwoju</vt:lpstr>
      <vt:lpstr>Dynamika rozwoju</vt:lpstr>
      <vt:lpstr>Plan działań na dwa lata</vt:lpstr>
      <vt:lpstr>Finanse</vt:lpstr>
      <vt:lpstr>Finansowanie</vt:lpstr>
      <vt:lpstr>PODZIAŁ KLIENTÓW NA grupy bazując na DANYCH O  WYDATKACH  i wieku</vt:lpstr>
      <vt:lpstr>Porównanie wyników modeli</vt:lpstr>
      <vt:lpstr>XGBoost !</vt:lpstr>
      <vt:lpstr>Podsumowanie</vt:lpstr>
      <vt:lpstr>Dziękujemy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rewarding Insurance </dc:title>
  <dc:creator>Sebastian Piasecki</dc:creator>
  <cp:lastModifiedBy>Administrator</cp:lastModifiedBy>
  <cp:revision>7</cp:revision>
  <dcterms:created xsi:type="dcterms:W3CDTF">2022-05-25T17:34:52Z</dcterms:created>
  <dcterms:modified xsi:type="dcterms:W3CDTF">2022-05-27T22:10:43Z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