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4" r:id="rId6"/>
    <p:sldId id="317" r:id="rId7"/>
    <p:sldId id="279" r:id="rId8"/>
    <p:sldId id="268" r:id="rId9"/>
    <p:sldId id="321" r:id="rId10"/>
    <p:sldId id="391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pPr rtl="0"/>
              <a:t>10.04.2022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pPr rtl="0"/>
              <a:t>10.04.2022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pPr rtl="0"/>
              <a:t>10.04.2022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2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pPr rtl="0"/>
              <a:t>10.04.2022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pPr rtl="0"/>
              <a:t>10.04.2022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33BE3D-D76F-4FC3-90DD-076CC61266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1D9C8C-C657-40A7-B3BC-81AB0E04CBBF}" type="datetime1">
              <a:rPr lang="pl-PL" smtClean="0"/>
              <a:pPr rtl="0"/>
              <a:t>10.04.2022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pPr rtl="0"/>
              <a:t>10.04.2022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presentation.ipyn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github.com/infoshareacademy/jdszr6-grupa-bez-nazwy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1762" y="230659"/>
            <a:ext cx="4160108" cy="1861752"/>
          </a:xfrm>
        </p:spPr>
        <p:txBody>
          <a:bodyPr rtlCol="0" anchor="b" anchorCtr="0">
            <a:normAutofit/>
          </a:bodyPr>
          <a:lstStyle/>
          <a:p>
            <a:pPr algn="r" rtl="0"/>
            <a:r>
              <a:rPr lang="pl-PL" sz="4000" dirty="0"/>
              <a:t>Aplikacja Mobilna </a:t>
            </a:r>
            <a:br>
              <a:rPr lang="pl-PL" sz="3600" dirty="0"/>
            </a:br>
            <a:r>
              <a:rPr lang="pl-PL" sz="2000" dirty="0"/>
              <a:t>- twoje szanse na sukces!</a:t>
            </a:r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546" y="5512830"/>
            <a:ext cx="3565524" cy="426651"/>
          </a:xfrm>
        </p:spPr>
        <p:txBody>
          <a:bodyPr rtlCol="0">
            <a:normAutofit/>
          </a:bodyPr>
          <a:lstStyle/>
          <a:p>
            <a:pPr algn="r" rtl="0"/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Prezentacje przygotował zespół</a:t>
            </a:r>
            <a:r>
              <a:rPr lang="pl-PL" dirty="0"/>
              <a:t>:</a:t>
            </a:r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 txBox="1">
            <a:spLocks/>
          </p:cNvSpPr>
          <p:nvPr/>
        </p:nvSpPr>
        <p:spPr>
          <a:xfrm>
            <a:off x="123567" y="5939482"/>
            <a:ext cx="5354595" cy="79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marR="0" lvl="0" indent="-228600" algn="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40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kumimoji="0" lang="pl-PL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rupa</a:t>
            </a:r>
            <a:r>
              <a:rPr kumimoji="0" lang="pl-PL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bez - nazwy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l-PL" dirty="0"/>
              <a:t>Cele:</a:t>
            </a:r>
          </a:p>
        </p:txBody>
      </p:sp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Niedziela, 10 kwiecień 2022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/>
            <a:r>
              <a:rPr lang="pl-PL" dirty="0"/>
              <a:t>Aplikacja Mobilna – Twoja szansa na sukces!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</a:t>
            </a:fld>
            <a:endParaRPr lang="pl-PL"/>
          </a:p>
        </p:txBody>
      </p:sp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51438" y="4508499"/>
            <a:ext cx="8962767" cy="1752257"/>
          </a:xfrm>
          <a:noFill/>
        </p:spPr>
        <p:txBody>
          <a:bodyPr rtlCol="0">
            <a:noAutofit/>
          </a:bodyPr>
          <a:lstStyle/>
          <a:p>
            <a:r>
              <a:rPr lang="pl-PL" sz="1800" dirty="0"/>
              <a:t>- Dokonać analizy zbioru i znaleźć czynniki wpływające na popularność. </a:t>
            </a:r>
          </a:p>
          <a:p>
            <a:r>
              <a:rPr lang="pl-PL" sz="1800" dirty="0"/>
              <a:t>- Stworzyć aplikację  tworzącą  raport  na  temat podanej  aplikacji.  </a:t>
            </a:r>
          </a:p>
          <a:p>
            <a:r>
              <a:rPr lang="pl-PL" sz="1800" dirty="0"/>
              <a:t>- Czy  na  podstawie wprowadzonych danych można oszacować popularność nowej aplikacji?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6" name="Podtytuł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513" y="3349817"/>
            <a:ext cx="4292985" cy="629060"/>
          </a:xfrm>
        </p:spPr>
        <p:txBody>
          <a:bodyPr vert="horz" wrap="square" lIns="0" tIns="0" rIns="0" bIns="0" rtlCol="0">
            <a:noAutofit/>
          </a:bodyPr>
          <a:lstStyle/>
          <a:p>
            <a:pPr marL="0" indent="0" algn="ctr" rtl="0">
              <a:lnSpc>
                <a:spcPct val="100000"/>
              </a:lnSpc>
              <a:buNone/>
            </a:pPr>
            <a:r>
              <a:rPr lang="pl-PL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action="ppaction://hlinkfile"/>
              </a:rPr>
              <a:t>Prezentacja</a:t>
            </a:r>
            <a:endParaRPr lang="pl-PL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Niedziela, 10 kwiecień 2022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pl-PL" dirty="0"/>
              <a:t>Aplikacja Mobilna – Twoja szansa na sukces!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3</a:t>
            </a:fld>
            <a:endParaRPr lang="pl-PL"/>
          </a:p>
        </p:txBody>
      </p:sp>
      <p:sp>
        <p:nvSpPr>
          <p:cNvPr id="18" name="pole tekstowe 17"/>
          <p:cNvSpPr txBox="1"/>
          <p:nvPr/>
        </p:nvSpPr>
        <p:spPr>
          <a:xfrm>
            <a:off x="98853" y="1235673"/>
            <a:ext cx="6409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Analizy danych i aplikacja sprawdzająca  szanse Twojej aplikacji na sukces! 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Autofit/>
          </a:bodyPr>
          <a:lstStyle/>
          <a:p>
            <a:pPr rtl="0"/>
            <a:r>
              <a:rPr lang="pl-PL" sz="3600" dirty="0"/>
              <a:t>Najlepszym sposobem na rozpoczęcie jest skończenie </a:t>
            </a:r>
            <a:br>
              <a:rPr lang="pl-PL" sz="3600" dirty="0"/>
            </a:br>
            <a:r>
              <a:rPr lang="pl-PL" sz="3600" dirty="0"/>
              <a:t>z mówieniem </a:t>
            </a:r>
            <a:br>
              <a:rPr lang="pl-PL" sz="3600" dirty="0"/>
            </a:br>
            <a:r>
              <a:rPr lang="pl-PL" sz="3600" dirty="0"/>
              <a:t>i przystąpienie </a:t>
            </a:r>
            <a:br>
              <a:rPr lang="pl-PL" sz="3600" dirty="0"/>
            </a:br>
            <a:r>
              <a:rPr lang="pl-PL" sz="3600" dirty="0"/>
              <a:t>do działania.</a:t>
            </a:r>
          </a:p>
        </p:txBody>
      </p:sp>
      <p:sp>
        <p:nvSpPr>
          <p:cNvPr id="15" name="Zawartość — symbol zastępczy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pl-PL" dirty="0"/>
              <a:t>Walt Disney</a:t>
            </a:r>
          </a:p>
          <a:p>
            <a:pPr rtl="0"/>
            <a:endParaRPr lang="pl-PL" dirty="0"/>
          </a:p>
        </p:txBody>
      </p:sp>
      <p:pic>
        <p:nvPicPr>
          <p:cNvPr id="18" name="Obraz — symbol zastępczy 17" descr="Osoba rysująca na białej tablicy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a — symbol zastępczy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Niedziela, 10 kwiecień 2022</a:t>
            </a:r>
          </a:p>
        </p:txBody>
      </p:sp>
      <p:sp>
        <p:nvSpPr>
          <p:cNvPr id="20" name="Stopka — symbol zastępczy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/>
            <a:r>
              <a:rPr lang="pl-PL" dirty="0"/>
              <a:t>Aplikacja Mobilna – Twoja szansa na sukces!</a:t>
            </a:r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l-PL"/>
              <a:t>Zespół</a:t>
            </a:r>
          </a:p>
        </p:txBody>
      </p:sp>
      <p:pic>
        <p:nvPicPr>
          <p:cNvPr id="17" name="Obraz — symbol zastępczy 16" descr="Uśmiechnięty mężczyzna w biurze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078992" y="2074979"/>
            <a:ext cx="1691640" cy="1267097"/>
          </a:xfrm>
        </p:spPr>
      </p:pic>
      <p:pic>
        <p:nvPicPr>
          <p:cNvPr id="36" name="Obraz — symbol zastępczy 35" descr="Uśmiechnięta pani w biurze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tretch>
            <a:fillRect/>
          </a:stretch>
        </p:blipFill>
        <p:spPr>
          <a:xfrm>
            <a:off x="3838384" y="2074979"/>
            <a:ext cx="1691640" cy="1267097"/>
          </a:xfrm>
        </p:spPr>
      </p:pic>
      <p:pic>
        <p:nvPicPr>
          <p:cNvPr id="38" name="Obraz — symbol zastępczy 37" descr="Pani w biurze uśmiechająca się do aparatu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tretch>
            <a:fillRect/>
          </a:stretch>
        </p:blipFill>
        <p:spPr>
          <a:xfrm>
            <a:off x="9388700" y="2077646"/>
            <a:ext cx="1691640" cy="1267097"/>
          </a:xfrm>
        </p:spPr>
      </p:pic>
      <p:pic>
        <p:nvPicPr>
          <p:cNvPr id="40" name="Obraz — symbol zastępczy 39" descr="Uśmiechnięty mężczyzna z brodą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tretch>
            <a:fillRect/>
          </a:stretch>
        </p:blipFill>
        <p:spPr>
          <a:xfrm>
            <a:off x="6684703" y="2083216"/>
            <a:ext cx="1691640" cy="1267097"/>
          </a:xfrm>
        </p:spPr>
      </p:pic>
      <p:sp>
        <p:nvSpPr>
          <p:cNvPr id="41" name="Tekst — symbol zastępczy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3795" y="3781425"/>
            <a:ext cx="2082736" cy="365760"/>
          </a:xfrm>
        </p:spPr>
        <p:txBody>
          <a:bodyPr rtlCol="0"/>
          <a:lstStyle/>
          <a:p>
            <a:pPr algn="ctr" rtl="0"/>
            <a:r>
              <a:rPr lang="pl-PL" dirty="0"/>
              <a:t>Andrzej</a:t>
            </a:r>
          </a:p>
        </p:txBody>
      </p:sp>
      <p:sp>
        <p:nvSpPr>
          <p:cNvPr id="43" name="Tekst — symbol zastępczy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0529" y="3781425"/>
            <a:ext cx="2188570" cy="365760"/>
          </a:xfrm>
        </p:spPr>
        <p:txBody>
          <a:bodyPr rtlCol="0"/>
          <a:lstStyle/>
          <a:p>
            <a:pPr algn="ctr" rtl="0"/>
            <a:r>
              <a:rPr lang="pl-PL" dirty="0" err="1"/>
              <a:t>Martinas</a:t>
            </a:r>
            <a:endParaRPr lang="pl-PL" dirty="0"/>
          </a:p>
        </p:txBody>
      </p: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00484" y="3781425"/>
            <a:ext cx="2235844" cy="365760"/>
          </a:xfrm>
        </p:spPr>
        <p:txBody>
          <a:bodyPr rtlCol="0"/>
          <a:lstStyle/>
          <a:p>
            <a:pPr algn="ctr" rtl="0"/>
            <a:r>
              <a:rPr lang="pl-PL" dirty="0"/>
              <a:t>Patryk</a:t>
            </a:r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5215" y="3787288"/>
            <a:ext cx="2227120" cy="365760"/>
          </a:xfrm>
        </p:spPr>
        <p:txBody>
          <a:bodyPr rtlCol="0"/>
          <a:lstStyle/>
          <a:p>
            <a:pPr algn="ctr" rtl="0"/>
            <a:r>
              <a:rPr lang="pl-PL" dirty="0"/>
              <a:t>Sebastian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Niedziela, 10 kwiecień 2022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/>
            <a:r>
              <a:rPr lang="pl-PL" dirty="0"/>
              <a:t>Aplikacja Mobilna – Twoja szansa na sukces!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3" grpId="0" build="p"/>
      <p:bldP spid="45" grpId="0" build="p"/>
      <p:bldP spid="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l-PL" dirty="0"/>
              <a:t>Podsumowanie</a:t>
            </a:r>
          </a:p>
        </p:txBody>
      </p:sp>
      <p:pic>
        <p:nvPicPr>
          <p:cNvPr id="16" name="Obraz — symbol zastępczy 15" descr="Cyfrowe tło punktów danych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algn="ctr"/>
            <a:r>
              <a:rPr lang="pl-PL" sz="1800" dirty="0"/>
              <a:t>Na podstawie powyższego zestawienia najpopularniejszymi aplikacjami są te, które są z dziedziny </a:t>
            </a:r>
            <a:r>
              <a:rPr lang="pl-PL" sz="1800" dirty="0" err="1"/>
              <a:t>gamingowej</a:t>
            </a:r>
            <a:r>
              <a:rPr lang="pl-PL" sz="1800" dirty="0"/>
              <a:t> dedykowane dla każdego użytkownika, będące bezpłatne. Zazwyczaj te aplikacje mają ok 50 </a:t>
            </a:r>
            <a:r>
              <a:rPr lang="pl-PL" sz="1800" dirty="0" err="1"/>
              <a:t>Mb</a:t>
            </a:r>
            <a:r>
              <a:rPr lang="pl-PL" sz="1800" dirty="0"/>
              <a:t> rozmiaru. </a:t>
            </a:r>
            <a:r>
              <a:rPr lang="pl-PL" sz="1700" dirty="0"/>
              <a:t>Aplikacje o większym rozmiarze nie są popularne. </a:t>
            </a:r>
            <a:endParaRPr lang="pl-PL" sz="1800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Niedziela, 10 kwiecień 2022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/>
            <a:r>
              <a:rPr lang="pl-PL" dirty="0"/>
              <a:t>Aplikacja Mobilna – Twoja szansa na sukces!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247" y="1145059"/>
            <a:ext cx="5437187" cy="965304"/>
          </a:xfrm>
        </p:spPr>
        <p:txBody>
          <a:bodyPr rtlCol="0"/>
          <a:lstStyle/>
          <a:p>
            <a:pPr algn="ctr" rtl="0"/>
            <a:r>
              <a:rPr lang="pl-PL" dirty="0"/>
              <a:t>Dziękujemy</a:t>
            </a:r>
          </a:p>
        </p:txBody>
      </p:sp>
      <p:sp>
        <p:nvSpPr>
          <p:cNvPr id="23" name="Podtytuł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912" y="3077966"/>
            <a:ext cx="5437187" cy="2265216"/>
          </a:xfrm>
        </p:spPr>
        <p:txBody>
          <a:bodyPr rtlCol="0"/>
          <a:lstStyle/>
          <a:p>
            <a:pPr rtl="0"/>
            <a:r>
              <a:rPr lang="pl-PL" dirty="0" err="1"/>
              <a:t>grupa-bez-nazwy</a:t>
            </a:r>
            <a:endParaRPr lang="pl-PL" dirty="0"/>
          </a:p>
          <a:p>
            <a:pPr rtl="0"/>
            <a:r>
              <a:rPr lang="pl-PL" dirty="0"/>
              <a:t>Koniecznie zajrzyj na naszego </a:t>
            </a:r>
            <a:r>
              <a:rPr lang="pl-PL" dirty="0" err="1"/>
              <a:t>GitHuba</a:t>
            </a:r>
            <a:r>
              <a:rPr lang="pl-PL" dirty="0"/>
              <a:t>:</a:t>
            </a:r>
          </a:p>
          <a:p>
            <a:r>
              <a:rPr lang="pl-PL" sz="1800" dirty="0" err="1">
                <a:hlinkClick r:id="rId2"/>
              </a:rPr>
              <a:t>infoshareacademy</a:t>
            </a:r>
            <a:r>
              <a:rPr lang="pl-PL" sz="1800" dirty="0">
                <a:hlinkClick r:id="rId2"/>
              </a:rPr>
              <a:t>/jdszr6-grupa-bez-nazwy (</a:t>
            </a:r>
            <a:r>
              <a:rPr lang="pl-PL" sz="1800" dirty="0" err="1">
                <a:hlinkClick r:id="rId2"/>
              </a:rPr>
              <a:t>github.com</a:t>
            </a:r>
            <a:r>
              <a:rPr lang="pl-PL" sz="1800" dirty="0">
                <a:hlinkClick r:id="rId2"/>
              </a:rPr>
              <a:t>)</a:t>
            </a:r>
            <a:endParaRPr lang="pl-PL" sz="1800" dirty="0"/>
          </a:p>
        </p:txBody>
      </p:sp>
      <p:pic>
        <p:nvPicPr>
          <p:cNvPr id="27" name="Obraz — symbol zastępczy 26" descr="Cyfrowe tło punktów danych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Obraz — symbol zastępczy 32" descr="Cyfrowe tło punktów danych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pl-PL" dirty="0"/>
              <a:t>Niedziela, 10 kwiecień 2022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/>
            <a:r>
              <a:rPr lang="pl-PL" dirty="0"/>
              <a:t>Aplikacja Mobilna – Twoja szansa na sukces!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uild="allAtOnce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{07CE5612-38C7-492D-B9AB-5CB82B8EF9C8}tf33713516_win32</Template>
  <TotalTime>871</TotalTime>
  <Words>238</Words>
  <Application>Microsoft Office PowerPoint</Application>
  <PresentationFormat>Panoramiczny</PresentationFormat>
  <Paragraphs>50</Paragraphs>
  <Slides>7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3DFloatVTI</vt:lpstr>
      <vt:lpstr>Aplikacja Mobilna  - twoje szanse na sukces!</vt:lpstr>
      <vt:lpstr>Cele:</vt:lpstr>
      <vt:lpstr>Prezentacja programu PowerPoint</vt:lpstr>
      <vt:lpstr>Najlepszym sposobem na rozpoczęcie jest skończenie  z mówieniem  i przystąpienie  do działania.</vt:lpstr>
      <vt:lpstr>Zespół</vt:lpstr>
      <vt:lpstr>Podsumowanie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Sebastian Piasecki</dc:creator>
  <cp:lastModifiedBy>Andrzej Kończyk</cp:lastModifiedBy>
  <cp:revision>10</cp:revision>
  <dcterms:created xsi:type="dcterms:W3CDTF">2022-03-13T15:30:16Z</dcterms:created>
  <dcterms:modified xsi:type="dcterms:W3CDTF">2022-04-10T10:42:17Z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