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style1.xml" ContentType="application/vnd.ms-office.chart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7" r:id="rId5"/>
    <p:sldId id="389" r:id="rId6"/>
    <p:sldId id="384" r:id="rId7"/>
    <p:sldId id="317" r:id="rId8"/>
    <p:sldId id="277" r:id="rId9"/>
    <p:sldId id="278" r:id="rId10"/>
    <p:sldId id="279" r:id="rId11"/>
    <p:sldId id="268" r:id="rId12"/>
    <p:sldId id="272" r:id="rId13"/>
    <p:sldId id="270" r:id="rId14"/>
    <p:sldId id="281" r:id="rId15"/>
    <p:sldId id="321" r:id="rId16"/>
    <p:sldId id="391" r:id="rId17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3725" autoAdjust="0"/>
  </p:normalViewPr>
  <p:slideViewPr>
    <p:cSldViewPr snapToGrid="0">
      <p:cViewPr varScale="1">
        <p:scale>
          <a:sx n="116" d="100"/>
          <a:sy n="116" d="100"/>
        </p:scale>
        <p:origin x="-336" y="-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Arkusz_programu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l-PL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Seria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Kategoria 1</c:v>
                </c:pt>
                <c:pt idx="1">
                  <c:v>Kategoria 2</c:v>
                </c:pt>
                <c:pt idx="2">
                  <c:v>Kategoria 3</c:v>
                </c:pt>
                <c:pt idx="3">
                  <c:v>Kategoria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ECE-42EF-9EA5-4148A3E702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Seria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Kategoria 1</c:v>
                </c:pt>
                <c:pt idx="1">
                  <c:v>Kategoria 2</c:v>
                </c:pt>
                <c:pt idx="2">
                  <c:v>Kategoria 3</c:v>
                </c:pt>
                <c:pt idx="3">
                  <c:v>Kategoria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ECE-42EF-9EA5-4148A3E702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Seria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Kategoria 1</c:v>
                </c:pt>
                <c:pt idx="1">
                  <c:v>Kategoria 2</c:v>
                </c:pt>
                <c:pt idx="2">
                  <c:v>Kategoria 3</c:v>
                </c:pt>
                <c:pt idx="3">
                  <c:v>Kategoria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ECE-42EF-9EA5-4148A3E70204}"/>
            </c:ext>
          </c:extLst>
        </c:ser>
        <c:dLbls/>
        <c:gapWidth val="219"/>
        <c:overlap val="-27"/>
        <c:axId val="116017024"/>
        <c:axId val="116018560"/>
      </c:barChart>
      <c:catAx>
        <c:axId val="11601702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16018560"/>
        <c:crosses val="autoZero"/>
        <c:auto val="1"/>
        <c:lblAlgn val="ctr"/>
        <c:lblOffset val="100"/>
      </c:catAx>
      <c:valAx>
        <c:axId val="11601856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16017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pl-PL"/>
        </a:p>
      </dgm:t>
    </dgm:pt>
    <dgm:pt modelId="{4259F840-24E7-476F-9F30-482E46395856}">
      <dgm:prSet phldrT="[Text]" custT="1"/>
      <dgm:spPr/>
      <dgm:t>
        <a:bodyPr rtlCol="0"/>
        <a:lstStyle/>
        <a:p>
          <a:pPr rtl="0"/>
          <a:r>
            <a:rPr lang="pl-PL" sz="1800">
              <a:latin typeface="+mn-lt"/>
            </a:rPr>
            <a:t>Tytuł</a:t>
          </a:r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B54C8F6C-BE1E-4EAB-B7A0-48DE01FFAA36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l-PL" sz="1800" dirty="0">
              <a:latin typeface="+mn-lt"/>
            </a:rPr>
            <a:t>Aby rozpocząć prezentację, przejdź do karty Pokaz slajdów, a następnie wybierz pozycję Od początku.</a:t>
          </a:r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E4033A39-DCC4-4038-9562-AEDDBBB37A99}">
      <dgm:prSet phldrT="[Text]" custT="1"/>
      <dgm:spPr/>
      <dgm:t>
        <a:bodyPr rtlCol="0"/>
        <a:lstStyle/>
        <a:p>
          <a:pPr rtl="0"/>
          <a:r>
            <a:rPr lang="pl-PL" sz="1800">
              <a:latin typeface="+mn-lt"/>
            </a:rPr>
            <a:t>Tytuł</a:t>
          </a:r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A4C0B4E4-70AD-4901-9E3F-7EA25DD6DAA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l-PL" sz="1800" dirty="0">
              <a:latin typeface="+mn-lt"/>
            </a:rPr>
            <a:t>Aby wyświetlić widok prezentera, w widoku Pokaz slajdów na pasku sterowania w lewym dolnym rogu wybierz ikonę wielokropka, </a:t>
          </a:r>
          <a:br>
            <a:rPr lang="pl-PL" sz="1800" dirty="0">
              <a:latin typeface="+mn-lt"/>
            </a:rPr>
          </a:br>
          <a:r>
            <a:rPr lang="pl-PL" sz="1800" dirty="0">
              <a:latin typeface="+mn-lt"/>
            </a:rPr>
            <a:t>a następnie polecenie Pokaż Widok prezentera.</a:t>
          </a:r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87BF7896-20EA-4E8F-B6F4-A34EC5C9CB50}">
      <dgm:prSet phldrT="[Text]" custT="1"/>
      <dgm:spPr/>
      <dgm:t>
        <a:bodyPr rtlCol="0"/>
        <a:lstStyle/>
        <a:p>
          <a:pPr rtl="0"/>
          <a:r>
            <a:rPr lang="pl-PL" sz="1800">
              <a:latin typeface="+mn-lt"/>
            </a:rPr>
            <a:t>Tytuł</a:t>
          </a:r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43CBB0A2-9D75-4264-8A30-3E8974B40658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l-PL" sz="1800" dirty="0"/>
            <a:t>W trakcie prezentacji notatki prelegenta są widoczne na Twoim monitorze, ale nie są widoczne dla odbiorców.</a:t>
          </a:r>
          <a:endParaRPr lang="pl-PL" sz="1800" dirty="0">
            <a:latin typeface="+mn-lt"/>
          </a:endParaRPr>
        </a:p>
      </dgm:t>
    </dgm:pt>
    <dgm:pt modelId="{F806E590-5F8E-48A1-96AC-9E738290D2ED}" type="parTrans" cxnId="{4D2DF581-8128-4440-9E51-29109DC6ED52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20F77EFB-335C-4BC3-AD95-8421EDF343E6}" type="sibTrans" cxnId="{4D2DF581-8128-4440-9E51-29109DC6ED52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3DE6FF16-CA4D-4D34-ABEB-8BE6A40B5E52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l-PL" sz="1800">
              <a:latin typeface="+mn-lt"/>
            </a:rPr>
            <a:t>Tytuł</a:t>
          </a:r>
        </a:p>
      </dgm:t>
    </dgm:pt>
    <dgm:pt modelId="{DA9CCCCB-8206-4757-82C8-F885E9D238B5}" type="parTrans" cxnId="{636DE8C5-F706-4BA5-855F-85FD2239E2BE}">
      <dgm:prSet/>
      <dgm:spPr/>
      <dgm:t>
        <a:bodyPr rtlCol="0"/>
        <a:lstStyle/>
        <a:p>
          <a:pPr rtl="0"/>
          <a:endParaRPr lang="pl-PL" sz="1800"/>
        </a:p>
      </dgm:t>
    </dgm:pt>
    <dgm:pt modelId="{986162A7-6F89-4679-B40E-33A17DA21B73}" type="sibTrans" cxnId="{636DE8C5-F706-4BA5-855F-85FD2239E2BE}">
      <dgm:prSet/>
      <dgm:spPr/>
      <dgm:t>
        <a:bodyPr rtlCol="0"/>
        <a:lstStyle/>
        <a:p>
          <a:pPr rtl="0"/>
          <a:endParaRPr lang="pl-PL" sz="1800"/>
        </a:p>
      </dgm:t>
    </dgm:pt>
    <dgm:pt modelId="{AC76BE15-3E8A-498B-91BD-CF772C26B6F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l-PL" sz="1800">
              <a:latin typeface="+mn-lt"/>
            </a:rPr>
            <a:t>Tytuł</a:t>
          </a:r>
        </a:p>
      </dgm:t>
    </dgm:pt>
    <dgm:pt modelId="{00CCB400-064A-4EF5-9806-9534D9AC69AD}" type="parTrans" cxnId="{140A4778-8248-44DE-B78A-23C578A77D7E}">
      <dgm:prSet/>
      <dgm:spPr/>
      <dgm:t>
        <a:bodyPr rtlCol="0"/>
        <a:lstStyle/>
        <a:p>
          <a:pPr rtl="0"/>
          <a:endParaRPr lang="pl-PL" sz="1800"/>
        </a:p>
      </dgm:t>
    </dgm:pt>
    <dgm:pt modelId="{662A3D6E-7238-444F-BC0B-C7A4321261DB}" type="sibTrans" cxnId="{140A4778-8248-44DE-B78A-23C578A77D7E}">
      <dgm:prSet/>
      <dgm:spPr/>
      <dgm:t>
        <a:bodyPr rtlCol="0"/>
        <a:lstStyle/>
        <a:p>
          <a:pPr rtl="0"/>
          <a:endParaRPr lang="pl-PL" sz="1800"/>
        </a:p>
      </dgm:t>
    </dgm:pt>
    <dgm:pt modelId="{73820394-2159-4075-9E6F-217263B07F8B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l-PL" sz="1800" dirty="0"/>
            <a:t>Jeśli nie widzisz okienka notatek lub jest ono całkowicie zminimalizowane, kliknij pozycję Notatki na pasku zadań w dolnej części okna programu PowerPoint.</a:t>
          </a:r>
          <a:endParaRPr lang="pl-PL" sz="1800" dirty="0">
            <a:latin typeface="+mn-lt"/>
          </a:endParaRPr>
        </a:p>
      </dgm:t>
    </dgm:pt>
    <dgm:pt modelId="{A861A835-3A0D-4B09-8870-87D7FDC7B27F}" type="parTrans" cxnId="{19CF03A0-47BE-4ABD-A62C-A27E16D6C5A3}">
      <dgm:prSet/>
      <dgm:spPr/>
      <dgm:t>
        <a:bodyPr rtlCol="0"/>
        <a:lstStyle/>
        <a:p>
          <a:pPr rtl="0"/>
          <a:endParaRPr lang="pl-PL" sz="1800"/>
        </a:p>
      </dgm:t>
    </dgm:pt>
    <dgm:pt modelId="{D383A36B-470D-499F-AE13-85A6B2495524}" type="sibTrans" cxnId="{19CF03A0-47BE-4ABD-A62C-A27E16D6C5A3}">
      <dgm:prSet/>
      <dgm:spPr/>
      <dgm:t>
        <a:bodyPr rtlCol="0"/>
        <a:lstStyle/>
        <a:p>
          <a:pPr rtl="0"/>
          <a:endParaRPr lang="pl-PL" sz="1800"/>
        </a:p>
      </dgm:t>
    </dgm:pt>
    <dgm:pt modelId="{C032D242-8D23-4EEC-A10A-7B0691E5A409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l-PL" sz="1800" dirty="0"/>
            <a:t>Okienko notatek to pole wyświetlane poniżej każdego slajdu. Naciśnij je, aby dodać notatki.</a:t>
          </a:r>
          <a:endParaRPr lang="pl-PL" sz="1800" dirty="0">
            <a:latin typeface="+mn-lt"/>
          </a:endParaRPr>
        </a:p>
      </dgm:t>
    </dgm:pt>
    <dgm:pt modelId="{167DA838-BF1F-42A4-81E8-806F40795A14}" type="parTrans" cxnId="{D9403C73-FB83-47D6-85AE-067D49ED63F2}">
      <dgm:prSet/>
      <dgm:spPr/>
      <dgm:t>
        <a:bodyPr rtlCol="0"/>
        <a:lstStyle/>
        <a:p>
          <a:pPr rtl="0"/>
          <a:endParaRPr lang="pl-PL" sz="1800"/>
        </a:p>
      </dgm:t>
    </dgm:pt>
    <dgm:pt modelId="{7EFA60CA-572D-434D-B452-A4ACBAEB4D2C}" type="sibTrans" cxnId="{D9403C73-FB83-47D6-85AE-067D49ED63F2}">
      <dgm:prSet/>
      <dgm:spPr/>
      <dgm:t>
        <a:bodyPr rtlCol="0"/>
        <a:lstStyle/>
        <a:p>
          <a:pPr rtl="0"/>
          <a:endParaRPr lang="pl-PL" sz="1800"/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  <dgm:t>
        <a:bodyPr/>
        <a:lstStyle/>
        <a:p>
          <a:endParaRPr lang="pl-PL"/>
        </a:p>
      </dgm:t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45A02F84-C6CB-43F5-AEE4-3EA66C2BD25F}" type="pres">
      <dgm:prSet presAssocID="{4259F840-24E7-476F-9F30-482E46395856}" presName="Childtext1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BA46904-CB7C-4538-BD49-D3891EF19552}" type="pres">
      <dgm:prSet presAssocID="{4259F840-24E7-476F-9F30-482E46395856}" presName="ConnectLine1" presStyleLbl="sibTrans1D1" presStyleIdx="0" presStyleCnt="5"/>
      <dgm:spPr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5"/>
      <dgm:spPr/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EBD3C2A-A340-470A-A475-AE614EA07678}" type="pres">
      <dgm:prSet presAssocID="{E4033A39-DCC4-4038-9562-AEDDBBB37A99}" presName="Childtext1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080474C8-0FEA-4FD1-97F1-0978CFB4A37F}" type="pres">
      <dgm:prSet presAssocID="{E4033A39-DCC4-4038-9562-AEDDBBB37A99}" presName="ConnectLine1" presStyleLbl="sibTrans1D1" presStyleIdx="1" presStyleCnt="5"/>
      <dgm:spPr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5"/>
      <dgm:spPr/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80CDBBF8-C6B4-4166-87C1-DC9120CC7586}" type="pres">
      <dgm:prSet presAssocID="{87BF7896-20EA-4E8F-B6F4-A34EC5C9CB50}" presName="Childtext1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89759DE5-9F8A-470E-A6D8-F13BB4DEE93D}" type="pres">
      <dgm:prSet presAssocID="{87BF7896-20EA-4E8F-B6F4-A34EC5C9CB50}" presName="ConnectLine1" presStyleLbl="sibTrans1D1" presStyleIdx="2" presStyleCnt="5"/>
      <dgm:spPr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5"/>
      <dgm:spPr/>
    </dgm:pt>
    <dgm:pt modelId="{4624FC32-5405-42B1-B5CC-DF0659852A58}" type="pres">
      <dgm:prSet presAssocID="{87BF7896-20EA-4E8F-B6F4-A34EC5C9CB50}" presName="EmptyPane1" presStyleCnt="0"/>
      <dgm:spPr/>
    </dgm:pt>
    <dgm:pt modelId="{8C327064-3851-4ECF-AAB7-82B51711041E}" type="pres">
      <dgm:prSet presAssocID="{D63CE73E-35DE-48C3-8753-7648BC953C0D}" presName="spaceBetweenRectangles1" presStyleCnt="0"/>
      <dgm:spPr/>
    </dgm:pt>
    <dgm:pt modelId="{3ADEA4DF-6814-494D-9D3D-41947417052B}" type="pres">
      <dgm:prSet presAssocID="{3DE6FF16-CA4D-4D34-ABEB-8BE6A40B5E52}" presName="composite1" presStyleCnt="0"/>
      <dgm:spPr/>
    </dgm:pt>
    <dgm:pt modelId="{74CD3FF2-195B-429B-BC6F-5B5A7FED2BE2}" type="pres">
      <dgm:prSet presAssocID="{3DE6FF16-CA4D-4D34-ABEB-8BE6A40B5E52}" presName="parent1" presStyleLbl="align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BB5FD64-47F9-47A3-911F-535BFE17A3B9}" type="pres">
      <dgm:prSet presAssocID="{3DE6FF16-CA4D-4D34-ABEB-8BE6A40B5E52}" presName="Childtext1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E9B27EB-7AC7-485A-9A55-41E8118F9EAF}" type="pres">
      <dgm:prSet presAssocID="{3DE6FF16-CA4D-4D34-ABEB-8BE6A40B5E52}" presName="ConnectLine1" presStyleLbl="sibTrans1D1" presStyleIdx="3" presStyleCnt="5"/>
      <dgm:spPr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gm:spPr>
    </dgm:pt>
    <dgm:pt modelId="{46BD4721-4664-4AD0-9F11-DBE7E0B207D5}" type="pres">
      <dgm:prSet presAssocID="{3DE6FF16-CA4D-4D34-ABEB-8BE6A40B5E52}" presName="ConnectLineEnd1" presStyleLbl="lnNode1" presStyleIdx="3" presStyleCnt="5"/>
      <dgm:spPr/>
    </dgm:pt>
    <dgm:pt modelId="{69028BD0-349D-4B47-B1F4-B64C6478DE3C}" type="pres">
      <dgm:prSet presAssocID="{3DE6FF16-CA4D-4D34-ABEB-8BE6A40B5E52}" presName="EmptyPane1" presStyleCnt="0"/>
      <dgm:spPr/>
    </dgm:pt>
    <dgm:pt modelId="{619CFBB1-86F5-45A6-80BA-23F97450662F}" type="pres">
      <dgm:prSet presAssocID="{986162A7-6F89-4679-B40E-33A17DA21B73}" presName="spaceBetweenRectangles1" presStyleCnt="0"/>
      <dgm:spPr/>
    </dgm:pt>
    <dgm:pt modelId="{E4E0A96A-AF87-442A-A1A3-64B8F3CFC7FE}" type="pres">
      <dgm:prSet presAssocID="{AC76BE15-3E8A-498B-91BD-CF772C26B6F1}" presName="composite1" presStyleCnt="0"/>
      <dgm:spPr/>
    </dgm:pt>
    <dgm:pt modelId="{483E7832-9872-48C4-8E65-DCB39D4CDBDF}" type="pres">
      <dgm:prSet presAssocID="{AC76BE15-3E8A-498B-91BD-CF772C26B6F1}" presName="parent1" presStyleLbl="align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FA3C236-5719-4A33-A6BB-80FA85F940E3}" type="pres">
      <dgm:prSet presAssocID="{AC76BE15-3E8A-498B-91BD-CF772C26B6F1}" presName="Childtext1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8F1C823-9ACD-4FCD-8102-F468DCE57A45}" type="pres">
      <dgm:prSet presAssocID="{AC76BE15-3E8A-498B-91BD-CF772C26B6F1}" presName="ConnectLine1" presStyleLbl="sibTrans1D1" presStyleIdx="4" presStyleCnt="5"/>
      <dgm:spPr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gm:spPr>
    </dgm:pt>
    <dgm:pt modelId="{F8AD0AB8-BBDF-4F0A-A6A0-850E289DD521}" type="pres">
      <dgm:prSet presAssocID="{AC76BE15-3E8A-498B-91BD-CF772C26B6F1}" presName="ConnectLineEnd1" presStyleLbl="lnNode1" presStyleIdx="4" presStyleCnt="5"/>
      <dgm:spPr/>
    </dgm:pt>
    <dgm:pt modelId="{11CAE2E7-2E06-450A-A729-9C2DCEF85421}" type="pres">
      <dgm:prSet presAssocID="{AC76BE15-3E8A-498B-91BD-CF772C26B6F1}" presName="EmptyPane1" presStyleCnt="0"/>
      <dgm:spPr/>
    </dgm:pt>
  </dgm:ptLst>
  <dgm:cxnLst>
    <dgm:cxn modelId="{4D2DF581-8128-4440-9E51-29109DC6ED52}" srcId="{87BF7896-20EA-4E8F-B6F4-A34EC5C9CB50}" destId="{43CBB0A2-9D75-4264-8A30-3E8974B40658}" srcOrd="0" destOrd="0" parTransId="{F806E590-5F8E-48A1-96AC-9E738290D2ED}" sibTransId="{20F77EFB-335C-4BC3-AD95-8421EDF343E6}"/>
    <dgm:cxn modelId="{A2A50010-8F67-49E4-9B0A-E0F7FDA9656C}" type="presOf" srcId="{B54C8F6C-BE1E-4EAB-B7A0-48DE01FFAA36}" destId="{45A02F84-C6CB-43F5-AEE4-3EA66C2BD25F}" srcOrd="0" destOrd="0" presId="urn:microsoft.com/office/officeart/2016/7/layout/RoundedRectangleTimeline"/>
    <dgm:cxn modelId="{D88F5139-A3BF-4F98-ABB0-AEE7243465CB}" type="presOf" srcId="{87BF7896-20EA-4E8F-B6F4-A34EC5C9CB50}" destId="{9D82041D-873A-4600-A9C7-C0A0ADFB138B}" srcOrd="0" destOrd="0" presId="urn:microsoft.com/office/officeart/2016/7/layout/RoundedRectangleTimeline"/>
    <dgm:cxn modelId="{4653A150-E557-4235-B1A1-18156274D965}" type="presOf" srcId="{4259F840-24E7-476F-9F30-482E46395856}" destId="{E088D226-49D7-4C30-90DC-CA1755D98829}" srcOrd="0" destOrd="0" presId="urn:microsoft.com/office/officeart/2016/7/layout/RoundedRectangleTimeline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E6B56652-B46A-4546-9536-64D675143F1B}" type="presOf" srcId="{A4C0B4E4-70AD-4901-9E3F-7EA25DD6DAA1}" destId="{FEBD3C2A-A340-470A-A475-AE614EA07678}" srcOrd="0" destOrd="0" presId="urn:microsoft.com/office/officeart/2016/7/layout/RoundedRectangleTimeline"/>
    <dgm:cxn modelId="{58AF9605-98E3-490C-9551-60E5D74419A2}" type="presOf" srcId="{3DE6FF16-CA4D-4D34-ABEB-8BE6A40B5E52}" destId="{74CD3FF2-195B-429B-BC6F-5B5A7FED2BE2}" srcOrd="0" destOrd="0" presId="urn:microsoft.com/office/officeart/2016/7/layout/RoundedRectangleTimeline"/>
    <dgm:cxn modelId="{467F290A-9E2A-412E-AF06-428DAA68BEDD}" type="presOf" srcId="{E4033A39-DCC4-4038-9562-AEDDBBB37A99}" destId="{539615E2-3277-4D8E-8484-FF5088C8BF01}" srcOrd="0" destOrd="0" presId="urn:microsoft.com/office/officeart/2016/7/layout/RoundedRectangleTimeline"/>
    <dgm:cxn modelId="{D473BBA6-FF54-423D-9B9B-875C8AA2545B}" type="presOf" srcId="{73820394-2159-4075-9E6F-217263B07F8B}" destId="{1FA3C236-5719-4A33-A6BB-80FA85F940E3}" srcOrd="0" destOrd="0" presId="urn:microsoft.com/office/officeart/2016/7/layout/RoundedRectangleTimeline"/>
    <dgm:cxn modelId="{546179F7-5E1B-4360-8938-B9238DA6DE5D}" type="presOf" srcId="{C032D242-8D23-4EEC-A10A-7B0691E5A409}" destId="{1BB5FD64-47F9-47A3-911F-535BFE17A3B9}" srcOrd="0" destOrd="0" presId="urn:microsoft.com/office/officeart/2016/7/layout/RoundedRectangleTimeline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636DE8C5-F706-4BA5-855F-85FD2239E2BE}" srcId="{E5B2E815-0D19-41DC-B01B-4D608769620A}" destId="{3DE6FF16-CA4D-4D34-ABEB-8BE6A40B5E52}" srcOrd="3" destOrd="0" parTransId="{DA9CCCCB-8206-4757-82C8-F885E9D238B5}" sibTransId="{986162A7-6F89-4679-B40E-33A17DA21B73}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140A4778-8248-44DE-B78A-23C578A77D7E}" srcId="{E5B2E815-0D19-41DC-B01B-4D608769620A}" destId="{AC76BE15-3E8A-498B-91BD-CF772C26B6F1}" srcOrd="4" destOrd="0" parTransId="{00CCB400-064A-4EF5-9806-9534D9AC69AD}" sibTransId="{662A3D6E-7238-444F-BC0B-C7A4321261DB}"/>
    <dgm:cxn modelId="{D9403C73-FB83-47D6-85AE-067D49ED63F2}" srcId="{3DE6FF16-CA4D-4D34-ABEB-8BE6A40B5E52}" destId="{C032D242-8D23-4EEC-A10A-7B0691E5A409}" srcOrd="0" destOrd="0" parTransId="{167DA838-BF1F-42A4-81E8-806F40795A14}" sibTransId="{7EFA60CA-572D-434D-B452-A4ACBAEB4D2C}"/>
    <dgm:cxn modelId="{67A67F8B-14DC-457C-93BE-25105825881F}" type="presOf" srcId="{AC76BE15-3E8A-498B-91BD-CF772C26B6F1}" destId="{483E7832-9872-48C4-8E65-DCB39D4CDBDF}" srcOrd="0" destOrd="0" presId="urn:microsoft.com/office/officeart/2016/7/layout/RoundedRectangleTimeline"/>
    <dgm:cxn modelId="{19CF03A0-47BE-4ABD-A62C-A27E16D6C5A3}" srcId="{AC76BE15-3E8A-498B-91BD-CF772C26B6F1}" destId="{73820394-2159-4075-9E6F-217263B07F8B}" srcOrd="0" destOrd="0" parTransId="{A861A835-3A0D-4B09-8870-87D7FDC7B27F}" sibTransId="{D383A36B-470D-499F-AE13-85A6B2495524}"/>
    <dgm:cxn modelId="{020D505A-97FA-43DD-A9A1-2501AD46F8AF}" type="presOf" srcId="{43CBB0A2-9D75-4264-8A30-3E8974B40658}" destId="{80CDBBF8-C6B4-4166-87C1-DC9120CC7586}" srcOrd="0" destOrd="0" presId="urn:microsoft.com/office/officeart/2016/7/layout/RoundedRectangleTimeline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B5EA3CD6-0576-4168-82C9-9ADC0803B31E}" type="presParOf" srcId="{196C9F68-3606-4282-A4C6-4485F1280B5F}" destId="{68D8AC18-502F-4825-B069-75605ADB3A40}" srcOrd="0" destOrd="0" presId="urn:microsoft.com/office/officeart/2016/7/layout/RoundedRectangleTimeline"/>
    <dgm:cxn modelId="{30A197C5-075F-4643-BF26-64BC9FAF532F}" type="presParOf" srcId="{68D8AC18-502F-4825-B069-75605ADB3A40}" destId="{E088D226-49D7-4C30-90DC-CA1755D98829}" srcOrd="0" destOrd="0" presId="urn:microsoft.com/office/officeart/2016/7/layout/RoundedRectangleTimeline"/>
    <dgm:cxn modelId="{DBAA9861-CCB2-4B8A-A3AA-B305A4B5783E}" type="presParOf" srcId="{68D8AC18-502F-4825-B069-75605ADB3A40}" destId="{45A02F84-C6CB-43F5-AEE4-3EA66C2BD25F}" srcOrd="1" destOrd="0" presId="urn:microsoft.com/office/officeart/2016/7/layout/RoundedRectangleTimeline"/>
    <dgm:cxn modelId="{3F249148-C6F7-40D3-8583-B11C276DE023}" type="presParOf" srcId="{68D8AC18-502F-4825-B069-75605ADB3A40}" destId="{6BA46904-CB7C-4538-BD49-D3891EF19552}" srcOrd="2" destOrd="0" presId="urn:microsoft.com/office/officeart/2016/7/layout/RoundedRectangleTimeline"/>
    <dgm:cxn modelId="{337BF8D5-8206-4D0E-857F-BA46391BB745}" type="presParOf" srcId="{68D8AC18-502F-4825-B069-75605ADB3A40}" destId="{049FDBD0-77FE-49D1-A275-A272C8C5E426}" srcOrd="3" destOrd="0" presId="urn:microsoft.com/office/officeart/2016/7/layout/RoundedRectangleTimeline"/>
    <dgm:cxn modelId="{8E042F31-23CC-40C0-92DC-707183B24E81}" type="presParOf" srcId="{68D8AC18-502F-4825-B069-75605ADB3A40}" destId="{CB26EA94-33BB-4F98-9E1E-2237D4831263}" srcOrd="4" destOrd="0" presId="urn:microsoft.com/office/officeart/2016/7/layout/RoundedRectangleTimeline"/>
    <dgm:cxn modelId="{16926BC1-FC34-413E-B35A-2F54A781CCCD}" type="presParOf" srcId="{196C9F68-3606-4282-A4C6-4485F1280B5F}" destId="{606F1DBF-510E-4065-ACCB-3EBDA85CFB92}" srcOrd="1" destOrd="0" presId="urn:microsoft.com/office/officeart/2016/7/layout/RoundedRectangleTimeline"/>
    <dgm:cxn modelId="{42F07C1F-C715-41B1-8356-B99F8CE1AC01}" type="presParOf" srcId="{196C9F68-3606-4282-A4C6-4485F1280B5F}" destId="{07989479-D1A2-4D15-AA3A-B0CFFB9F91D9}" srcOrd="2" destOrd="0" presId="urn:microsoft.com/office/officeart/2016/7/layout/RoundedRectangleTimeline"/>
    <dgm:cxn modelId="{5856EE22-FE01-4788-BBF3-407A68D5A730}" type="presParOf" srcId="{07989479-D1A2-4D15-AA3A-B0CFFB9F91D9}" destId="{539615E2-3277-4D8E-8484-FF5088C8BF01}" srcOrd="0" destOrd="0" presId="urn:microsoft.com/office/officeart/2016/7/layout/RoundedRectangleTimeline"/>
    <dgm:cxn modelId="{3004EE47-5347-4BBA-95CC-D947A73AE485}" type="presParOf" srcId="{07989479-D1A2-4D15-AA3A-B0CFFB9F91D9}" destId="{FEBD3C2A-A340-470A-A475-AE614EA07678}" srcOrd="1" destOrd="0" presId="urn:microsoft.com/office/officeart/2016/7/layout/RoundedRectangleTimeline"/>
    <dgm:cxn modelId="{400A75AC-5289-4270-AC07-416891AF3888}" type="presParOf" srcId="{07989479-D1A2-4D15-AA3A-B0CFFB9F91D9}" destId="{080474C8-0FEA-4FD1-97F1-0978CFB4A37F}" srcOrd="2" destOrd="0" presId="urn:microsoft.com/office/officeart/2016/7/layout/RoundedRectangleTimeline"/>
    <dgm:cxn modelId="{304EB087-DD14-4AA8-8A06-DF9485956226}" type="presParOf" srcId="{07989479-D1A2-4D15-AA3A-B0CFFB9F91D9}" destId="{4797FB61-2602-4A58-81E6-6F133DB1E419}" srcOrd="3" destOrd="0" presId="urn:microsoft.com/office/officeart/2016/7/layout/RoundedRectangleTimeline"/>
    <dgm:cxn modelId="{BC4CC356-31E8-4421-B18C-CB3697E73FAC}" type="presParOf" srcId="{07989479-D1A2-4D15-AA3A-B0CFFB9F91D9}" destId="{3ADF0AE3-D759-4F4F-8135-572855211847}" srcOrd="4" destOrd="0" presId="urn:microsoft.com/office/officeart/2016/7/layout/RoundedRectangleTimeline"/>
    <dgm:cxn modelId="{718BABD9-3B60-482F-B01A-2E414F152777}" type="presParOf" srcId="{196C9F68-3606-4282-A4C6-4485F1280B5F}" destId="{B0CD7A53-7149-45F2-83E8-36717D7878A1}" srcOrd="3" destOrd="0" presId="urn:microsoft.com/office/officeart/2016/7/layout/RoundedRectangleTimeline"/>
    <dgm:cxn modelId="{FD435764-A46B-4635-A943-B6C17FFBD43C}" type="presParOf" srcId="{196C9F68-3606-4282-A4C6-4485F1280B5F}" destId="{FB379A6E-C0F9-420B-90FC-2785E757E6AE}" srcOrd="4" destOrd="0" presId="urn:microsoft.com/office/officeart/2016/7/layout/RoundedRectangleTimeline"/>
    <dgm:cxn modelId="{03D7F2C3-849C-416B-B668-D51C46CA90E6}" type="presParOf" srcId="{FB379A6E-C0F9-420B-90FC-2785E757E6AE}" destId="{9D82041D-873A-4600-A9C7-C0A0ADFB138B}" srcOrd="0" destOrd="0" presId="urn:microsoft.com/office/officeart/2016/7/layout/RoundedRectangleTimeline"/>
    <dgm:cxn modelId="{1DA536D0-EC28-4B9F-A5E9-28EC8F45638C}" type="presParOf" srcId="{FB379A6E-C0F9-420B-90FC-2785E757E6AE}" destId="{80CDBBF8-C6B4-4166-87C1-DC9120CC7586}" srcOrd="1" destOrd="0" presId="urn:microsoft.com/office/officeart/2016/7/layout/RoundedRectangleTimeline"/>
    <dgm:cxn modelId="{A1A8842C-F8BC-40AC-8FFC-6A922D88E333}" type="presParOf" srcId="{FB379A6E-C0F9-420B-90FC-2785E757E6AE}" destId="{89759DE5-9F8A-470E-A6D8-F13BB4DEE93D}" srcOrd="2" destOrd="0" presId="urn:microsoft.com/office/officeart/2016/7/layout/RoundedRectangleTimeline"/>
    <dgm:cxn modelId="{29E74E09-91C9-47DF-AE07-A1527FF00EB2}" type="presParOf" srcId="{FB379A6E-C0F9-420B-90FC-2785E757E6AE}" destId="{07CCF286-8B46-4A20-ACAC-84BA2D6EFBBC}" srcOrd="3" destOrd="0" presId="urn:microsoft.com/office/officeart/2016/7/layout/RoundedRectangleTimeline"/>
    <dgm:cxn modelId="{410C15E7-86BA-42B7-8F67-411E34B11038}" type="presParOf" srcId="{FB379A6E-C0F9-420B-90FC-2785E757E6AE}" destId="{4624FC32-5405-42B1-B5CC-DF0659852A58}" srcOrd="4" destOrd="0" presId="urn:microsoft.com/office/officeart/2016/7/layout/RoundedRectangleTimeline"/>
    <dgm:cxn modelId="{E805D201-407E-43CA-9B74-1CB556699F3D}" type="presParOf" srcId="{196C9F68-3606-4282-A4C6-4485F1280B5F}" destId="{8C327064-3851-4ECF-AAB7-82B51711041E}" srcOrd="5" destOrd="0" presId="urn:microsoft.com/office/officeart/2016/7/layout/RoundedRectangleTimeline"/>
    <dgm:cxn modelId="{43BD8313-2385-4BA0-9145-2022434D3E68}" type="presParOf" srcId="{196C9F68-3606-4282-A4C6-4485F1280B5F}" destId="{3ADEA4DF-6814-494D-9D3D-41947417052B}" srcOrd="6" destOrd="0" presId="urn:microsoft.com/office/officeart/2016/7/layout/RoundedRectangleTimeline"/>
    <dgm:cxn modelId="{77EE5245-99F9-4607-BF5D-14371704AD7C}" type="presParOf" srcId="{3ADEA4DF-6814-494D-9D3D-41947417052B}" destId="{74CD3FF2-195B-429B-BC6F-5B5A7FED2BE2}" srcOrd="0" destOrd="0" presId="urn:microsoft.com/office/officeart/2016/7/layout/RoundedRectangleTimeline"/>
    <dgm:cxn modelId="{4182CE37-4E54-4351-9A5F-1904FF20E71C}" type="presParOf" srcId="{3ADEA4DF-6814-494D-9D3D-41947417052B}" destId="{1BB5FD64-47F9-47A3-911F-535BFE17A3B9}" srcOrd="1" destOrd="0" presId="urn:microsoft.com/office/officeart/2016/7/layout/RoundedRectangleTimeline"/>
    <dgm:cxn modelId="{618B960F-61F5-4357-A407-60CA51E36041}" type="presParOf" srcId="{3ADEA4DF-6814-494D-9D3D-41947417052B}" destId="{FE9B27EB-7AC7-485A-9A55-41E8118F9EAF}" srcOrd="2" destOrd="0" presId="urn:microsoft.com/office/officeart/2016/7/layout/RoundedRectangleTimeline"/>
    <dgm:cxn modelId="{181A4BE4-72AF-463E-880D-D34673D0F9E8}" type="presParOf" srcId="{3ADEA4DF-6814-494D-9D3D-41947417052B}" destId="{46BD4721-4664-4AD0-9F11-DBE7E0B207D5}" srcOrd="3" destOrd="0" presId="urn:microsoft.com/office/officeart/2016/7/layout/RoundedRectangleTimeline"/>
    <dgm:cxn modelId="{AC4EA57A-E4C0-4C2D-8EC9-38BC20FC13B6}" type="presParOf" srcId="{3ADEA4DF-6814-494D-9D3D-41947417052B}" destId="{69028BD0-349D-4B47-B1F4-B64C6478DE3C}" srcOrd="4" destOrd="0" presId="urn:microsoft.com/office/officeart/2016/7/layout/RoundedRectangleTimeline"/>
    <dgm:cxn modelId="{AA8AD3DD-2E80-42F5-B3E4-A5C7AF3802D4}" type="presParOf" srcId="{196C9F68-3606-4282-A4C6-4485F1280B5F}" destId="{619CFBB1-86F5-45A6-80BA-23F97450662F}" srcOrd="7" destOrd="0" presId="urn:microsoft.com/office/officeart/2016/7/layout/RoundedRectangleTimeline"/>
    <dgm:cxn modelId="{FDD0F37D-1C7B-48B3-AC81-ED4C6F1B5BBD}" type="presParOf" srcId="{196C9F68-3606-4282-A4C6-4485F1280B5F}" destId="{E4E0A96A-AF87-442A-A1A3-64B8F3CFC7FE}" srcOrd="8" destOrd="0" presId="urn:microsoft.com/office/officeart/2016/7/layout/RoundedRectangleTimeline"/>
    <dgm:cxn modelId="{CF303A04-9A48-4B41-A7BB-CC3D8C5695D3}" type="presParOf" srcId="{E4E0A96A-AF87-442A-A1A3-64B8F3CFC7FE}" destId="{483E7832-9872-48C4-8E65-DCB39D4CDBDF}" srcOrd="0" destOrd="0" presId="urn:microsoft.com/office/officeart/2016/7/layout/RoundedRectangleTimeline"/>
    <dgm:cxn modelId="{73245F8D-03D3-46C1-81E4-D90E66C49907}" type="presParOf" srcId="{E4E0A96A-AF87-442A-A1A3-64B8F3CFC7FE}" destId="{1FA3C236-5719-4A33-A6BB-80FA85F940E3}" srcOrd="1" destOrd="0" presId="urn:microsoft.com/office/officeart/2016/7/layout/RoundedRectangleTimeline"/>
    <dgm:cxn modelId="{412C5C97-3381-4F16-9B7D-FDFBEDD4E918}" type="presParOf" srcId="{E4E0A96A-AF87-442A-A1A3-64B8F3CFC7FE}" destId="{18F1C823-9ACD-4FCD-8102-F468DCE57A45}" srcOrd="2" destOrd="0" presId="urn:microsoft.com/office/officeart/2016/7/layout/RoundedRectangleTimeline"/>
    <dgm:cxn modelId="{23A8F6FC-DFDA-4E9F-A354-A33937E1BFC9}" type="presParOf" srcId="{E4E0A96A-AF87-442A-A1A3-64B8F3CFC7FE}" destId="{F8AD0AB8-BBDF-4F0A-A6A0-850E289DD521}" srcOrd="3" destOrd="0" presId="urn:microsoft.com/office/officeart/2016/7/layout/RoundedRectangleTimeline"/>
    <dgm:cxn modelId="{C02C06C2-0966-4212-84DD-DA325FCEF64C}" type="presParOf" srcId="{E4E0A96A-AF87-442A-A1A3-64B8F3CFC7FE}" destId="{11CAE2E7-2E06-450A-A729-9C2DCEF85421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1434223" y="1011950"/>
          <a:ext cx="397986" cy="1955960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>
              <a:latin typeface="+mn-lt"/>
            </a:rPr>
            <a:t>Tytuł</a:t>
          </a:r>
        </a:p>
      </dsp:txBody>
      <dsp:txXfrm rot="5400000">
        <a:off x="674664" y="1810365"/>
        <a:ext cx="1936532" cy="359130"/>
      </dsp:txXfrm>
    </dsp:sp>
    <dsp:sp modelId="{45A02F84-C6CB-43F5-AEE4-3EA66C2BD25F}">
      <dsp:nvSpPr>
        <dsp:cNvPr id="0" name=""/>
        <dsp:cNvSpPr/>
      </dsp:nvSpPr>
      <dsp:spPr>
        <a:xfrm>
          <a:off x="3249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l-PL" sz="1800" kern="1200" dirty="0">
              <a:latin typeface="+mn-lt"/>
            </a:rPr>
            <a:t>Aby rozpocząć prezentację, przejdź do karty Pokaz slajdów, a następnie wybierz pozycję Od początku.</a:t>
          </a:r>
        </a:p>
      </dsp:txBody>
      <dsp:txXfrm>
        <a:off x="3249" y="0"/>
        <a:ext cx="3259934" cy="1392951"/>
      </dsp:txXfrm>
    </dsp:sp>
    <dsp:sp modelId="{6BA46904-CB7C-4538-BD49-D3891EF19552}">
      <dsp:nvSpPr>
        <dsp:cNvPr id="0" name=""/>
        <dsp:cNvSpPr/>
      </dsp:nvSpPr>
      <dsp:spPr>
        <a:xfrm>
          <a:off x="1633216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1593417" y="1392951"/>
          <a:ext cx="79597" cy="795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2611196" y="1790937"/>
          <a:ext cx="1955960" cy="397986"/>
        </a:xfrm>
        <a:prstGeom prst="rect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>
              <a:latin typeface="+mn-lt"/>
            </a:rPr>
            <a:t>Tytuł</a:t>
          </a:r>
        </a:p>
      </dsp:txBody>
      <dsp:txXfrm>
        <a:off x="2611196" y="1790937"/>
        <a:ext cx="1955960" cy="397986"/>
      </dsp:txXfrm>
    </dsp:sp>
    <dsp:sp modelId="{FEBD3C2A-A340-470A-A475-AE614EA07678}">
      <dsp:nvSpPr>
        <dsp:cNvPr id="0" name=""/>
        <dsp:cNvSpPr/>
      </dsp:nvSpPr>
      <dsp:spPr>
        <a:xfrm>
          <a:off x="1959209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716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l-PL" sz="1800" kern="1200" dirty="0">
              <a:latin typeface="+mn-lt"/>
            </a:rPr>
            <a:t>Aby wyświetlić widok prezentera, w widoku Pokaz slajdów na pasku sterowania w lewym dolnym rogu wybierz ikonę wielokropka, </a:t>
          </a:r>
          <a:br>
            <a:rPr lang="pl-PL" sz="1800" kern="1200" dirty="0">
              <a:latin typeface="+mn-lt"/>
            </a:rPr>
          </a:br>
          <a:r>
            <a:rPr lang="pl-PL" sz="1800" kern="1200" dirty="0">
              <a:latin typeface="+mn-lt"/>
            </a:rPr>
            <a:t>a następnie polecenie Pokaż Widok prezentera.</a:t>
          </a:r>
        </a:p>
      </dsp:txBody>
      <dsp:txXfrm>
        <a:off x="1959209" y="2586910"/>
        <a:ext cx="3259934" cy="1392951"/>
      </dsp:txXfrm>
    </dsp:sp>
    <dsp:sp modelId="{080474C8-0FEA-4FD1-97F1-0978CFB4A37F}">
      <dsp:nvSpPr>
        <dsp:cNvPr id="0" name=""/>
        <dsp:cNvSpPr/>
      </dsp:nvSpPr>
      <dsp:spPr>
        <a:xfrm>
          <a:off x="3589176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>
          <a:off x="3549378" y="2507313"/>
          <a:ext cx="79597" cy="79597"/>
        </a:xfrm>
        <a:prstGeom prst="ellipse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>
          <a:off x="4567157" y="1790937"/>
          <a:ext cx="1955960" cy="397986"/>
        </a:xfrm>
        <a:prstGeom prst="rect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>
              <a:latin typeface="+mn-lt"/>
            </a:rPr>
            <a:t>Tytuł</a:t>
          </a:r>
        </a:p>
      </dsp:txBody>
      <dsp:txXfrm>
        <a:off x="4567157" y="1790937"/>
        <a:ext cx="1955960" cy="397986"/>
      </dsp:txXfrm>
    </dsp:sp>
    <dsp:sp modelId="{80CDBBF8-C6B4-4166-87C1-DC9120CC7586}">
      <dsp:nvSpPr>
        <dsp:cNvPr id="0" name=""/>
        <dsp:cNvSpPr/>
      </dsp:nvSpPr>
      <dsp:spPr>
        <a:xfrm>
          <a:off x="3915170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l-PL" sz="1800" kern="1200" dirty="0"/>
            <a:t>W trakcie prezentacji notatki prelegenta są widoczne na Twoim monitorze, ale nie są widoczne dla odbiorców.</a:t>
          </a:r>
          <a:endParaRPr lang="pl-PL" sz="1800" kern="1200" dirty="0">
            <a:latin typeface="+mn-lt"/>
          </a:endParaRPr>
        </a:p>
      </dsp:txBody>
      <dsp:txXfrm>
        <a:off x="3915170" y="0"/>
        <a:ext cx="3259934" cy="1392951"/>
      </dsp:txXfrm>
    </dsp:sp>
    <dsp:sp modelId="{89759DE5-9F8A-470E-A6D8-F13BB4DEE93D}">
      <dsp:nvSpPr>
        <dsp:cNvPr id="0" name=""/>
        <dsp:cNvSpPr/>
      </dsp:nvSpPr>
      <dsp:spPr>
        <a:xfrm>
          <a:off x="5545137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5505338" y="1392951"/>
          <a:ext cx="79597" cy="79597"/>
        </a:xfrm>
        <a:prstGeom prst="ellipse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D3FF2-195B-429B-BC6F-5B5A7FED2BE2}">
      <dsp:nvSpPr>
        <dsp:cNvPr id="0" name=""/>
        <dsp:cNvSpPr/>
      </dsp:nvSpPr>
      <dsp:spPr>
        <a:xfrm>
          <a:off x="6523117" y="1790937"/>
          <a:ext cx="1955960" cy="397986"/>
        </a:xfrm>
        <a:prstGeom prst="rect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l-PL" sz="1800" kern="1200">
              <a:latin typeface="+mn-lt"/>
            </a:rPr>
            <a:t>Tytuł</a:t>
          </a:r>
        </a:p>
      </dsp:txBody>
      <dsp:txXfrm>
        <a:off x="6523117" y="1790937"/>
        <a:ext cx="1955960" cy="397986"/>
      </dsp:txXfrm>
    </dsp:sp>
    <dsp:sp modelId="{1BB5FD64-47F9-47A3-911F-535BFE17A3B9}">
      <dsp:nvSpPr>
        <dsp:cNvPr id="0" name=""/>
        <dsp:cNvSpPr/>
      </dsp:nvSpPr>
      <dsp:spPr>
        <a:xfrm>
          <a:off x="5871130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716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l-PL" sz="1800" kern="1200" dirty="0"/>
            <a:t>Okienko notatek to pole wyświetlane poniżej każdego slajdu. Naciśnij je, aby dodać notatki.</a:t>
          </a:r>
          <a:endParaRPr lang="pl-PL" sz="1800" kern="1200" dirty="0">
            <a:latin typeface="+mn-lt"/>
          </a:endParaRPr>
        </a:p>
      </dsp:txBody>
      <dsp:txXfrm>
        <a:off x="5871130" y="2586910"/>
        <a:ext cx="3259934" cy="1392951"/>
      </dsp:txXfrm>
    </dsp:sp>
    <dsp:sp modelId="{FE9B27EB-7AC7-485A-9A55-41E8118F9EAF}">
      <dsp:nvSpPr>
        <dsp:cNvPr id="0" name=""/>
        <dsp:cNvSpPr/>
      </dsp:nvSpPr>
      <dsp:spPr>
        <a:xfrm>
          <a:off x="7501098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D4721-4664-4AD0-9F11-DBE7E0B207D5}">
      <dsp:nvSpPr>
        <dsp:cNvPr id="0" name=""/>
        <dsp:cNvSpPr/>
      </dsp:nvSpPr>
      <dsp:spPr>
        <a:xfrm>
          <a:off x="7461299" y="2507313"/>
          <a:ext cx="79597" cy="79597"/>
        </a:xfrm>
        <a:prstGeom prst="ellipse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E7832-9872-48C4-8E65-DCB39D4CDBDF}">
      <dsp:nvSpPr>
        <dsp:cNvPr id="0" name=""/>
        <dsp:cNvSpPr/>
      </dsp:nvSpPr>
      <dsp:spPr>
        <a:xfrm rot="5400000">
          <a:off x="9258065" y="1011950"/>
          <a:ext cx="397986" cy="1955960"/>
        </a:xfrm>
        <a:prstGeom prst="round2SameRect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l-PL" sz="1800" kern="1200">
              <a:latin typeface="+mn-lt"/>
            </a:rPr>
            <a:t>Tytuł</a:t>
          </a:r>
        </a:p>
      </dsp:txBody>
      <dsp:txXfrm rot="-5400000">
        <a:off x="8479078" y="1810365"/>
        <a:ext cx="1936532" cy="359130"/>
      </dsp:txXfrm>
    </dsp:sp>
    <dsp:sp modelId="{1FA3C236-5719-4A33-A6BB-80FA85F940E3}">
      <dsp:nvSpPr>
        <dsp:cNvPr id="0" name=""/>
        <dsp:cNvSpPr/>
      </dsp:nvSpPr>
      <dsp:spPr>
        <a:xfrm>
          <a:off x="7827091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l-PL" sz="1800" kern="1200" dirty="0"/>
            <a:t>Jeśli nie widzisz okienka notatek lub jest ono całkowicie zminimalizowane, kliknij pozycję Notatki na pasku zadań w dolnej części okna programu PowerPoint.</a:t>
          </a:r>
          <a:endParaRPr lang="pl-PL" sz="1800" kern="1200" dirty="0">
            <a:latin typeface="+mn-lt"/>
          </a:endParaRPr>
        </a:p>
      </dsp:txBody>
      <dsp:txXfrm>
        <a:off x="7827091" y="0"/>
        <a:ext cx="3259934" cy="1392951"/>
      </dsp:txXfrm>
    </dsp:sp>
    <dsp:sp modelId="{18F1C823-9ACD-4FCD-8102-F468DCE57A45}">
      <dsp:nvSpPr>
        <dsp:cNvPr id="0" name=""/>
        <dsp:cNvSpPr/>
      </dsp:nvSpPr>
      <dsp:spPr>
        <a:xfrm>
          <a:off x="9457058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D0AB8-BBDF-4F0A-A6A0-850E289DD521}">
      <dsp:nvSpPr>
        <dsp:cNvPr id="0" name=""/>
        <dsp:cNvSpPr/>
      </dsp:nvSpPr>
      <dsp:spPr>
        <a:xfrm>
          <a:off x="9417260" y="1392951"/>
          <a:ext cx="79597" cy="79597"/>
        </a:xfrm>
        <a:prstGeom prst="ellipse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Oś czasu w zaokrąglonym prostokącie"/>
  <dgm:desc val="Służy do wyświetlania listy zdarzeń uporządkowanych w kolejności chronologicznej. Niewidoczne pole zawiera opis, a daty są pokazywane w prostokątach, z wyjątkiem pierwszego i ostatniego elementu, które mają zaokrąglone rogi. Może służyć do wyświetlania dużej ilość tekstu z długimi, opisowymi datami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 xmlns="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 xmlns="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xmlns="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xmlns="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4C38CF-67C2-4088-A2AD-522FD06E4E9F}" type="datetime1">
              <a:rPr lang="pl-PL" smtClean="0"/>
              <a:pPr rtl="0"/>
              <a:t>24.03.2022</a:t>
            </a:fld>
            <a:endParaRPr lang="pl-PL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xmlns="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xmlns="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FB94E0-1F98-4426-9482-6C6FD17970C3}" type="datetime1">
              <a:rPr lang="pl-PL" smtClean="0"/>
              <a:pPr rtl="0"/>
              <a:t>24.03.2022</a:t>
            </a:fld>
            <a:endParaRPr lang="pl-PL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pPr rtl="0"/>
              <a:t>1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xmlns="" id="{DB1513CE-31DD-419A-8771-730D4114704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8DDCB5A-8DF3-4145-9175-339BBE145B1B}" type="datetime1">
              <a:rPr lang="pl-PL" smtClean="0"/>
              <a:pPr rtl="0"/>
              <a:t>24.03.2022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pPr rtl="0"/>
              <a:t>3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xmlns="" id="{9B290639-4E92-4ED8-8D96-471111637F1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25DCC78-8463-444F-A0CF-2EABB296C18C}" type="datetime1">
              <a:rPr lang="pl-PL" smtClean="0"/>
              <a:pPr rtl="0"/>
              <a:t>24.03.2022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pPr rtl="0"/>
              <a:t>4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xmlns="" id="{D1E8B9C0-D202-4F09-BF77-9FA608F42D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65CB970-E35C-4CF5-95DE-0955C0BD62D9}" type="datetime1">
              <a:rPr lang="pl-PL" smtClean="0"/>
              <a:pPr rtl="0"/>
              <a:t>24.03.2022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pPr rtl="0"/>
              <a:t>8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xmlns="" id="{E233BE3D-D76F-4FC3-90DD-076CC61266C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A1D9C8C-C657-40A7-B3BC-81AB0E04CBBF}" type="datetime1">
              <a:rPr lang="pl-PL" smtClean="0"/>
              <a:pPr rtl="0"/>
              <a:t>24.03.2022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96330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pl-PL" smtClean="0"/>
              <a:pPr rtl="0"/>
              <a:t>9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xmlns="" id="{53161216-F533-408B-AC3D-C1534949BC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3B35D52-2BE3-474F-A65D-1C57A1E9C8EA}" type="datetime1">
              <a:rPr lang="pl-PL" smtClean="0"/>
              <a:pPr rtl="0"/>
              <a:t>24.03.2022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51454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pPr rtl="0"/>
              <a:t>10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xmlns="" id="{96F04566-63C4-4E04-95F6-F236912A2F8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49161C6-02E6-4A51-9612-82E8932FCFC9}" type="datetime1">
              <a:rPr lang="pl-PL" smtClean="0"/>
              <a:pPr rtl="0"/>
              <a:t>24.03.2022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404304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l-PL" smtClean="0"/>
              <a:pPr rtl="0"/>
              <a:t>11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xmlns="" id="{E4891A17-6249-461C-B075-652AEA2598D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CE26397-7EB8-4E6D-9388-C37617315B24}" type="datetime1">
              <a:rPr lang="pl-PL" smtClean="0"/>
              <a:pPr rtl="0"/>
              <a:t>24.03.2022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438094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pPr rtl="0"/>
              <a:t>12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xmlns="" id="{DC575042-9803-4365-98E6-7B269EDD9F1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509B6E6-3E65-49C0-94CE-1A750F0F84E8}" type="datetime1">
              <a:rPr lang="pl-PL" smtClean="0"/>
              <a:pPr rtl="0"/>
              <a:t>24.03.2022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>
            <a:extLst>
              <a:ext uri="{FF2B5EF4-FFF2-40B4-BE49-F238E27FC236}">
                <a16:creationId xmlns:a16="http://schemas.microsoft.com/office/drawing/2014/main" xmlns="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l-PL" sz="4800"/>
              <a:t>3DFloat</a:t>
            </a:r>
          </a:p>
        </p:txBody>
      </p:sp>
      <p:sp>
        <p:nvSpPr>
          <p:cNvPr id="14" name="Obraz — symbol zastępczy 13">
            <a:extLst>
              <a:ext uri="{FF2B5EF4-FFF2-40B4-BE49-F238E27FC236}">
                <a16:creationId xmlns:a16="http://schemas.microsoft.com/office/drawing/2014/main" xmlns="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xmlns="" id="{938AD48E-7D67-4BE9-97B6-DB64DE5253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xmlns="" id="{EB6FF8E2-165B-49EB-8120-14190F9491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xmlns="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1" name="Owal 10">
              <a:extLst>
                <a:ext uri="{FF2B5EF4-FFF2-40B4-BE49-F238E27FC236}">
                  <a16:creationId xmlns:a16="http://schemas.microsoft.com/office/drawing/2014/main" xmlns="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xmlns="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xmlns="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Kolumna zawartośc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a 33">
            <a:extLst>
              <a:ext uri="{FF2B5EF4-FFF2-40B4-BE49-F238E27FC236}">
                <a16:creationId xmlns:a16="http://schemas.microsoft.com/office/drawing/2014/main" xmlns="" id="{79DE9FAB-6BBA-4CFE-B67D-77B47F01EC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xmlns="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xmlns="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37" name="Owal 36">
              <a:extLst>
                <a:ext uri="{FF2B5EF4-FFF2-40B4-BE49-F238E27FC236}">
                  <a16:creationId xmlns:a16="http://schemas.microsoft.com/office/drawing/2014/main" xmlns="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38" name="Owal 37">
              <a:extLst>
                <a:ext uri="{FF2B5EF4-FFF2-40B4-BE49-F238E27FC236}">
                  <a16:creationId xmlns:a16="http://schemas.microsoft.com/office/drawing/2014/main" xmlns="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19" name="Dowolny kształt: Kształt 18">
            <a:extLst>
              <a:ext uri="{FF2B5EF4-FFF2-40B4-BE49-F238E27FC236}">
                <a16:creationId xmlns:a16="http://schemas.microsoft.com/office/drawing/2014/main" xmlns="" id="{82184FF4-7029-4ED7-813A-192E606087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xmlns="" id="{AAA7AB09-557C-41AD-9113-FF9F68FA1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xmlns="" id="{EF99ECAA-1F11-4937-BBA6-51935AB44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xmlns="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16" name="Tekst — symbol zastępczy 2">
            <a:extLst>
              <a:ext uri="{FF2B5EF4-FFF2-40B4-BE49-F238E27FC236}">
                <a16:creationId xmlns:a16="http://schemas.microsoft.com/office/drawing/2014/main" xmlns="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7" name="Zawartość — symbol zastępczy 3">
            <a:extLst>
              <a:ext uri="{FF2B5EF4-FFF2-40B4-BE49-F238E27FC236}">
                <a16:creationId xmlns:a16="http://schemas.microsoft.com/office/drawing/2014/main" xmlns="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22" name="Tekst — symbol zastępczy 4">
            <a:extLst>
              <a:ext uri="{FF2B5EF4-FFF2-40B4-BE49-F238E27FC236}">
                <a16:creationId xmlns:a16="http://schemas.microsoft.com/office/drawing/2014/main" xmlns="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 style wzorca tekstu</a:t>
            </a:r>
          </a:p>
        </p:txBody>
      </p:sp>
      <p:sp>
        <p:nvSpPr>
          <p:cNvPr id="23" name="Zawartość — symbol zastępczy 5">
            <a:extLst>
              <a:ext uri="{FF2B5EF4-FFF2-40B4-BE49-F238E27FC236}">
                <a16:creationId xmlns:a16="http://schemas.microsoft.com/office/drawing/2014/main" xmlns="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18" name="Tekst — symbol zastępczy 4">
            <a:extLst>
              <a:ext uri="{FF2B5EF4-FFF2-40B4-BE49-F238E27FC236}">
                <a16:creationId xmlns:a16="http://schemas.microsoft.com/office/drawing/2014/main" xmlns="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</a:t>
            </a:r>
          </a:p>
        </p:txBody>
      </p:sp>
      <p:sp>
        <p:nvSpPr>
          <p:cNvPr id="21" name="Zawartość — symbol zastępczy 5">
            <a:extLst>
              <a:ext uri="{FF2B5EF4-FFF2-40B4-BE49-F238E27FC236}">
                <a16:creationId xmlns:a16="http://schemas.microsoft.com/office/drawing/2014/main" xmlns="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xmlns="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xmlns="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xmlns="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xmlns="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l-PL"/>
              <a:t>Kliknij, aby edytować styl</a:t>
            </a:r>
          </a:p>
        </p:txBody>
      </p:sp>
      <p:sp>
        <p:nvSpPr>
          <p:cNvPr id="10" name="Obraz — symbol zastępczy 9">
            <a:extLst>
              <a:ext uri="{FF2B5EF4-FFF2-40B4-BE49-F238E27FC236}">
                <a16:creationId xmlns:a16="http://schemas.microsoft.com/office/drawing/2014/main" xmlns="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7" name="Zawartość — symbol zastępczy 6">
            <a:extLst>
              <a:ext uri="{FF2B5EF4-FFF2-40B4-BE49-F238E27FC236}">
                <a16:creationId xmlns:a16="http://schemas.microsoft.com/office/drawing/2014/main" xmlns="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xmlns="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xmlns="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xmlns="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xmlns="" id="{446AF837-10C6-44A5-B8D6-960A57487B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Zamkni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ytuł 1">
            <a:extLst>
              <a:ext uri="{FF2B5EF4-FFF2-40B4-BE49-F238E27FC236}">
                <a16:creationId xmlns:a16="http://schemas.microsoft.com/office/drawing/2014/main" xmlns="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1" name="Podtytuł 2">
            <a:extLst>
              <a:ext uri="{FF2B5EF4-FFF2-40B4-BE49-F238E27FC236}">
                <a16:creationId xmlns:a16="http://schemas.microsoft.com/office/drawing/2014/main" xmlns="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Obraz — symbol zastępczy 39">
            <a:extLst>
              <a:ext uri="{FF2B5EF4-FFF2-40B4-BE49-F238E27FC236}">
                <a16:creationId xmlns:a16="http://schemas.microsoft.com/office/drawing/2014/main" xmlns="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42" name="Obraz — symbol zastępczy 41">
            <a:extLst>
              <a:ext uri="{FF2B5EF4-FFF2-40B4-BE49-F238E27FC236}">
                <a16:creationId xmlns:a16="http://schemas.microsoft.com/office/drawing/2014/main" xmlns="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grpSp>
        <p:nvGrpSpPr>
          <p:cNvPr id="43" name="Grupa 42">
            <a:extLst>
              <a:ext uri="{FF2B5EF4-FFF2-40B4-BE49-F238E27FC236}">
                <a16:creationId xmlns:a16="http://schemas.microsoft.com/office/drawing/2014/main" xmlns="" id="{06966E3E-9B30-4375-AC9A-23256CC87D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Dowolny kształt: Kształt 43">
              <a:extLst>
                <a:ext uri="{FF2B5EF4-FFF2-40B4-BE49-F238E27FC236}">
                  <a16:creationId xmlns:a16="http://schemas.microsoft.com/office/drawing/2014/main" xmlns="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45" name="Owal 44">
              <a:extLst>
                <a:ext uri="{FF2B5EF4-FFF2-40B4-BE49-F238E27FC236}">
                  <a16:creationId xmlns:a16="http://schemas.microsoft.com/office/drawing/2014/main" xmlns="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46" name="Dowolny kształt: Kształt 45">
              <a:extLst>
                <a:ext uri="{FF2B5EF4-FFF2-40B4-BE49-F238E27FC236}">
                  <a16:creationId xmlns:a16="http://schemas.microsoft.com/office/drawing/2014/main" xmlns="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a 14">
            <a:extLst>
              <a:ext uri="{FF2B5EF4-FFF2-40B4-BE49-F238E27FC236}">
                <a16:creationId xmlns:a16="http://schemas.microsoft.com/office/drawing/2014/main" xmlns="" id="{394664AE-6DC5-428F-9AC4-5A8F67571F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xmlns="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21" name="Owal 20">
              <a:extLst>
                <a:ext uri="{FF2B5EF4-FFF2-40B4-BE49-F238E27FC236}">
                  <a16:creationId xmlns:a16="http://schemas.microsoft.com/office/drawing/2014/main" xmlns="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xmlns="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xmlns="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xmlns="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xmlns="" id="{83C43C1C-00B3-40E0-B073-B8C56206D0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xmlns="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xmlns="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xmlns="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xmlns="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  <p:sp>
        <p:nvSpPr>
          <p:cNvPr id="19" name="Dowolny kształt: Kształt 18">
            <a:extLst>
              <a:ext uri="{FF2B5EF4-FFF2-40B4-BE49-F238E27FC236}">
                <a16:creationId xmlns:a16="http://schemas.microsoft.com/office/drawing/2014/main" xmlns="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xmlns="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xmlns="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34" name="Grupa 33">
            <a:extLst>
              <a:ext uri="{FF2B5EF4-FFF2-40B4-BE49-F238E27FC236}">
                <a16:creationId xmlns:a16="http://schemas.microsoft.com/office/drawing/2014/main" xmlns="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xmlns="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xmlns="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37" name="Owal 36">
              <a:extLst>
                <a:ext uri="{FF2B5EF4-FFF2-40B4-BE49-F238E27FC236}">
                  <a16:creationId xmlns:a16="http://schemas.microsoft.com/office/drawing/2014/main" xmlns="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38" name="Owal 37">
              <a:extLst>
                <a:ext uri="{FF2B5EF4-FFF2-40B4-BE49-F238E27FC236}">
                  <a16:creationId xmlns:a16="http://schemas.microsoft.com/office/drawing/2014/main" xmlns="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xmlns="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wal 21">
            <a:extLst>
              <a:ext uri="{FF2B5EF4-FFF2-40B4-BE49-F238E27FC236}">
                <a16:creationId xmlns:a16="http://schemas.microsoft.com/office/drawing/2014/main" xmlns="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xmlns="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xmlns="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21" name="Owal 20">
              <a:extLst>
                <a:ext uri="{FF2B5EF4-FFF2-40B4-BE49-F238E27FC236}">
                  <a16:creationId xmlns:a16="http://schemas.microsoft.com/office/drawing/2014/main" xmlns="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xmlns="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xmlns="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xmlns="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xmlns="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xmlns="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xmlns="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xmlns="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xmlns="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>
            <a:extLst>
              <a:ext uri="{FF2B5EF4-FFF2-40B4-BE49-F238E27FC236}">
                <a16:creationId xmlns:a16="http://schemas.microsoft.com/office/drawing/2014/main" xmlns="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xmlns="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xmlns="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xmlns="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xmlns="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xmlns="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xmlns="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xmlns="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xmlns="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l-PL"/>
              <a:t>Kliknij, aby dodać tytuł</a:t>
            </a:r>
          </a:p>
        </p:txBody>
      </p:sp>
      <p:sp>
        <p:nvSpPr>
          <p:cNvPr id="7" name="Zawartość — symbol zastępczy 2">
            <a:extLst>
              <a:ext uri="{FF2B5EF4-FFF2-40B4-BE49-F238E27FC236}">
                <a16:creationId xmlns:a16="http://schemas.microsoft.com/office/drawing/2014/main" xmlns="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l-PL" sz="1600"/>
              <a:t>Kliknij, aby dodać tekst</a:t>
            </a:r>
          </a:p>
        </p:txBody>
      </p:sp>
      <p:sp>
        <p:nvSpPr>
          <p:cNvPr id="17" name="Obraz — symbol zastępczy 16">
            <a:extLst>
              <a:ext uri="{FF2B5EF4-FFF2-40B4-BE49-F238E27FC236}">
                <a16:creationId xmlns:a16="http://schemas.microsoft.com/office/drawing/2014/main" xmlns="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2" name="Obraz — symbol zastępczy 21">
            <a:extLst>
              <a:ext uri="{FF2B5EF4-FFF2-40B4-BE49-F238E27FC236}">
                <a16:creationId xmlns:a16="http://schemas.microsoft.com/office/drawing/2014/main" xmlns="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5" name="Obraz — symbol zastępczy 24">
            <a:extLst>
              <a:ext uri="{FF2B5EF4-FFF2-40B4-BE49-F238E27FC236}">
                <a16:creationId xmlns:a16="http://schemas.microsoft.com/office/drawing/2014/main" xmlns="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xmlns="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xmlns="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xmlns="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xmlns="" id="{92FF63B4-C261-4597-9EE0-811D250B9D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xmlns="" id="{F92CF088-7F97-4A11-8A81-0EF641F698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xmlns="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xmlns="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stę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>
            <a:extLst>
              <a:ext uri="{FF2B5EF4-FFF2-40B4-BE49-F238E27FC236}">
                <a16:creationId xmlns:a16="http://schemas.microsoft.com/office/drawing/2014/main" xmlns="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2" name="Obraz — symbol zastępczy 11">
            <a:extLst>
              <a:ext uri="{FF2B5EF4-FFF2-40B4-BE49-F238E27FC236}">
                <a16:creationId xmlns:a16="http://schemas.microsoft.com/office/drawing/2014/main" xmlns="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8" name="Obraz — symbol zastępczy 11">
            <a:extLst>
              <a:ext uri="{FF2B5EF4-FFF2-40B4-BE49-F238E27FC236}">
                <a16:creationId xmlns:a16="http://schemas.microsoft.com/office/drawing/2014/main" xmlns="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9" name="Obraz — symbol zastępczy 11">
            <a:extLst>
              <a:ext uri="{FF2B5EF4-FFF2-40B4-BE49-F238E27FC236}">
                <a16:creationId xmlns:a16="http://schemas.microsoft.com/office/drawing/2014/main" xmlns="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0" name="Obraz — symbol zastępczy 11">
            <a:extLst>
              <a:ext uri="{FF2B5EF4-FFF2-40B4-BE49-F238E27FC236}">
                <a16:creationId xmlns:a16="http://schemas.microsoft.com/office/drawing/2014/main" xmlns="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xmlns="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xmlns="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xmlns="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  <p:sp>
        <p:nvSpPr>
          <p:cNvPr id="11" name="Zawartość — symbol zastępczy 6">
            <a:extLst>
              <a:ext uri="{FF2B5EF4-FFF2-40B4-BE49-F238E27FC236}">
                <a16:creationId xmlns:a16="http://schemas.microsoft.com/office/drawing/2014/main" xmlns="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xmlns="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odział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xmlns="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xmlns="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xmlns="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xmlns="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80517979-166D-4AAA-ABBC-0C3E5C2ECF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xmlns="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xmlns="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6" name="Podtytuł 2">
            <a:extLst>
              <a:ext uri="{FF2B5EF4-FFF2-40B4-BE49-F238E27FC236}">
                <a16:creationId xmlns:a16="http://schemas.microsoft.com/office/drawing/2014/main" xmlns="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odział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xmlns="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6" name="Podtytuł 2">
            <a:extLst>
              <a:ext uri="{FF2B5EF4-FFF2-40B4-BE49-F238E27FC236}">
                <a16:creationId xmlns:a16="http://schemas.microsoft.com/office/drawing/2014/main" xmlns="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xmlns="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Oś czasu tabeli wykresó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a 11">
            <a:extLst>
              <a:ext uri="{FF2B5EF4-FFF2-40B4-BE49-F238E27FC236}">
                <a16:creationId xmlns:a16="http://schemas.microsoft.com/office/drawing/2014/main" xmlns="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xmlns="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14" name="Owal 13">
              <a:extLst>
                <a:ext uri="{FF2B5EF4-FFF2-40B4-BE49-F238E27FC236}">
                  <a16:creationId xmlns:a16="http://schemas.microsoft.com/office/drawing/2014/main" xmlns="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5" name="Owal 14">
              <a:extLst>
                <a:ext uri="{FF2B5EF4-FFF2-40B4-BE49-F238E27FC236}">
                  <a16:creationId xmlns:a16="http://schemas.microsoft.com/office/drawing/2014/main" xmlns="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xmlns="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xmlns="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xmlns="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xmlns="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xmlns="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xmlns="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xmlns="" id="{B17C5C60-EC4D-410B-9997-0B7328960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Dowolny kształt 5">
              <a:extLst>
                <a:ext uri="{FF2B5EF4-FFF2-40B4-BE49-F238E27FC236}">
                  <a16:creationId xmlns:a16="http://schemas.microsoft.com/office/drawing/2014/main" xmlns="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0" name="Dowolny kształt 6">
              <a:extLst>
                <a:ext uri="{FF2B5EF4-FFF2-40B4-BE49-F238E27FC236}">
                  <a16:creationId xmlns:a16="http://schemas.microsoft.com/office/drawing/2014/main" xmlns="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1" name="Dowolny kształt 8">
              <a:extLst>
                <a:ext uri="{FF2B5EF4-FFF2-40B4-BE49-F238E27FC236}">
                  <a16:creationId xmlns:a16="http://schemas.microsoft.com/office/drawing/2014/main" xmlns="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12" name="Owal 11">
            <a:extLst>
              <a:ext uri="{FF2B5EF4-FFF2-40B4-BE49-F238E27FC236}">
                <a16:creationId xmlns:a16="http://schemas.microsoft.com/office/drawing/2014/main" xmlns="" id="{80A2FA6F-99B7-4984-A80C-570644889F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7" name="Zawartość — symbol zastępczy 16">
            <a:extLst>
              <a:ext uri="{FF2B5EF4-FFF2-40B4-BE49-F238E27FC236}">
                <a16:creationId xmlns:a16="http://schemas.microsoft.com/office/drawing/2014/main" xmlns="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5" name="Obraz — symbol zastępczy 14">
            <a:extLst>
              <a:ext uri="{FF2B5EF4-FFF2-40B4-BE49-F238E27FC236}">
                <a16:creationId xmlns:a16="http://schemas.microsoft.com/office/drawing/2014/main" xmlns="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xmlns="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xmlns="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xmlns="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Zespó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stokąt 15">
            <a:extLst>
              <a:ext uri="{FF2B5EF4-FFF2-40B4-BE49-F238E27FC236}">
                <a16:creationId xmlns:a16="http://schemas.microsoft.com/office/drawing/2014/main" xmlns="" id="{E38C6F9E-A74F-4F54-9409-B6B93DF8CE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:a16="http://schemas.microsoft.com/office/drawing/2014/main" xmlns="" id="{6F0F71C5-78A4-4793-9BD4-3DF0EE3E3E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40" name="Tytuł 5">
            <a:extLst>
              <a:ext uri="{FF2B5EF4-FFF2-40B4-BE49-F238E27FC236}">
                <a16:creationId xmlns:a16="http://schemas.microsoft.com/office/drawing/2014/main" xmlns="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l-PL"/>
              <a:t>Zespół</a:t>
            </a:r>
          </a:p>
        </p:txBody>
      </p:sp>
      <p:grpSp>
        <p:nvGrpSpPr>
          <p:cNvPr id="51" name="Grupa 50">
            <a:extLst>
              <a:ext uri="{FF2B5EF4-FFF2-40B4-BE49-F238E27FC236}">
                <a16:creationId xmlns:a16="http://schemas.microsoft.com/office/drawing/2014/main" xmlns="" id="{E6093F87-C1F6-4FAB-B891-6F7D7FC20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Dowolny kształt: Kształt 51">
              <a:extLst>
                <a:ext uri="{FF2B5EF4-FFF2-40B4-BE49-F238E27FC236}">
                  <a16:creationId xmlns:a16="http://schemas.microsoft.com/office/drawing/2014/main" xmlns="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53" name="Dowolny kształt: Kształt 52">
              <a:extLst>
                <a:ext uri="{FF2B5EF4-FFF2-40B4-BE49-F238E27FC236}">
                  <a16:creationId xmlns:a16="http://schemas.microsoft.com/office/drawing/2014/main" xmlns="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54" name="Owal 53">
              <a:extLst>
                <a:ext uri="{FF2B5EF4-FFF2-40B4-BE49-F238E27FC236}">
                  <a16:creationId xmlns:a16="http://schemas.microsoft.com/office/drawing/2014/main" xmlns="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55" name="Owal 54">
              <a:extLst>
                <a:ext uri="{FF2B5EF4-FFF2-40B4-BE49-F238E27FC236}">
                  <a16:creationId xmlns:a16="http://schemas.microsoft.com/office/drawing/2014/main" xmlns="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56" name="Obraz — symbol zastępczy 55">
            <a:extLst>
              <a:ext uri="{FF2B5EF4-FFF2-40B4-BE49-F238E27FC236}">
                <a16:creationId xmlns:a16="http://schemas.microsoft.com/office/drawing/2014/main" xmlns="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57" name="Obraz — symbol zastępczy 55">
            <a:extLst>
              <a:ext uri="{FF2B5EF4-FFF2-40B4-BE49-F238E27FC236}">
                <a16:creationId xmlns:a16="http://schemas.microsoft.com/office/drawing/2014/main" xmlns="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58" name="Obraz — symbol zastępczy 55">
            <a:extLst>
              <a:ext uri="{FF2B5EF4-FFF2-40B4-BE49-F238E27FC236}">
                <a16:creationId xmlns:a16="http://schemas.microsoft.com/office/drawing/2014/main" xmlns="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59" name="Obraz — symbol zastępczy 55">
            <a:extLst>
              <a:ext uri="{FF2B5EF4-FFF2-40B4-BE49-F238E27FC236}">
                <a16:creationId xmlns:a16="http://schemas.microsoft.com/office/drawing/2014/main" xmlns="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63" name="Tekst — symbol zastępczy 62">
            <a:extLst>
              <a:ext uri="{FF2B5EF4-FFF2-40B4-BE49-F238E27FC236}">
                <a16:creationId xmlns:a16="http://schemas.microsoft.com/office/drawing/2014/main" xmlns="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1" name="Tekst — symbol zastępczy 60">
            <a:extLst>
              <a:ext uri="{FF2B5EF4-FFF2-40B4-BE49-F238E27FC236}">
                <a16:creationId xmlns:a16="http://schemas.microsoft.com/office/drawing/2014/main" xmlns="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5" name="Tekst — symbol zastępczy 62">
            <a:extLst>
              <a:ext uri="{FF2B5EF4-FFF2-40B4-BE49-F238E27FC236}">
                <a16:creationId xmlns:a16="http://schemas.microsoft.com/office/drawing/2014/main" xmlns="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4" name="Tekst — symbol zastępczy 60">
            <a:extLst>
              <a:ext uri="{FF2B5EF4-FFF2-40B4-BE49-F238E27FC236}">
                <a16:creationId xmlns:a16="http://schemas.microsoft.com/office/drawing/2014/main" xmlns="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7" name="Tekst — symbol zastępczy 62">
            <a:extLst>
              <a:ext uri="{FF2B5EF4-FFF2-40B4-BE49-F238E27FC236}">
                <a16:creationId xmlns:a16="http://schemas.microsoft.com/office/drawing/2014/main" xmlns="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6" name="Tekst — symbol zastępczy 60">
            <a:extLst>
              <a:ext uri="{FF2B5EF4-FFF2-40B4-BE49-F238E27FC236}">
                <a16:creationId xmlns:a16="http://schemas.microsoft.com/office/drawing/2014/main" xmlns="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9" name="Tekst — symbol zastępczy 62">
            <a:extLst>
              <a:ext uri="{FF2B5EF4-FFF2-40B4-BE49-F238E27FC236}">
                <a16:creationId xmlns:a16="http://schemas.microsoft.com/office/drawing/2014/main" xmlns="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8" name="Tekst — symbol zastępczy 60">
            <a:extLst>
              <a:ext uri="{FF2B5EF4-FFF2-40B4-BE49-F238E27FC236}">
                <a16:creationId xmlns:a16="http://schemas.microsoft.com/office/drawing/2014/main" xmlns="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xmlns="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xmlns="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xmlns="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Kolumna zawartości 2 (slajd porównani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wal 11">
            <a:extLst>
              <a:ext uri="{FF2B5EF4-FFF2-40B4-BE49-F238E27FC236}">
                <a16:creationId xmlns:a16="http://schemas.microsoft.com/office/drawing/2014/main" xmlns="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xmlns="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xmlns="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xmlns="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xmlns="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xmlns="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xmlns="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xmlns="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xmlns="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xmlns="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l-PL" dirty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xmlns="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xmlns="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xmlns="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l-PL"/>
              <a:t>Przykładowy tekst stopki</a:t>
            </a:r>
            <a:endParaRPr lang="pl-PL" dirty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xmlns="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l-PL" sz="4800" kern="1200" dirty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lava18/google-play-store-apps?select=googleplaystore_user_reviews.csv" TargetMode="Externa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1762" y="230659"/>
            <a:ext cx="4160108" cy="1861752"/>
          </a:xfrm>
        </p:spPr>
        <p:txBody>
          <a:bodyPr rtlCol="0" anchor="b" anchorCtr="0">
            <a:normAutofit/>
          </a:bodyPr>
          <a:lstStyle/>
          <a:p>
            <a:pPr algn="r" rtl="0"/>
            <a:r>
              <a:rPr lang="pl-PL" sz="4000" dirty="0" smtClean="0"/>
              <a:t>Aplikacja Mobilna </a:t>
            </a:r>
            <a:r>
              <a:rPr lang="pl-PL" sz="3600" dirty="0" smtClean="0"/>
              <a:t/>
            </a:r>
            <a:br>
              <a:rPr lang="pl-PL" sz="3600" dirty="0" smtClean="0"/>
            </a:br>
            <a:r>
              <a:rPr lang="pl-PL" sz="2000" dirty="0" smtClean="0"/>
              <a:t>- twoje szanse na sukces!</a:t>
            </a:r>
            <a:endParaRPr lang="pl-PL" sz="2000" dirty="0"/>
          </a:p>
        </p:txBody>
      </p:sp>
      <p:pic>
        <p:nvPicPr>
          <p:cNvPr id="14" name="Obraz — symbol zastępczy 13" descr="Cyfrowe tło punktów danych">
            <a:extLst>
              <a:ext uri="{FF2B5EF4-FFF2-40B4-BE49-F238E27FC236}">
                <a16:creationId xmlns:a16="http://schemas.microsoft.com/office/drawing/2014/main" xmlns="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Podtytuł 2">
            <a:extLst>
              <a:ext uri="{FF2B5EF4-FFF2-40B4-BE49-F238E27FC236}">
                <a16:creationId xmlns:a16="http://schemas.microsoft.com/office/drawing/2014/main" xmlns="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6990" y="5521068"/>
            <a:ext cx="3565524" cy="426651"/>
          </a:xfrm>
        </p:spPr>
        <p:txBody>
          <a:bodyPr rtlCol="0">
            <a:normAutofit/>
          </a:bodyPr>
          <a:lstStyle/>
          <a:p>
            <a:pPr algn="r" rtl="0"/>
            <a:r>
              <a:rPr lang="pl-PL" dirty="0" smtClean="0">
                <a:solidFill>
                  <a:schemeClr val="tx1">
                    <a:lumMod val="95000"/>
                  </a:schemeClr>
                </a:solidFill>
              </a:rPr>
              <a:t>Prezentacje przygotował zespół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5" name="Podtytuł 2">
            <a:extLst>
              <a:ext uri="{FF2B5EF4-FFF2-40B4-BE49-F238E27FC236}">
                <a16:creationId xmlns:a16="http://schemas.microsoft.com/office/drawing/2014/main" xmlns="" id="{D9A11267-FC52-4990-8D98-010AFABA5544}"/>
              </a:ext>
            </a:extLst>
          </p:cNvPr>
          <p:cNvSpPr txBox="1">
            <a:spLocks/>
          </p:cNvSpPr>
          <p:nvPr/>
        </p:nvSpPr>
        <p:spPr>
          <a:xfrm>
            <a:off x="123568" y="5939482"/>
            <a:ext cx="4324864" cy="79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8600" marR="0" lvl="0" indent="-228600" algn="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sz="4000" dirty="0" smtClean="0">
                <a:solidFill>
                  <a:schemeClr val="tx1">
                    <a:lumMod val="95000"/>
                  </a:schemeClr>
                </a:solidFill>
              </a:rPr>
              <a:t>g</a:t>
            </a:r>
            <a:r>
              <a:rPr kumimoji="0" lang="pl-PL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rupa</a:t>
            </a:r>
            <a:r>
              <a:rPr kumimoji="0" lang="pl-PL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bez - nazwy</a:t>
            </a:r>
            <a:endParaRPr kumimoji="0" lang="pl-PL" sz="4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a 24">
            <a:extLst>
              <a:ext uri="{FF2B5EF4-FFF2-40B4-BE49-F238E27FC236}">
                <a16:creationId xmlns:a16="http://schemas.microsoft.com/office/drawing/2014/main" xmlns="" id="{D10F3D66-0109-4903-90B9-66D0E288F7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xmlns="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27" name="Owal 26">
              <a:extLst>
                <a:ext uri="{FF2B5EF4-FFF2-40B4-BE49-F238E27FC236}">
                  <a16:creationId xmlns:a16="http://schemas.microsoft.com/office/drawing/2014/main" xmlns="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7" name="Tytuł 6">
            <a:extLst>
              <a:ext uri="{FF2B5EF4-FFF2-40B4-BE49-F238E27FC236}">
                <a16:creationId xmlns:a16="http://schemas.microsoft.com/office/drawing/2014/main" xmlns="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pl-PL"/>
              <a:t>Zawartość </a:t>
            </a:r>
          </a:p>
        </p:txBody>
      </p:sp>
      <p:sp>
        <p:nvSpPr>
          <p:cNvPr id="9" name="Tekst — symbol zastępczy 8">
            <a:extLst>
              <a:ext uri="{FF2B5EF4-FFF2-40B4-BE49-F238E27FC236}">
                <a16:creationId xmlns:a16="http://schemas.microsoft.com/office/drawing/2014/main" xmlns="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/>
          <a:lstStyle/>
          <a:p>
            <a:pPr rtl="0"/>
            <a:r>
              <a:rPr lang="pl-PL"/>
              <a:t>Podtytuł</a:t>
            </a:r>
            <a:endParaRPr lang="pl-PL" dirty="0"/>
          </a:p>
        </p:txBody>
      </p:sp>
      <p:sp>
        <p:nvSpPr>
          <p:cNvPr id="10" name="Zawartość — symbol zastępczy 9">
            <a:extLst>
              <a:ext uri="{FF2B5EF4-FFF2-40B4-BE49-F238E27FC236}">
                <a16:creationId xmlns:a16="http://schemas.microsoft.com/office/drawing/2014/main" xmlns="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rtl="0"/>
            <a:r>
              <a:rPr lang="pl-PL"/>
              <a:t>Dodaj tekst, obrazy, grafiki i klipy wideo. </a:t>
            </a:r>
          </a:p>
          <a:p>
            <a:pPr rtl="0"/>
            <a:r>
              <a:rPr lang="pl-PL"/>
              <a:t>Dodaj przejścia, animacje i ruch. </a:t>
            </a:r>
          </a:p>
          <a:p>
            <a:pPr rtl="0"/>
            <a:r>
              <a:rPr lang="pl-PL"/>
              <a:t>Zapisuj prezentacje w usłudze OneDrive, aby uzyskać do nich dostęp z komputera, tabletu lub telefonu. 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xmlns="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rtlCol="0"/>
          <a:lstStyle/>
          <a:p>
            <a:pPr rtl="0"/>
            <a:r>
              <a:rPr lang="pl-PL"/>
              <a:t>Podtytuł</a:t>
            </a:r>
          </a:p>
        </p:txBody>
      </p:sp>
      <p:sp>
        <p:nvSpPr>
          <p:cNvPr id="12" name="Zawartość — symbol zastępczy 11">
            <a:extLst>
              <a:ext uri="{FF2B5EF4-FFF2-40B4-BE49-F238E27FC236}">
                <a16:creationId xmlns:a16="http://schemas.microsoft.com/office/drawing/2014/main" xmlns="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/>
          <a:lstStyle/>
          <a:p>
            <a:pPr rtl="0"/>
            <a:r>
              <a:rPr lang="pl-PL"/>
              <a:t>Otwórz okienko Pomysły dotyczące projektu, aby korzystać z błyskawicznych przeobrażeń slajdów. </a:t>
            </a:r>
          </a:p>
          <a:p>
            <a:pPr rtl="0"/>
            <a:r>
              <a:rPr lang="pl-PL"/>
              <a:t>W tym miejscu będziemy przedstawiać nasze pomysły projektowe. </a:t>
            </a:r>
          </a:p>
          <a:p>
            <a:pPr rtl="0"/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xmlns="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xmlns="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xmlns="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10</a:t>
            </a:fld>
            <a:endParaRPr lang="pl-PL"/>
          </a:p>
        </p:txBody>
      </p:sp>
      <p:sp>
        <p:nvSpPr>
          <p:cNvPr id="22" name="Dowolny kształt: Kształt 21">
            <a:extLst>
              <a:ext uri="{FF2B5EF4-FFF2-40B4-BE49-F238E27FC236}">
                <a16:creationId xmlns:a16="http://schemas.microsoft.com/office/drawing/2014/main" xmlns="" id="{C6F3814E-455F-456B-B1AF-7B993965A2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89134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xmlns="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pl-PL"/>
              <a:t>Zawartość 2 </a:t>
            </a:r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xmlns="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/>
          <a:lstStyle/>
          <a:p>
            <a:pPr rtl="0"/>
            <a:r>
              <a:rPr lang="pl-PL"/>
              <a:t>Podtytuł</a:t>
            </a:r>
          </a:p>
        </p:txBody>
      </p:sp>
      <p:sp>
        <p:nvSpPr>
          <p:cNvPr id="9" name="Zawartość — symbol zastępczy 8">
            <a:extLst>
              <a:ext uri="{FF2B5EF4-FFF2-40B4-BE49-F238E27FC236}">
                <a16:creationId xmlns:a16="http://schemas.microsoft.com/office/drawing/2014/main" xmlns="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rmAutofit fontScale="92500" lnSpcReduction="10000"/>
          </a:bodyPr>
          <a:lstStyle/>
          <a:p>
            <a:pPr lvl="0" rtl="0"/>
            <a:r>
              <a:rPr lang="pl-PL" sz="1600" dirty="0"/>
              <a:t>Dodaj tekst, obrazy, grafiki i klipy wideo. </a:t>
            </a:r>
          </a:p>
          <a:p>
            <a:pPr lvl="0" rtl="0"/>
            <a:r>
              <a:rPr lang="pl-PL" sz="1600" dirty="0"/>
              <a:t>Dodaj przejścia, animacje i ruch. </a:t>
            </a:r>
          </a:p>
          <a:p>
            <a:pPr lvl="0" rtl="0"/>
            <a:r>
              <a:rPr lang="pl-PL" sz="1600" dirty="0"/>
              <a:t>Zapisuj prezentacje w usłudze OneDrive, aby uzyskać do nich dostęp z komputera, tabletu lub telefonu. </a:t>
            </a:r>
          </a:p>
          <a:p>
            <a:pPr rtl="0"/>
            <a:r>
              <a:rPr lang="pl-PL" sz="1600" dirty="0"/>
              <a:t>Otwórz okienko Pomysły dotyczące projektu, aby korzystać z błyskawicznych przeobrażeń slajdów. </a:t>
            </a:r>
          </a:p>
          <a:p>
            <a:pPr rtl="0"/>
            <a:r>
              <a:rPr lang="pl-PL" sz="1600" dirty="0"/>
              <a:t>W tym miejscu będziemy przedstawiać nasze pomysły projektowe. </a:t>
            </a:r>
          </a:p>
          <a:p>
            <a:pPr lvl="0" rtl="0"/>
            <a:endParaRPr lang="pl-PL" sz="1600" dirty="0"/>
          </a:p>
          <a:p>
            <a:pPr rtl="0"/>
            <a:endParaRPr lang="pl-PL" sz="1600" dirty="0"/>
          </a:p>
        </p:txBody>
      </p:sp>
      <p:sp>
        <p:nvSpPr>
          <p:cNvPr id="12" name="Tekst — symbol zastępczy 11">
            <a:extLst>
              <a:ext uri="{FF2B5EF4-FFF2-40B4-BE49-F238E27FC236}">
                <a16:creationId xmlns:a16="http://schemas.microsoft.com/office/drawing/2014/main" xmlns="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rtlCol="0"/>
          <a:lstStyle/>
          <a:p>
            <a:pPr rtl="0"/>
            <a:r>
              <a:rPr lang="pl-PL"/>
              <a:t>podtytuł</a:t>
            </a:r>
          </a:p>
        </p:txBody>
      </p:sp>
      <p:sp>
        <p:nvSpPr>
          <p:cNvPr id="13" name="Zawartość — symbol zastępczy 12">
            <a:extLst>
              <a:ext uri="{FF2B5EF4-FFF2-40B4-BE49-F238E27FC236}">
                <a16:creationId xmlns:a16="http://schemas.microsoft.com/office/drawing/2014/main" xmlns="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/>
          <a:p>
            <a:pPr lvl="0" rtl="0"/>
            <a:r>
              <a:rPr lang="pl-PL" sz="1600"/>
              <a:t>Dodaj tekst, obrazy, grafiki i klipy wideo. </a:t>
            </a:r>
          </a:p>
          <a:p>
            <a:pPr lvl="0" rtl="0"/>
            <a:r>
              <a:rPr lang="pl-PL" sz="1600"/>
              <a:t>Dodaj przejścia, animacje i ruch. </a:t>
            </a:r>
          </a:p>
          <a:p>
            <a:pPr lvl="0" rtl="0"/>
            <a:r>
              <a:rPr lang="pl-PL" sz="1600"/>
              <a:t>Zapisuj prezentacje w usłudze OneDrive, aby uzyskać do nich dostęp z komputera, tabletu lub telefonu. </a:t>
            </a:r>
          </a:p>
          <a:p>
            <a:pPr rtl="0"/>
            <a:r>
              <a:rPr lang="pl-PL" sz="1600"/>
              <a:t>Otwórz okienko Pomysły dotyczące projektu, aby korzystać z błyskawicznych przeobrażeń slajdów. </a:t>
            </a:r>
          </a:p>
          <a:p>
            <a:pPr rtl="0"/>
            <a:r>
              <a:rPr lang="pl-PL" sz="1600"/>
              <a:t>W tym miejscu będziemy przedstawiać nasze pomysły projektowe.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xmlns="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 rtlCol="0"/>
          <a:lstStyle/>
          <a:p>
            <a:pPr rtl="0"/>
            <a:r>
              <a:rPr lang="pl-PL"/>
              <a:t>podtytuł</a:t>
            </a:r>
            <a:endParaRPr lang="pl-PL" dirty="0"/>
          </a:p>
        </p:txBody>
      </p:sp>
      <p:sp>
        <p:nvSpPr>
          <p:cNvPr id="11" name="Zawartość — symbol zastępczy 10">
            <a:extLst>
              <a:ext uri="{FF2B5EF4-FFF2-40B4-BE49-F238E27FC236}">
                <a16:creationId xmlns:a16="http://schemas.microsoft.com/office/drawing/2014/main" xmlns="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/>
          <a:p>
            <a:pPr lvl="0" rtl="0"/>
            <a:r>
              <a:rPr lang="pl-PL" sz="1600"/>
              <a:t>Dodaj tekst, obrazy, grafiki i klipy wideo. </a:t>
            </a:r>
          </a:p>
          <a:p>
            <a:pPr lvl="0" rtl="0"/>
            <a:r>
              <a:rPr lang="pl-PL" sz="1600"/>
              <a:t>Dodaj przejścia, animacje i ruch. </a:t>
            </a:r>
          </a:p>
          <a:p>
            <a:pPr lvl="0" rtl="0"/>
            <a:r>
              <a:rPr lang="pl-PL" sz="1600"/>
              <a:t>Zapisuj prezentacje w usłudze OneDrive, aby uzyskać do nich dostęp z komputera, tabletu lub telefonu. </a:t>
            </a:r>
          </a:p>
          <a:p>
            <a:pPr rtl="0"/>
            <a:r>
              <a:rPr lang="pl-PL" sz="1600"/>
              <a:t>Otwórz okienko Pomysły dotyczące projektu, aby korzystać z błyskawicznych przeobrażeń slajdów. </a:t>
            </a:r>
          </a:p>
          <a:p>
            <a:pPr rtl="0"/>
            <a:r>
              <a:rPr lang="pl-PL" sz="1600"/>
              <a:t>W tym miejscu będziemy przedstawiać nasze pomysły projektowe.</a:t>
            </a:r>
          </a:p>
        </p:txBody>
      </p:sp>
      <p:sp>
        <p:nvSpPr>
          <p:cNvPr id="14" name="Data — symbol zastępczy 13">
            <a:extLst>
              <a:ext uri="{FF2B5EF4-FFF2-40B4-BE49-F238E27FC236}">
                <a16:creationId xmlns:a16="http://schemas.microsoft.com/office/drawing/2014/main" xmlns="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15" name="Stopka — symbol zastępczy 14">
            <a:extLst>
              <a:ext uri="{FF2B5EF4-FFF2-40B4-BE49-F238E27FC236}">
                <a16:creationId xmlns:a16="http://schemas.microsoft.com/office/drawing/2014/main" xmlns="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16" name="Numer slajdu — symbol zastępczy 15">
            <a:extLst>
              <a:ext uri="{FF2B5EF4-FFF2-40B4-BE49-F238E27FC236}">
                <a16:creationId xmlns:a16="http://schemas.microsoft.com/office/drawing/2014/main" xmlns="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42054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xmlns="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pl-PL"/>
              <a:t>Podsumowanie</a:t>
            </a:r>
          </a:p>
        </p:txBody>
      </p:sp>
      <p:pic>
        <p:nvPicPr>
          <p:cNvPr id="16" name="Obraz — symbol zastępczy 15" descr="Cyfrowe tło punktów danych">
            <a:extLst>
              <a:ext uri="{FF2B5EF4-FFF2-40B4-BE49-F238E27FC236}">
                <a16:creationId xmlns:a16="http://schemas.microsoft.com/office/drawing/2014/main" xmlns="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Zawartość — symbol zastępczy 12">
            <a:extLst>
              <a:ext uri="{FF2B5EF4-FFF2-40B4-BE49-F238E27FC236}">
                <a16:creationId xmlns:a16="http://schemas.microsoft.com/office/drawing/2014/main" xmlns="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rmAutofit/>
          </a:bodyPr>
          <a:lstStyle/>
          <a:p>
            <a:pPr rtl="0"/>
            <a:r>
              <a:rPr lang="pl-PL" sz="1700" dirty="0"/>
              <a:t>W programie PowerPoint możesz tworzyć prezentacje i udostępniać je innym osobom, niezależnie od tego, gdzie się znajdują. Tutaj wpisz jakiś tekst, aby rozpocząć. Do tego szablonu można również dodawać obrazy, grafiki i klipy wideo. Zapisuj prezentacje w usłudze OneDrive i uzyskuj do nich dostęp z komputera, tabletu lub telefonu. 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xmlns="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xmlns="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xmlns="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52156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ytuł 21">
            <a:extLst>
              <a:ext uri="{FF2B5EF4-FFF2-40B4-BE49-F238E27FC236}">
                <a16:creationId xmlns:a16="http://schemas.microsoft.com/office/drawing/2014/main" xmlns="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pl-PL"/>
              <a:t>Dziękujemy</a:t>
            </a:r>
          </a:p>
        </p:txBody>
      </p:sp>
      <p:sp>
        <p:nvSpPr>
          <p:cNvPr id="23" name="Podtytuł 22">
            <a:extLst>
              <a:ext uri="{FF2B5EF4-FFF2-40B4-BE49-F238E27FC236}">
                <a16:creationId xmlns:a16="http://schemas.microsoft.com/office/drawing/2014/main" xmlns="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pl-PL"/>
              <a:t>Imię i nazwisko osoby prowadzącej</a:t>
            </a:r>
          </a:p>
          <a:p>
            <a:pPr rtl="0"/>
            <a:r>
              <a:rPr lang="pl-PL"/>
              <a:t>Adres e-mail</a:t>
            </a:r>
          </a:p>
          <a:p>
            <a:pPr rtl="0"/>
            <a:r>
              <a:rPr lang="pl-PL"/>
              <a:t>Adres witryny internetowej</a:t>
            </a:r>
          </a:p>
        </p:txBody>
      </p:sp>
      <p:pic>
        <p:nvPicPr>
          <p:cNvPr id="27" name="Obraz — symbol zastępczy 26" descr="Cyfrowe tło punktów danych">
            <a:extLst>
              <a:ext uri="{FF2B5EF4-FFF2-40B4-BE49-F238E27FC236}">
                <a16:creationId xmlns:a16="http://schemas.microsoft.com/office/drawing/2014/main" xmlns="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Obraz — symbol zastępczy 32" descr="Cyfrowe tło punktów danych">
            <a:extLst>
              <a:ext uri="{FF2B5EF4-FFF2-40B4-BE49-F238E27FC236}">
                <a16:creationId xmlns:a16="http://schemas.microsoft.com/office/drawing/2014/main" xmlns="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xmlns="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xmlns="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xmlns="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xmlns="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155" y="955599"/>
            <a:ext cx="5009677" cy="3415519"/>
          </a:xfrm>
        </p:spPr>
        <p:txBody>
          <a:bodyPr rtlCol="0"/>
          <a:lstStyle/>
          <a:p>
            <a:r>
              <a:rPr lang="pl-PL" sz="1600" dirty="0" smtClean="0"/>
              <a:t>Cel:  </a:t>
            </a:r>
            <a:endParaRPr lang="pl-PL" sz="1600" dirty="0" smtClean="0"/>
          </a:p>
          <a:p>
            <a:r>
              <a:rPr lang="pl-PL" sz="1600" dirty="0" smtClean="0"/>
              <a:t>	 </a:t>
            </a:r>
            <a:r>
              <a:rPr lang="pl-PL" sz="1600" dirty="0" smtClean="0"/>
              <a:t>- Dokonaj </a:t>
            </a:r>
            <a:r>
              <a:rPr lang="pl-PL" sz="1600" dirty="0" smtClean="0"/>
              <a:t>analizy zbioru i znajdź czynniki wpływające na popularność. </a:t>
            </a:r>
            <a:endParaRPr lang="pl-PL" sz="1600" dirty="0" smtClean="0"/>
          </a:p>
          <a:p>
            <a:r>
              <a:rPr lang="pl-PL" sz="1600" dirty="0" smtClean="0"/>
              <a:t>	</a:t>
            </a:r>
            <a:r>
              <a:rPr lang="pl-PL" sz="1600" dirty="0" smtClean="0"/>
              <a:t>- Stwórz </a:t>
            </a:r>
            <a:r>
              <a:rPr lang="pl-PL" sz="1600" dirty="0" smtClean="0"/>
              <a:t>aplikację  tworzącą  raport  na  temat podanej  aplikacji.  </a:t>
            </a:r>
            <a:endParaRPr lang="pl-PL" sz="1600" dirty="0" smtClean="0"/>
          </a:p>
          <a:p>
            <a:r>
              <a:rPr lang="pl-PL" sz="1600" dirty="0" smtClean="0"/>
              <a:t>	</a:t>
            </a:r>
            <a:r>
              <a:rPr lang="pl-PL" sz="1600" dirty="0" smtClean="0"/>
              <a:t>- Czy</a:t>
            </a:r>
            <a:r>
              <a:rPr lang="pl-PL" sz="1600" dirty="0" smtClean="0"/>
              <a:t>  na  podstawie wprowadzonych danych można oszacować popularność nowej aplikacji? Jeśli tak, stwórz możliwość sprawdzenia potencjalnej popularności nowej aplikacji.</a:t>
            </a:r>
            <a:endParaRPr lang="pl-PL" sz="1600" dirty="0"/>
          </a:p>
        </p:txBody>
      </p:sp>
      <p:pic>
        <p:nvPicPr>
          <p:cNvPr id="8" name="Obraz — symbol zastępczy 7" descr="Dane cyfrowe">
            <a:extLst>
              <a:ext uri="{FF2B5EF4-FFF2-40B4-BE49-F238E27FC236}">
                <a16:creationId xmlns:a16="http://schemas.microsoft.com/office/drawing/2014/main" xmlns="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5662010" y="542329"/>
            <a:ext cx="3448558" cy="3448558"/>
          </a:xfrm>
        </p:spPr>
      </p:pic>
      <p:pic>
        <p:nvPicPr>
          <p:cNvPr id="10" name="Obraz — symbol zastępczy 9" descr="Punkty danych ">
            <a:extLst>
              <a:ext uri="{FF2B5EF4-FFF2-40B4-BE49-F238E27FC236}">
                <a16:creationId xmlns:a16="http://schemas.microsoft.com/office/drawing/2014/main" xmlns="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9346943" y="612867"/>
            <a:ext cx="2263776" cy="2263776"/>
          </a:xfrm>
        </p:spPr>
      </p:pic>
      <p:pic>
        <p:nvPicPr>
          <p:cNvPr id="12" name="Obraz — symbol zastępczy 11" descr="Tło danych">
            <a:extLst>
              <a:ext uri="{FF2B5EF4-FFF2-40B4-BE49-F238E27FC236}">
                <a16:creationId xmlns:a16="http://schemas.microsoft.com/office/drawing/2014/main" xmlns="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a — symbol zastępczy 12">
            <a:extLst>
              <a:ext uri="{FF2B5EF4-FFF2-40B4-BE49-F238E27FC236}">
                <a16:creationId xmlns:a16="http://schemas.microsoft.com/office/drawing/2014/main" xmlns="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 smtClean="0"/>
              <a:t>Niedziela, </a:t>
            </a:r>
            <a:r>
              <a:rPr lang="pl-PL" dirty="0"/>
              <a:t>2 lutego </a:t>
            </a:r>
            <a:r>
              <a:rPr lang="pl-PL" dirty="0" smtClean="0"/>
              <a:t>2022</a:t>
            </a:r>
            <a:endParaRPr lang="pl-PL" dirty="0"/>
          </a:p>
        </p:txBody>
      </p:sp>
      <p:sp>
        <p:nvSpPr>
          <p:cNvPr id="14" name="Stopka — symbol zastępczy 13">
            <a:extLst>
              <a:ext uri="{FF2B5EF4-FFF2-40B4-BE49-F238E27FC236}">
                <a16:creationId xmlns:a16="http://schemas.microsoft.com/office/drawing/2014/main" xmlns="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l-PL" dirty="0" smtClean="0"/>
              <a:t>Materiały i cel</a:t>
            </a:r>
            <a:endParaRPr lang="pl-PL" dirty="0"/>
          </a:p>
        </p:txBody>
      </p:sp>
      <p:sp>
        <p:nvSpPr>
          <p:cNvPr id="15" name="Numer slajdu — symbol zastępczy 14">
            <a:extLst>
              <a:ext uri="{FF2B5EF4-FFF2-40B4-BE49-F238E27FC236}">
                <a16:creationId xmlns:a16="http://schemas.microsoft.com/office/drawing/2014/main" xmlns="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2</a:t>
            </a:fld>
            <a:endParaRPr lang="pl-PL"/>
          </a:p>
        </p:txBody>
      </p:sp>
      <p:sp>
        <p:nvSpPr>
          <p:cNvPr id="11" name="Tytuł 1">
            <a:extLst>
              <a:ext uri="{FF2B5EF4-FFF2-40B4-BE49-F238E27FC236}">
                <a16:creationId xmlns:a16="http://schemas.microsoft.com/office/drawing/2014/main" xmlns="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80" y="4621425"/>
            <a:ext cx="7233893" cy="430006"/>
          </a:xfrm>
        </p:spPr>
        <p:txBody>
          <a:bodyPr rtlCol="0"/>
          <a:lstStyle/>
          <a:p>
            <a:r>
              <a:rPr sz="1400" smtClean="0">
                <a:hlinkClick r:id="rId5"/>
              </a:rPr>
              <a:t>https://www.kaggle.com/lava18/google-play-store-apps?select=googleplaystore_user_reviews.csv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xmlns="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xmlns="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pl-PL"/>
              <a:t>Wstęp</a:t>
            </a:r>
            <a:endParaRPr lang="pl-PL" dirty="0"/>
          </a:p>
        </p:txBody>
      </p:sp>
      <p:pic>
        <p:nvPicPr>
          <p:cNvPr id="18" name="Obraz — symbol zastępczy 17" descr="Grupa osób siedzących przy stole">
            <a:extLst>
              <a:ext uri="{FF2B5EF4-FFF2-40B4-BE49-F238E27FC236}">
                <a16:creationId xmlns:a16="http://schemas.microsoft.com/office/drawing/2014/main" xmlns="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Obraz — symbol zastępczy 19" descr="Cyfrowe tło punktów danych">
            <a:extLst>
              <a:ext uri="{FF2B5EF4-FFF2-40B4-BE49-F238E27FC236}">
                <a16:creationId xmlns:a16="http://schemas.microsoft.com/office/drawing/2014/main" xmlns="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Obraz — symbol zastępczy 24" descr="Ekran wykresu cyfrowego">
            <a:extLst>
              <a:ext uri="{FF2B5EF4-FFF2-40B4-BE49-F238E27FC236}">
                <a16:creationId xmlns:a16="http://schemas.microsoft.com/office/drawing/2014/main" xmlns="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xmlns="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xmlns="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xmlns="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3</a:t>
            </a:fld>
            <a:endParaRPr lang="pl-PL"/>
          </a:p>
        </p:txBody>
      </p:sp>
      <p:pic>
        <p:nvPicPr>
          <p:cNvPr id="23" name="Obraz — symbol zastępczy 22" descr="Osoba rysująca na białej tablicy">
            <a:extLst>
              <a:ext uri="{FF2B5EF4-FFF2-40B4-BE49-F238E27FC236}">
                <a16:creationId xmlns:a16="http://schemas.microsoft.com/office/drawing/2014/main" xmlns="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Zawartość — symbol zastępczy 11">
            <a:extLst>
              <a:ext uri="{FF2B5EF4-FFF2-40B4-BE49-F238E27FC236}">
                <a16:creationId xmlns:a16="http://schemas.microsoft.com/office/drawing/2014/main" xmlns="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64783" y="4508500"/>
            <a:ext cx="6319192" cy="1563688"/>
          </a:xfrm>
          <a:noFill/>
        </p:spPr>
        <p:txBody>
          <a:bodyPr rtlCol="0">
            <a:noAutofit/>
          </a:bodyPr>
          <a:lstStyle/>
          <a:p>
            <a:pPr rtl="0"/>
            <a:r>
              <a:rPr lang="pl-PL" sz="1700" dirty="0"/>
              <a:t>W programie PowerPoint możesz tworzyć prezentacje i udostępniać je innym osobom, niezależnie od tego, gdzie się znajdują. Tutaj wpisz jakiś tekst, aby rozpocząć. Do tego szablonu można również dodawać obrazy, grafiki i klipy wideo. Zapisuj prezentacje w usłudze OneDrive i uzyskuj do nich dostęp z komputera, tabletu lub telefonu. </a:t>
            </a:r>
          </a:p>
        </p:txBody>
      </p:sp>
    </p:spTree>
    <p:extLst>
      <p:ext uri="{BB962C8B-B14F-4D97-AF65-F5344CB8AC3E}">
        <p14:creationId xmlns:p14="http://schemas.microsoft.com/office/powerpoint/2010/main" xmlns="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wolny kształt: Kształt 33">
            <a:extLst>
              <a:ext uri="{FF2B5EF4-FFF2-40B4-BE49-F238E27FC236}">
                <a16:creationId xmlns:a16="http://schemas.microsoft.com/office/drawing/2014/main" xmlns="" id="{82184FF4-7029-4ED7-813A-192E606087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:a16="http://schemas.microsoft.com/office/drawing/2014/main" xmlns="" id="{AAA7AB09-557C-41AD-9113-FF9F68FA1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xmlns="" id="{EF99ECAA-1F11-4937-BBA6-51935AB44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40" name="Grupa 39">
            <a:extLst>
              <a:ext uri="{FF2B5EF4-FFF2-40B4-BE49-F238E27FC236}">
                <a16:creationId xmlns:a16="http://schemas.microsoft.com/office/drawing/2014/main" xmlns="" id="{79DE9FAB-6BBA-4CFE-B67D-77B47F01EC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xmlns="" id="{79FAC916-D9BB-4794-81B4-7C47C67E85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xmlns="" id="{B5CA2231-7A65-4D16-8400-A210CC41DB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43" name="Owal 42">
              <a:extLst>
                <a:ext uri="{FF2B5EF4-FFF2-40B4-BE49-F238E27FC236}">
                  <a16:creationId xmlns:a16="http://schemas.microsoft.com/office/drawing/2014/main" xmlns="" id="{4B089C8C-B82B-4704-88E2-E857A5E21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44" name="Owal 43">
              <a:extLst>
                <a:ext uri="{FF2B5EF4-FFF2-40B4-BE49-F238E27FC236}">
                  <a16:creationId xmlns:a16="http://schemas.microsoft.com/office/drawing/2014/main" xmlns="" id="{434B90C8-5B4D-456E-AD99-80EF748FD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 useBgFill="1">
        <p:nvSpPr>
          <p:cNvPr id="46" name="Prostokąt 45">
            <a:extLst>
              <a:ext uri="{FF2B5EF4-FFF2-40B4-BE49-F238E27FC236}">
                <a16:creationId xmlns:a16="http://schemas.microsoft.com/office/drawing/2014/main" xmlns="" id="{1DB043B4-68C6-45B9-82AC-A5800EADB8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pic>
        <p:nvPicPr>
          <p:cNvPr id="8" name="Obraz — symbol zastępczy 7" descr="Cyfrowe tło punktów danych">
            <a:extLst>
              <a:ext uri="{FF2B5EF4-FFF2-40B4-BE49-F238E27FC236}">
                <a16:creationId xmlns:a16="http://schemas.microsoft.com/office/drawing/2014/main" xmlns="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Prostokąt 47">
            <a:extLst>
              <a:ext uri="{FF2B5EF4-FFF2-40B4-BE49-F238E27FC236}">
                <a16:creationId xmlns:a16="http://schemas.microsoft.com/office/drawing/2014/main" xmlns="" id="{3C64A91D-E535-4C24-A0E3-96A3810E3F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50" name="Prostokąt 49">
            <a:extLst>
              <a:ext uri="{FF2B5EF4-FFF2-40B4-BE49-F238E27FC236}">
                <a16:creationId xmlns:a16="http://schemas.microsoft.com/office/drawing/2014/main" xmlns="" id="{26FC4867-BA3E-4F8E-AB23-684F34DF3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5" name="Tytuł 14">
            <a:extLst>
              <a:ext uri="{FF2B5EF4-FFF2-40B4-BE49-F238E27FC236}">
                <a16:creationId xmlns:a16="http://schemas.microsoft.com/office/drawing/2014/main" xmlns="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l-PL" sz="6400" kern="1200" dirty="0">
                <a:solidFill>
                  <a:schemeClr val="tx1"/>
                </a:solidFill>
                <a:ea typeface="+mj-ea"/>
                <a:cs typeface="+mj-cs"/>
              </a:rPr>
              <a:t>Temat pierwszy</a:t>
            </a:r>
          </a:p>
        </p:txBody>
      </p:sp>
      <p:sp>
        <p:nvSpPr>
          <p:cNvPr id="16" name="Podtytuł 15">
            <a:extLst>
              <a:ext uri="{FF2B5EF4-FFF2-40B4-BE49-F238E27FC236}">
                <a16:creationId xmlns:a16="http://schemas.microsoft.com/office/drawing/2014/main" xmlns="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l-PL" kern="1200">
                <a:latin typeface="+mn-lt"/>
                <a:ea typeface="+mn-ea"/>
                <a:cs typeface="+mn-cs"/>
              </a:rPr>
              <a:t>Podtytuł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xmlns="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xmlns="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xmlns="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xmlns="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/>
              <a:t>Wykres</a:t>
            </a:r>
          </a:p>
        </p:txBody>
      </p:sp>
      <p:graphicFrame>
        <p:nvGraphicFramePr>
          <p:cNvPr id="11" name="Zawartość — symbol zastępczy 10" descr="Wykres słupkowy — symbol zastępczy ">
            <a:extLst>
              <a:ext uri="{FF2B5EF4-FFF2-40B4-BE49-F238E27FC236}">
                <a16:creationId xmlns:a16="http://schemas.microsoft.com/office/drawing/2014/main" xmlns="" id="{E4A6D503-95F0-4FD3-86D4-D1170C6E2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24207121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xmlns="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xmlns="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xmlns="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/>
              <a:t>Tabela</a:t>
            </a:r>
          </a:p>
        </p:txBody>
      </p:sp>
      <p:graphicFrame>
        <p:nvGraphicFramePr>
          <p:cNvPr id="13" name="Tabela 13">
            <a:extLst>
              <a:ext uri="{FF2B5EF4-FFF2-40B4-BE49-F238E27FC236}">
                <a16:creationId xmlns:a16="http://schemas.microsoft.com/office/drawing/2014/main" xmlns="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331562790"/>
              </p:ext>
            </p:extLst>
          </p:nvPr>
        </p:nvGraphicFramePr>
        <p:xfrm>
          <a:off x="550863" y="2112963"/>
          <a:ext cx="11090275" cy="24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8055">
                  <a:extLst>
                    <a:ext uri="{9D8B030D-6E8A-4147-A177-3AD203B41FA5}">
                      <a16:colId xmlns:a16="http://schemas.microsoft.com/office/drawing/2014/main" xmlns="" val="562691606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xmlns="" val="3970149589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xmlns="" val="155228726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xmlns="" val="363758354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xmlns="" val="1751413396"/>
                    </a:ext>
                  </a:extLst>
                </a:gridCol>
              </a:tblGrid>
              <a:tr h="493344">
                <a:tc>
                  <a:txBody>
                    <a:bodyPr/>
                    <a:lstStyle/>
                    <a:p>
                      <a:pPr algn="ctr" rtl="0"/>
                      <a:endParaRPr lang="pl-PL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/>
                        <a:t>Kategoria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/>
                        <a:t>Kategoria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/>
                        <a:t>Kategoria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/>
                        <a:t>Kategoria 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30021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pl-PL">
                          <a:solidFill>
                            <a:schemeClr val="tx1"/>
                          </a:solidFill>
                        </a:rPr>
                        <a:t>Pozycja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>
                          <a:solidFill>
                            <a:schemeClr val="tx1"/>
                          </a:solidFill>
                        </a:rPr>
                        <a:t>4,5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>
                          <a:solidFill>
                            <a:schemeClr val="tx1"/>
                          </a:solidFill>
                        </a:rPr>
                        <a:t>2,3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>
                          <a:solidFill>
                            <a:schemeClr val="tx1"/>
                          </a:solidFill>
                        </a:rPr>
                        <a:t>1,7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26115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pl-PL">
                          <a:solidFill>
                            <a:schemeClr val="tx1"/>
                          </a:solidFill>
                        </a:rPr>
                        <a:t>Pozycja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>
                          <a:solidFill>
                            <a:schemeClr val="tx1"/>
                          </a:solidFill>
                        </a:rPr>
                        <a:t>3,2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>
                          <a:solidFill>
                            <a:schemeClr val="tx1"/>
                          </a:solidFill>
                        </a:rPr>
                        <a:t>5,1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>
                          <a:solidFill>
                            <a:schemeClr val="tx1"/>
                          </a:solidFill>
                        </a:rPr>
                        <a:t>4,4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8091579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pl-PL">
                          <a:solidFill>
                            <a:schemeClr val="tx1"/>
                          </a:solidFill>
                        </a:rPr>
                        <a:t>Pozycja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>
                          <a:solidFill>
                            <a:schemeClr val="tx1"/>
                          </a:solidFill>
                        </a:rPr>
                        <a:t>2,1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>
                          <a:solidFill>
                            <a:schemeClr val="tx1"/>
                          </a:solidFill>
                        </a:rPr>
                        <a:t>1,7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>
                          <a:solidFill>
                            <a:schemeClr val="tx1"/>
                          </a:solidFill>
                        </a:rPr>
                        <a:t>2,5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>
                          <a:solidFill>
                            <a:schemeClr val="tx1"/>
                          </a:solidFill>
                        </a:rPr>
                        <a:t>2,8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96691047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pl-PL">
                          <a:solidFill>
                            <a:schemeClr val="tx1"/>
                          </a:solidFill>
                        </a:rPr>
                        <a:t>Pozycja 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>
                          <a:solidFill>
                            <a:schemeClr val="tx1"/>
                          </a:solidFill>
                        </a:rPr>
                        <a:t>4,5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>
                          <a:solidFill>
                            <a:schemeClr val="tx1"/>
                          </a:solidFill>
                        </a:rPr>
                        <a:t>2,2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>
                          <a:solidFill>
                            <a:schemeClr val="tx1"/>
                          </a:solidFill>
                        </a:rPr>
                        <a:t>1,7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21269701"/>
                  </a:ext>
                </a:extLst>
              </a:tr>
            </a:tbl>
          </a:graphicData>
        </a:graphic>
      </p:graphicFrame>
      <p:sp>
        <p:nvSpPr>
          <p:cNvPr id="14" name="Data — symbol zastępczy 13">
            <a:extLst>
              <a:ext uri="{FF2B5EF4-FFF2-40B4-BE49-F238E27FC236}">
                <a16:creationId xmlns:a16="http://schemas.microsoft.com/office/drawing/2014/main" xmlns="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15" name="Stopka — symbol zastępczy 14">
            <a:extLst>
              <a:ext uri="{FF2B5EF4-FFF2-40B4-BE49-F238E27FC236}">
                <a16:creationId xmlns:a16="http://schemas.microsoft.com/office/drawing/2014/main" xmlns="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16" name="Numer slajdu — symbol zastępczy 15">
            <a:extLst>
              <a:ext uri="{FF2B5EF4-FFF2-40B4-BE49-F238E27FC236}">
                <a16:creationId xmlns:a16="http://schemas.microsoft.com/office/drawing/2014/main" xmlns="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49694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3">
            <a:extLst>
              <a:ext uri="{FF2B5EF4-FFF2-40B4-BE49-F238E27FC236}">
                <a16:creationId xmlns:a16="http://schemas.microsoft.com/office/drawing/2014/main" xmlns="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rtlCol="0">
            <a:noAutofit/>
          </a:bodyPr>
          <a:lstStyle/>
          <a:p>
            <a:pPr rtl="0"/>
            <a:r>
              <a:rPr lang="pl-PL" sz="3600" dirty="0"/>
              <a:t>Najlepszym sposobem na rozpoczęcie jest skończenie </a:t>
            </a:r>
            <a:br>
              <a:rPr lang="pl-PL" sz="3600" dirty="0"/>
            </a:br>
            <a:r>
              <a:rPr lang="pl-PL" sz="3600" dirty="0"/>
              <a:t>z mówieniem </a:t>
            </a:r>
            <a:br>
              <a:rPr lang="pl-PL" sz="3600" dirty="0"/>
            </a:br>
            <a:r>
              <a:rPr lang="pl-PL" sz="3600" dirty="0"/>
              <a:t>i przystąpienie </a:t>
            </a:r>
            <a:br>
              <a:rPr lang="pl-PL" sz="3600" dirty="0"/>
            </a:br>
            <a:r>
              <a:rPr lang="pl-PL" sz="3600" dirty="0"/>
              <a:t>do działania.</a:t>
            </a:r>
          </a:p>
        </p:txBody>
      </p:sp>
      <p:sp>
        <p:nvSpPr>
          <p:cNvPr id="15" name="Zawartość — symbol zastępczy 14">
            <a:extLst>
              <a:ext uri="{FF2B5EF4-FFF2-40B4-BE49-F238E27FC236}">
                <a16:creationId xmlns:a16="http://schemas.microsoft.com/office/drawing/2014/main" xmlns="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/>
          <a:lstStyle/>
          <a:p>
            <a:pPr rtl="0"/>
            <a:r>
              <a:rPr lang="pl-PL" dirty="0"/>
              <a:t>Walt Disney</a:t>
            </a:r>
          </a:p>
          <a:p>
            <a:pPr rtl="0"/>
            <a:endParaRPr lang="pl-PL" dirty="0"/>
          </a:p>
        </p:txBody>
      </p:sp>
      <p:pic>
        <p:nvPicPr>
          <p:cNvPr id="18" name="Obraz — symbol zastępczy 17" descr="Osoba rysująca na białej tablicy">
            <a:extLst>
              <a:ext uri="{FF2B5EF4-FFF2-40B4-BE49-F238E27FC236}">
                <a16:creationId xmlns:a16="http://schemas.microsoft.com/office/drawing/2014/main" xmlns="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5535809" y="656633"/>
            <a:ext cx="5132388" cy="5132388"/>
          </a:xfrm>
        </p:spPr>
      </p:pic>
      <p:sp>
        <p:nvSpPr>
          <p:cNvPr id="19" name="Data — symbol zastępczy 18">
            <a:extLst>
              <a:ext uri="{FF2B5EF4-FFF2-40B4-BE49-F238E27FC236}">
                <a16:creationId xmlns:a16="http://schemas.microsoft.com/office/drawing/2014/main" xmlns="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20" name="Stopka — symbol zastępczy 19">
            <a:extLst>
              <a:ext uri="{FF2B5EF4-FFF2-40B4-BE49-F238E27FC236}">
                <a16:creationId xmlns:a16="http://schemas.microsoft.com/office/drawing/2014/main" xmlns="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21" name="Numer slajdu — symbol zastępczy 20">
            <a:extLst>
              <a:ext uri="{FF2B5EF4-FFF2-40B4-BE49-F238E27FC236}">
                <a16:creationId xmlns:a16="http://schemas.microsoft.com/office/drawing/2014/main" xmlns="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9551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xmlns="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 rtlCol="0"/>
          <a:lstStyle/>
          <a:p>
            <a:pPr rtl="0"/>
            <a:r>
              <a:rPr lang="pl-PL"/>
              <a:t>Zespół</a:t>
            </a:r>
          </a:p>
        </p:txBody>
      </p:sp>
      <p:pic>
        <p:nvPicPr>
          <p:cNvPr id="17" name="Obraz — symbol zastępczy 16" descr="Uśmiechnięty mężczyzna w biurze">
            <a:extLst>
              <a:ext uri="{FF2B5EF4-FFF2-40B4-BE49-F238E27FC236}">
                <a16:creationId xmlns:a16="http://schemas.microsoft.com/office/drawing/2014/main" xmlns="" id="{05ED5B1E-974F-476C-A3C9-572D3602E9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1078992" y="2074979"/>
            <a:ext cx="1691640" cy="1267097"/>
          </a:xfrm>
        </p:spPr>
      </p:pic>
      <p:pic>
        <p:nvPicPr>
          <p:cNvPr id="36" name="Obraz — symbol zastępczy 35" descr="Uśmiechnięta pani w biurze">
            <a:extLst>
              <a:ext uri="{FF2B5EF4-FFF2-40B4-BE49-F238E27FC236}">
                <a16:creationId xmlns:a16="http://schemas.microsoft.com/office/drawing/2014/main" xmlns="" id="{F3CCCCDF-EA66-4F5E-98F3-A05239CBBAC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tretch>
            <a:fillRect/>
          </a:stretch>
        </p:blipFill>
        <p:spPr>
          <a:xfrm>
            <a:off x="3838384" y="2074979"/>
            <a:ext cx="1691640" cy="1267097"/>
          </a:xfrm>
        </p:spPr>
      </p:pic>
      <p:pic>
        <p:nvPicPr>
          <p:cNvPr id="38" name="Obraz — symbol zastępczy 37" descr="Pani w biurze uśmiechająca się do aparatu&#10;">
            <a:extLst>
              <a:ext uri="{FF2B5EF4-FFF2-40B4-BE49-F238E27FC236}">
                <a16:creationId xmlns:a16="http://schemas.microsoft.com/office/drawing/2014/main" xmlns="" id="{8A6BB597-41F4-432E-8432-8F39511B294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tretch>
            <a:fillRect/>
          </a:stretch>
        </p:blipFill>
        <p:spPr>
          <a:xfrm>
            <a:off x="9388700" y="2077646"/>
            <a:ext cx="1691640" cy="1267097"/>
          </a:xfrm>
        </p:spPr>
      </p:pic>
      <p:pic>
        <p:nvPicPr>
          <p:cNvPr id="40" name="Obraz — symbol zastępczy 39" descr="Uśmiechnięty mężczyzna z brodą">
            <a:extLst>
              <a:ext uri="{FF2B5EF4-FFF2-40B4-BE49-F238E27FC236}">
                <a16:creationId xmlns:a16="http://schemas.microsoft.com/office/drawing/2014/main" xmlns="" id="{76B2FC80-9F3B-46D8-94D9-882D90A858F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tretch>
            <a:fillRect/>
          </a:stretch>
        </p:blipFill>
        <p:spPr>
          <a:xfrm>
            <a:off x="6684703" y="2083216"/>
            <a:ext cx="1691640" cy="1267097"/>
          </a:xfrm>
        </p:spPr>
      </p:pic>
      <p:sp>
        <p:nvSpPr>
          <p:cNvPr id="41" name="Tekst — symbol zastępczy 40">
            <a:extLst>
              <a:ext uri="{FF2B5EF4-FFF2-40B4-BE49-F238E27FC236}">
                <a16:creationId xmlns:a16="http://schemas.microsoft.com/office/drawing/2014/main" xmlns="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3795" y="3781425"/>
            <a:ext cx="2082736" cy="365760"/>
          </a:xfrm>
        </p:spPr>
        <p:txBody>
          <a:bodyPr rtlCol="0"/>
          <a:lstStyle/>
          <a:p>
            <a:pPr algn="ctr" rtl="0"/>
            <a:r>
              <a:rPr lang="pl-PL" dirty="0" smtClean="0"/>
              <a:t>Andrzej</a:t>
            </a:r>
            <a:endParaRPr lang="pl-PL" dirty="0"/>
          </a:p>
        </p:txBody>
      </p:sp>
      <p:sp>
        <p:nvSpPr>
          <p:cNvPr id="43" name="Tekst — symbol zastępczy 42">
            <a:extLst>
              <a:ext uri="{FF2B5EF4-FFF2-40B4-BE49-F238E27FC236}">
                <a16:creationId xmlns:a16="http://schemas.microsoft.com/office/drawing/2014/main" xmlns="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00529" y="3781425"/>
            <a:ext cx="2188570" cy="365760"/>
          </a:xfrm>
        </p:spPr>
        <p:txBody>
          <a:bodyPr rtlCol="0"/>
          <a:lstStyle/>
          <a:p>
            <a:pPr algn="ctr" rtl="0"/>
            <a:r>
              <a:rPr lang="pl-PL" dirty="0" err="1" smtClean="0"/>
              <a:t>Martinas</a:t>
            </a:r>
            <a:endParaRPr lang="pl-PL" dirty="0"/>
          </a:p>
        </p:txBody>
      </p:sp>
      <p:sp>
        <p:nvSpPr>
          <p:cNvPr id="45" name="Tekst — symbol zastępczy 44">
            <a:extLst>
              <a:ext uri="{FF2B5EF4-FFF2-40B4-BE49-F238E27FC236}">
                <a16:creationId xmlns:a16="http://schemas.microsoft.com/office/drawing/2014/main" xmlns="" id="{FE5CD03B-066A-46AF-8FB8-E8A78074AB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00484" y="3781425"/>
            <a:ext cx="2235844" cy="365760"/>
          </a:xfrm>
        </p:spPr>
        <p:txBody>
          <a:bodyPr rtlCol="0"/>
          <a:lstStyle/>
          <a:p>
            <a:pPr algn="ctr" rtl="0"/>
            <a:r>
              <a:rPr lang="pl-PL" dirty="0" smtClean="0"/>
              <a:t>Patryk</a:t>
            </a:r>
            <a:endParaRPr lang="pl-PL" dirty="0"/>
          </a:p>
        </p:txBody>
      </p:sp>
      <p:sp>
        <p:nvSpPr>
          <p:cNvPr id="47" name="Tekst — symbol zastępczy 46">
            <a:extLst>
              <a:ext uri="{FF2B5EF4-FFF2-40B4-BE49-F238E27FC236}">
                <a16:creationId xmlns:a16="http://schemas.microsoft.com/office/drawing/2014/main" xmlns="" id="{F4640D91-CB97-4FCC-8FEF-F4B22B844DC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75215" y="3787288"/>
            <a:ext cx="2227120" cy="365760"/>
          </a:xfrm>
        </p:spPr>
        <p:txBody>
          <a:bodyPr rtlCol="0"/>
          <a:lstStyle/>
          <a:p>
            <a:pPr algn="ctr" rtl="0"/>
            <a:r>
              <a:rPr lang="pl-PL" dirty="0" smtClean="0"/>
              <a:t>Sebastian</a:t>
            </a:r>
            <a:endParaRPr lang="pl-PL" dirty="0"/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xmlns="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xmlns="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xmlns="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97987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xmlns="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/>
              <a:t>Oś czasu</a:t>
            </a:r>
          </a:p>
        </p:txBody>
      </p:sp>
      <p:graphicFrame>
        <p:nvGraphicFramePr>
          <p:cNvPr id="4" name="Zawartość — symbol zastępczy 3" descr="Oś czasu — symbol zastępczy grafiki SmartArt ">
            <a:extLst>
              <a:ext uri="{FF2B5EF4-FFF2-40B4-BE49-F238E27FC236}">
                <a16:creationId xmlns:a16="http://schemas.microsoft.com/office/drawing/2014/main" xmlns="" id="{93897051-DA8D-4072-A594-51769F8D5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64065309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xmlns="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7" name="Stopka — symbol zastępczy 6">
            <a:extLst>
              <a:ext uri="{FF2B5EF4-FFF2-40B4-BE49-F238E27FC236}">
                <a16:creationId xmlns:a16="http://schemas.microsoft.com/office/drawing/2014/main" xmlns="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xmlns="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62463006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74514441.tgt.Office_50301113_TF33713516_Win32_OJ112196127" id="{13F340DD-E820-4A45-AE8D-F68A3FDA2EBD}" vid="{E10BDB70-DE34-4756-8F2F-575C338F3077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{07CE5612-38C7-492D-B9AB-5CB82B8EF9C8}tf33713516_win32</Template>
  <TotalTime>41</TotalTime>
  <Words>659</Words>
  <Application>Microsoft Office PowerPoint</Application>
  <PresentationFormat>Niestandardowy</PresentationFormat>
  <Paragraphs>142</Paragraphs>
  <Slides>13</Slides>
  <Notes>8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3DFloatVTI</vt:lpstr>
      <vt:lpstr>Aplikacja Mobilna  - twoje szanse na sukces!</vt:lpstr>
      <vt:lpstr>https://www.kaggle.com/lava18/google-play-store-apps?select=googleplaystore_user_reviews.csv</vt:lpstr>
      <vt:lpstr>Wstęp</vt:lpstr>
      <vt:lpstr>Temat pierwszy</vt:lpstr>
      <vt:lpstr>Wykres</vt:lpstr>
      <vt:lpstr>Tabela</vt:lpstr>
      <vt:lpstr>Najlepszym sposobem na rozpoczęcie jest skończenie  z mówieniem  i przystąpienie  do działania.</vt:lpstr>
      <vt:lpstr>Zespół</vt:lpstr>
      <vt:lpstr>Oś czasu</vt:lpstr>
      <vt:lpstr>Zawartość </vt:lpstr>
      <vt:lpstr>Zawartość 2 </vt:lpstr>
      <vt:lpstr>Podsumowanie</vt:lpstr>
      <vt:lpstr>Dziękujemy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 prezentacji</dc:title>
  <dc:creator>Sebastian Piasecki</dc:creator>
  <cp:lastModifiedBy>AMD</cp:lastModifiedBy>
  <cp:revision>2</cp:revision>
  <dcterms:created xsi:type="dcterms:W3CDTF">2022-03-13T15:30:16Z</dcterms:created>
  <dcterms:modified xsi:type="dcterms:W3CDTF">2022-03-24T17:28:58Z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