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9f4496c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9f4496c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9574495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957449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9574495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9574495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574495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9574495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a0a861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8a0a861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a0a861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8a0a861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0a861f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8a0a861f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9f4496c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9f4496c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US Primaries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Recommendations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53900" y="4157625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Target states, where it’s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easiest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to win votes and the gap to close is below 5pp.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0" y="2200050"/>
            <a:ext cx="8839204" cy="141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95500" y="762325"/>
            <a:ext cx="6352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recommendation is to target states where voter gap is easiest to close, and which have indicators correlating with Democrat majority states. See list below.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Agenda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Problem statement &amp; meeting purpose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overview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Gaps reconciliation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Results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Conclusions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Recommendations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153175" y="22432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Background &amp; Meeting Purpose</a:t>
            </a:r>
            <a:endParaRPr sz="2400"/>
          </a:p>
        </p:txBody>
      </p:sp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392325" y="1250600"/>
            <a:ext cx="7613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was given a task to analyze demographics impact on 2016 US Primary elections.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Primary elections, often abbreviated to primaries, are a process by which voters can indicate their preference for their party's candidate, or a candidate in general, in an upcoming general election, local election, or by-election.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analyzed correlation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 number of social factors and Republican vs Democrat vote ratio.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53900" y="4246800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Purpose of the meeting is to get board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concurrence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with presented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recommendations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153175" y="22432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overview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50" y="609100"/>
            <a:ext cx="19145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6618875" y="908650"/>
            <a:ext cx="1549500" cy="459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156" y="1713875"/>
            <a:ext cx="2555906" cy="1019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550" y="2337951"/>
            <a:ext cx="3308149" cy="928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7"/>
          <p:cNvSpPr txBox="1"/>
          <p:nvPr/>
        </p:nvSpPr>
        <p:spPr>
          <a:xfrm>
            <a:off x="153175" y="908650"/>
            <a:ext cx="4881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 data consists of 3 tables: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County_Facts - List of Demographics Stats presented as percent and absolute values for States and Counties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County_Facts_Dictionary - Description of Demographics Stats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Primary_Results - Number of votes for Republican and Democrat candidates presented for each State and County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simplicity data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gathered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post processed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show only Republican vs Democrat voters and aggregated for States.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53900" y="4246800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Data was post processed to show  Republican vs Democrat voters to draw conclusions.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153175" y="22432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Gaps reconciliation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04600" y="963300"/>
            <a:ext cx="4996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345 counties presented in County_Facts that are not reflected in Primary_Results. There is no voting data for 345 counties.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1419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counties presented in Primary_Results that are not reflected in County_Facts. There are no demographics stats for 1419 counties with voting data.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shows that gaps represent ~11% of missing county facts, that are used for analysis.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Gaps do not follow any pattern and do not adversely affect the statistical significance of conclusions.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53900" y="4246800"/>
            <a:ext cx="85224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Gaps do not have an appreciable impact on conclusions and recommendations.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74" y="744674"/>
            <a:ext cx="3409197" cy="1315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8"/>
          <p:cNvSpPr txBox="1"/>
          <p:nvPr/>
        </p:nvSpPr>
        <p:spPr>
          <a:xfrm>
            <a:off x="5581675" y="364350"/>
            <a:ext cx="327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Counties that don’t have voting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53900" y="4293200"/>
            <a:ext cx="85224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Percent votes are related to Democrat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votes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, which represent Democrat/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Republican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vote ratio.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688"/>
            <a:ext cx="8839202" cy="2721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16175" y="743900"/>
            <a:ext cx="3497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State_abbrevitaion joins primary results and demographics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777425" y="1366325"/>
            <a:ext cx="236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3036300" y="1281325"/>
            <a:ext cx="3219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516175" y="2183100"/>
            <a:ext cx="34977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Percent_votes are displayed in relation 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Democrat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votes, Republican votes are 1-Democrat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062600" y="1463500"/>
            <a:ext cx="2137800" cy="615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632750" y="452325"/>
            <a:ext cx="3497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Demographic facts are presented as % value per state for selected stats.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4408725" y="1232700"/>
            <a:ext cx="42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4408725" y="941250"/>
            <a:ext cx="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53900" y="4157625"/>
            <a:ext cx="85224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Biggest pro democrat correlation is with % of people of color, living conditions and women empowerment.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Surprisingly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native american population tend to vote red. This might be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correlated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with gambling industry which is tax averse.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38" y="822275"/>
            <a:ext cx="5159417" cy="31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38600" y="54275"/>
            <a:ext cx="883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53900" y="4157625"/>
            <a:ext cx="85224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Biggest pro democrat correlation is with % of people of color, living conditions and women empowerment. Surprisingly native american population tend to vote red, which might be correletad with gambling industry for which republican present more lax attitude.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35050" y="1293775"/>
            <a:ext cx="6352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Democrat votes have strongest correlations with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women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owned firearms and housing conditions.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Republican votes have strongest correlation with %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young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people, native americans, white people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course of action would be to target swing states with stats that are most in line with the observed correlation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