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E07BAE8-630E-48FB-8774-332EED528F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Weather_stats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8316A0E-2A05-4016-BAA1-39957458CB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10.12.2022 20:34:38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3B6D628-CE8D-4D36-B6B3-BE0741DE3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2022-12-10T19:34:38Z</dcterms:created>
  <dcterms:modified xsi:type="dcterms:W3CDTF">2022-12-10T19:34:38Z</dcterms:modified>
</cp:coreProperties>
</file>