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-42" y="-11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7E8-4706-4E22-A20A-7B7F727D9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Generatory liczb</a:t>
            </a:r>
            <a:br>
              <a:rPr lang="pl-PL" dirty="0"/>
            </a:br>
            <a:r>
              <a:rPr lang="pl-PL" dirty="0"/>
              <a:t> </a:t>
            </a:r>
            <a:br>
              <a:rPr lang="pl-PL" dirty="0"/>
            </a:br>
            <a:r>
              <a:rPr lang="pl-PL" i="1" dirty="0"/>
              <a:t>Opóźniony generator Fibonacciego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72292-3F2A-4DFC-8C75-334726623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312" y="4541605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dirty="0"/>
              <a:t>Team delta :</a:t>
            </a:r>
          </a:p>
          <a:p>
            <a:pPr algn="r"/>
            <a:r>
              <a:rPr lang="pl-PL" dirty="0"/>
              <a:t>Kamil Berliński</a:t>
            </a:r>
          </a:p>
          <a:p>
            <a:pPr algn="r"/>
            <a:r>
              <a:rPr lang="pl-PL" dirty="0"/>
              <a:t>Bartek Płonkowski</a:t>
            </a:r>
          </a:p>
          <a:p>
            <a:pPr algn="r"/>
            <a:r>
              <a:rPr lang="pl-PL" dirty="0"/>
              <a:t>Magdalena Wielobob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543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46D3-AC9C-4234-893F-2C60174F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ciąg fibonacciego?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DEF7-5C4F-4F2B-B769-793C0518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Są to sumy dwóch poprzednich liczb</a:t>
            </a:r>
          </a:p>
          <a:p>
            <a:r>
              <a:rPr lang="pl-PL" dirty="0"/>
              <a:t>Umownie wyrazem zerowym jest liczba 0, a wyrazem pierwszym jest 1 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9787-D570-4AB5-9B48-5466254A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48" y="4164115"/>
            <a:ext cx="10042263" cy="7405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DE7FAC-774D-40CC-984B-17AACACE6D45}"/>
              </a:ext>
            </a:extLst>
          </p:cNvPr>
          <p:cNvSpPr/>
          <p:nvPr/>
        </p:nvSpPr>
        <p:spPr>
          <a:xfrm rot="9054781">
            <a:off x="3447540" y="3993378"/>
            <a:ext cx="2806220" cy="1110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899CB5-5470-492D-9C73-9E34A6AA06A2}"/>
              </a:ext>
            </a:extLst>
          </p:cNvPr>
          <p:cNvSpPr/>
          <p:nvPr/>
        </p:nvSpPr>
        <p:spPr>
          <a:xfrm rot="9558263">
            <a:off x="4348824" y="4010017"/>
            <a:ext cx="3764926" cy="1103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4217722-399E-4B17-A91A-1458CA75621A}"/>
              </a:ext>
            </a:extLst>
          </p:cNvPr>
          <p:cNvSpPr/>
          <p:nvPr/>
        </p:nvSpPr>
        <p:spPr>
          <a:xfrm rot="5400000">
            <a:off x="3612198" y="4757893"/>
            <a:ext cx="396626" cy="6912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9442A-2364-4C88-AB84-C1567BC10AE2}"/>
              </a:ext>
            </a:extLst>
          </p:cNvPr>
          <p:cNvSpPr txBox="1"/>
          <p:nvPr/>
        </p:nvSpPr>
        <p:spPr>
          <a:xfrm>
            <a:off x="3524521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1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3287F3-DC8D-4F51-ADC9-6A1E0C483B40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3835747" y="482914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E06C25E-5137-4D57-A9A6-5345B8A5701A}"/>
              </a:ext>
            </a:extLst>
          </p:cNvPr>
          <p:cNvSpPr/>
          <p:nvPr/>
        </p:nvSpPr>
        <p:spPr>
          <a:xfrm rot="5400000">
            <a:off x="4427336" y="4754623"/>
            <a:ext cx="396626" cy="69128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6517F-5D3A-41B0-907B-2DB49C92C2AF}"/>
              </a:ext>
            </a:extLst>
          </p:cNvPr>
          <p:cNvSpPr txBox="1"/>
          <p:nvPr/>
        </p:nvSpPr>
        <p:spPr>
          <a:xfrm>
            <a:off x="4349384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5B282AF-7588-4F09-8E23-9D0A4E2EE9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63292" y="481997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DB04D75-0BAD-4A87-812F-74EC4253812F}"/>
              </a:ext>
            </a:extLst>
          </p:cNvPr>
          <p:cNvSpPr/>
          <p:nvPr/>
        </p:nvSpPr>
        <p:spPr>
          <a:xfrm rot="5400000">
            <a:off x="5173720" y="4754623"/>
            <a:ext cx="396626" cy="6912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0D15D-2402-449B-A60E-35EF59CFE053}"/>
              </a:ext>
            </a:extLst>
          </p:cNvPr>
          <p:cNvSpPr txBox="1"/>
          <p:nvPr/>
        </p:nvSpPr>
        <p:spPr>
          <a:xfrm>
            <a:off x="5095147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3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9860E39-F798-44D0-AB28-07D64B2F63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0123" y="4813720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0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5" grpId="0" animBg="1"/>
      <p:bldP spid="16" grpId="0"/>
      <p:bldP spid="21" grpId="0" animBg="1"/>
      <p:bldP spid="22" grpId="0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C029E-14F8-4665-81FB-6964281E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71299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rgbClr val="FFFFFF"/>
                </a:solidFill>
              </a:rPr>
              <a:t>Fibonacci w Geometrii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45C746E-2CE9-48A3-8C69-3ECA70B6F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630186"/>
            <a:ext cx="6844045" cy="35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2789-A6BA-47C5-AA57-790AAFC6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Fibonacci w przyrodzie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414E5-1BF0-496D-975F-45F13B40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70" y="1852808"/>
            <a:ext cx="6209683" cy="46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283FF-F0BA-493D-A9CC-335A407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683855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rgbClr val="FFFFFF"/>
                </a:solidFill>
              </a:rPr>
              <a:t>Fibonacci w przyrodzie cd.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Znalezione obrazy dla zapytania fibonacci kawaÅ">
            <a:extLst>
              <a:ext uri="{FF2B5EF4-FFF2-40B4-BE49-F238E27FC236}">
                <a16:creationId xmlns:a16="http://schemas.microsoft.com/office/drawing/2014/main" id="{B6E8C2B1-1280-42CB-BD47-FB007524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9304" y="643467"/>
            <a:ext cx="482899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5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5" name="Rectangle 7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9E755D-5B18-4275-86F6-17F76A6D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5500060"/>
          </a:xfrm>
        </p:spPr>
        <p:txBody>
          <a:bodyPr>
            <a:normAutofit/>
          </a:bodyPr>
          <a:lstStyle/>
          <a:p>
            <a:pPr algn="ctr"/>
            <a:r>
              <a:rPr lang="pl-PL" sz="2800" i="1" dirty="0"/>
              <a:t>A co to ten Opóźniony generator Fibonacciego i do czego potrzebny???</a:t>
            </a:r>
            <a:endParaRPr lang="pl-PL" sz="2800" dirty="0"/>
          </a:p>
        </p:txBody>
      </p:sp>
      <p:pic>
        <p:nvPicPr>
          <p:cNvPr id="5125" name="Picture 2" descr="Znalezione obrazy dla zapytania nosacz zastanawia siÄ">
            <a:extLst>
              <a:ext uri="{FF2B5EF4-FFF2-40B4-BE49-F238E27FC236}">
                <a16:creationId xmlns:a16="http://schemas.microsoft.com/office/drawing/2014/main" id="{D01B456B-8BDE-493E-BA99-8A4EF3ED0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" r="1" b="23378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1291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7539-6970-4301-A2B4-B61B1AE8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976-F777-49A6-914B-12A07EC9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Generowanie przypadkowych liczb</a:t>
            </a:r>
          </a:p>
          <a:p>
            <a:endParaRPr lang="pl-PL" dirty="0"/>
          </a:p>
          <a:p>
            <a:r>
              <a:rPr lang="pl-PL" dirty="0"/>
              <a:t>Xn – wyraz obliczany</a:t>
            </a:r>
          </a:p>
          <a:p>
            <a:r>
              <a:rPr lang="pl-PL" dirty="0"/>
              <a:t>Xn-j – j-ta liczba ciągu, Xn-k – k-ta liczba ciagu</a:t>
            </a:r>
          </a:p>
          <a:p>
            <a:r>
              <a:rPr lang="pl-PL" dirty="0"/>
              <a:t>@ - dodawanie, odejmowanie, możenie etc. do wyboru</a:t>
            </a:r>
          </a:p>
          <a:p>
            <a:r>
              <a:rPr lang="pl-PL" dirty="0"/>
              <a:t>Mod m – modulo – cześć liczby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74A2-AF91-4B74-8C4D-3DC5CE3E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361" y="2933700"/>
            <a:ext cx="3086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88C-2527-4CED-9401-BA922F4E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900" y="712502"/>
            <a:ext cx="5894387" cy="1478570"/>
          </a:xfrm>
        </p:spPr>
        <p:txBody>
          <a:bodyPr anchor="b">
            <a:normAutofit/>
          </a:bodyPr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A0EEA-D968-44BF-A9A9-3224798AC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6" b="1"/>
          <a:stretch/>
        </p:blipFill>
        <p:spPr>
          <a:xfrm>
            <a:off x="1141412" y="712502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FC957-C73E-4881-ABCA-964FCC9B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00" y="4581966"/>
            <a:ext cx="5467350" cy="457200"/>
          </a:xfrm>
          <a:prstGeom prst="rect">
            <a:avLst/>
          </a:prstGeom>
        </p:spPr>
      </p:pic>
      <p:sp>
        <p:nvSpPr>
          <p:cNvPr id="87" name="Arrow: Right 86">
            <a:extLst>
              <a:ext uri="{FF2B5EF4-FFF2-40B4-BE49-F238E27FC236}">
                <a16:creationId xmlns:a16="http://schemas.microsoft.com/office/drawing/2014/main" id="{D63EDF94-258A-4485-B856-6D95DB064D3B}"/>
              </a:ext>
            </a:extLst>
          </p:cNvPr>
          <p:cNvSpPr/>
          <p:nvPr/>
        </p:nvSpPr>
        <p:spPr>
          <a:xfrm rot="4460462">
            <a:off x="3316509" y="2954722"/>
            <a:ext cx="3458278" cy="1356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1B90CBFE-38EF-40C8-BD0D-01D08903DE2C}"/>
              </a:ext>
            </a:extLst>
          </p:cNvPr>
          <p:cNvSpPr/>
          <p:nvPr/>
        </p:nvSpPr>
        <p:spPr>
          <a:xfrm rot="4123635">
            <a:off x="3443704" y="3036006"/>
            <a:ext cx="3406412" cy="1278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34FABE-CE1D-4BEF-8929-483C5F323F42}"/>
              </a:ext>
            </a:extLst>
          </p:cNvPr>
          <p:cNvSpPr/>
          <p:nvPr/>
        </p:nvSpPr>
        <p:spPr>
          <a:xfrm rot="3762888">
            <a:off x="3613356" y="3140394"/>
            <a:ext cx="3338703" cy="1080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: zakrzywiony 4">
            <a:extLst>
              <a:ext uri="{FF2B5EF4-FFF2-40B4-BE49-F238E27FC236}">
                <a16:creationId xmlns:a16="http://schemas.microsoft.com/office/drawing/2014/main" id="{907A9480-1B75-4843-A261-71EE614731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53117" y="1147481"/>
            <a:ext cx="435074" cy="157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: zakrzywiony 7">
            <a:extLst>
              <a:ext uri="{FF2B5EF4-FFF2-40B4-BE49-F238E27FC236}">
                <a16:creationId xmlns:a16="http://schemas.microsoft.com/office/drawing/2014/main" id="{EE2598CB-7212-4243-8AB5-E6AF088907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0745" y="1208015"/>
            <a:ext cx="234892" cy="97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: zakrzywiony 9">
            <a:extLst>
              <a:ext uri="{FF2B5EF4-FFF2-40B4-BE49-F238E27FC236}">
                <a16:creationId xmlns:a16="http://schemas.microsoft.com/office/drawing/2014/main" id="{81C32DC7-915D-4EEA-BFF4-D410905B8D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7867" y="1231560"/>
            <a:ext cx="97150" cy="500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: zakrzywiony 15">
            <a:extLst>
              <a:ext uri="{FF2B5EF4-FFF2-40B4-BE49-F238E27FC236}">
                <a16:creationId xmlns:a16="http://schemas.microsoft.com/office/drawing/2014/main" id="{AEB7EA42-F0C1-4710-A923-37D8BADFC131}"/>
              </a:ext>
            </a:extLst>
          </p:cNvPr>
          <p:cNvCxnSpPr>
            <a:cxnSpLocks/>
          </p:cNvCxnSpPr>
          <p:nvPr/>
        </p:nvCxnSpPr>
        <p:spPr>
          <a:xfrm>
            <a:off x="2264962" y="1226323"/>
            <a:ext cx="400544" cy="130336"/>
          </a:xfrm>
          <a:prstGeom prst="curvedConnector3">
            <a:avLst>
              <a:gd name="adj1" fmla="val 3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: zakrzywiony 23">
            <a:extLst>
              <a:ext uri="{FF2B5EF4-FFF2-40B4-BE49-F238E27FC236}">
                <a16:creationId xmlns:a16="http://schemas.microsoft.com/office/drawing/2014/main" id="{82A8778A-C417-4BD4-A524-5C4204A7D5E5}"/>
              </a:ext>
            </a:extLst>
          </p:cNvPr>
          <p:cNvCxnSpPr>
            <a:cxnSpLocks/>
          </p:cNvCxnSpPr>
          <p:nvPr/>
        </p:nvCxnSpPr>
        <p:spPr>
          <a:xfrm>
            <a:off x="2347788" y="1208014"/>
            <a:ext cx="669979" cy="154621"/>
          </a:xfrm>
          <a:prstGeom prst="curvedConnector3">
            <a:avLst>
              <a:gd name="adj1" fmla="val 7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: zakrzywiony 28">
            <a:extLst>
              <a:ext uri="{FF2B5EF4-FFF2-40B4-BE49-F238E27FC236}">
                <a16:creationId xmlns:a16="http://schemas.microsoft.com/office/drawing/2014/main" id="{30E5294D-25A1-4F42-8D4D-C11A43D540F4}"/>
              </a:ext>
            </a:extLst>
          </p:cNvPr>
          <p:cNvCxnSpPr/>
          <p:nvPr/>
        </p:nvCxnSpPr>
        <p:spPr>
          <a:xfrm>
            <a:off x="2465234" y="1099671"/>
            <a:ext cx="889788" cy="256988"/>
          </a:xfrm>
          <a:prstGeom prst="curvedConnector3">
            <a:avLst>
              <a:gd name="adj1" fmla="val 75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: zakrzywiony 65">
            <a:extLst>
              <a:ext uri="{FF2B5EF4-FFF2-40B4-BE49-F238E27FC236}">
                <a16:creationId xmlns:a16="http://schemas.microsoft.com/office/drawing/2014/main" id="{6E0B6F42-7E83-403A-88C2-5073C1A0ADDE}"/>
              </a:ext>
            </a:extLst>
          </p:cNvPr>
          <p:cNvCxnSpPr>
            <a:cxnSpLocks/>
          </p:cNvCxnSpPr>
          <p:nvPr/>
        </p:nvCxnSpPr>
        <p:spPr>
          <a:xfrm>
            <a:off x="2540000" y="1059780"/>
            <a:ext cx="1226760" cy="296879"/>
          </a:xfrm>
          <a:prstGeom prst="curvedConnector3">
            <a:avLst>
              <a:gd name="adj1" fmla="val 69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: zakrzywiony 70">
            <a:extLst>
              <a:ext uri="{FF2B5EF4-FFF2-40B4-BE49-F238E27FC236}">
                <a16:creationId xmlns:a16="http://schemas.microsoft.com/office/drawing/2014/main" id="{BB2441D8-4F19-40E2-82E9-7D4A2C607A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2742" y="1398491"/>
            <a:ext cx="510045" cy="137462"/>
          </a:xfrm>
          <a:prstGeom prst="curvedConnector3">
            <a:avLst>
              <a:gd name="adj1" fmla="val 6406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Łącznik: zakrzywiony 72">
            <a:extLst>
              <a:ext uri="{FF2B5EF4-FFF2-40B4-BE49-F238E27FC236}">
                <a16:creationId xmlns:a16="http://schemas.microsoft.com/office/drawing/2014/main" id="{02E888D3-A744-4C75-931F-2E53C90D41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2142" y="1398491"/>
            <a:ext cx="295113" cy="1494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Łącznik: zakrzywiony 74">
            <a:extLst>
              <a:ext uri="{FF2B5EF4-FFF2-40B4-BE49-F238E27FC236}">
                <a16:creationId xmlns:a16="http://schemas.microsoft.com/office/drawing/2014/main" id="{25A99F57-43A5-4268-8229-8532234AC0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0745" y="1398492"/>
            <a:ext cx="286694" cy="149413"/>
          </a:xfrm>
          <a:prstGeom prst="curvedConnector3">
            <a:avLst>
              <a:gd name="adj1" fmla="val 60423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pole tekstowe 78">
            <a:extLst>
              <a:ext uri="{FF2B5EF4-FFF2-40B4-BE49-F238E27FC236}">
                <a16:creationId xmlns:a16="http://schemas.microsoft.com/office/drawing/2014/main" id="{A69C3E77-C7FC-44A5-A329-25FFF9FE4F8E}"/>
              </a:ext>
            </a:extLst>
          </p:cNvPr>
          <p:cNvSpPr txBox="1"/>
          <p:nvPr/>
        </p:nvSpPr>
        <p:spPr>
          <a:xfrm>
            <a:off x="2256178" y="832674"/>
            <a:ext cx="68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10</a:t>
            </a:r>
            <a:endParaRPr lang="pl-PL" sz="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Prostokąt 85">
            <a:extLst>
              <a:ext uri="{FF2B5EF4-FFF2-40B4-BE49-F238E27FC236}">
                <a16:creationId xmlns:a16="http://schemas.microsoft.com/office/drawing/2014/main" id="{DBAD0333-931E-47DB-88D2-72091AF5B751}"/>
              </a:ext>
            </a:extLst>
          </p:cNvPr>
          <p:cNvSpPr/>
          <p:nvPr/>
        </p:nvSpPr>
        <p:spPr>
          <a:xfrm>
            <a:off x="1255059" y="860612"/>
            <a:ext cx="431652" cy="1935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7116D77E-CEBD-43C8-9DBB-EA8A60DE7F85}"/>
              </a:ext>
            </a:extLst>
          </p:cNvPr>
          <p:cNvSpPr/>
          <p:nvPr/>
        </p:nvSpPr>
        <p:spPr>
          <a:xfrm>
            <a:off x="1980017" y="1250464"/>
            <a:ext cx="431652" cy="1935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B6249EE8-6838-492A-A61A-F4F33BF51820}"/>
              </a:ext>
            </a:extLst>
          </p:cNvPr>
          <p:cNvSpPr/>
          <p:nvPr/>
        </p:nvSpPr>
        <p:spPr>
          <a:xfrm>
            <a:off x="1749760" y="854635"/>
            <a:ext cx="431652" cy="20549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5D3B96A3-8FEA-4F97-8C35-0B806225659B}"/>
              </a:ext>
            </a:extLst>
          </p:cNvPr>
          <p:cNvSpPr/>
          <p:nvPr/>
        </p:nvSpPr>
        <p:spPr>
          <a:xfrm>
            <a:off x="3509976" y="1250464"/>
            <a:ext cx="431652" cy="20549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28D178B1-1D65-42C3-9598-2BEB911B4B8A}"/>
              </a:ext>
            </a:extLst>
          </p:cNvPr>
          <p:cNvSpPr/>
          <p:nvPr/>
        </p:nvSpPr>
        <p:spPr>
          <a:xfrm>
            <a:off x="4300681" y="1253911"/>
            <a:ext cx="212941" cy="2054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C000"/>
                </a:solidFill>
              </a:ln>
            </a:endParaRPr>
          </a:p>
        </p:txBody>
      </p:sp>
      <p:cxnSp>
        <p:nvCxnSpPr>
          <p:cNvPr id="88" name="Łącznik: zakrzywiony 87">
            <a:extLst>
              <a:ext uri="{FF2B5EF4-FFF2-40B4-BE49-F238E27FC236}">
                <a16:creationId xmlns:a16="http://schemas.microsoft.com/office/drawing/2014/main" id="{1BE25107-D508-4EAD-A43D-9A148AF1F2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199" y="1405084"/>
            <a:ext cx="295113" cy="1494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Łącznik: zakrzywiony 89">
            <a:extLst>
              <a:ext uri="{FF2B5EF4-FFF2-40B4-BE49-F238E27FC236}">
                <a16:creationId xmlns:a16="http://schemas.microsoft.com/office/drawing/2014/main" id="{97143C90-42D1-4BEB-A6B3-654EF3D34B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9288" y="1406314"/>
            <a:ext cx="295113" cy="1494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Łącznik: zakrzywiony 91">
            <a:extLst>
              <a:ext uri="{FF2B5EF4-FFF2-40B4-BE49-F238E27FC236}">
                <a16:creationId xmlns:a16="http://schemas.microsoft.com/office/drawing/2014/main" id="{5EF05CEA-AE43-4C17-946C-F73BB0FA39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89147" y="1405085"/>
            <a:ext cx="295113" cy="1494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Łącznik: zakrzywiony 92">
            <a:extLst>
              <a:ext uri="{FF2B5EF4-FFF2-40B4-BE49-F238E27FC236}">
                <a16:creationId xmlns:a16="http://schemas.microsoft.com/office/drawing/2014/main" id="{B754C592-6D37-4345-BDD4-EAA274D7D8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53427" y="1405084"/>
            <a:ext cx="295113" cy="1494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Prostokąt 94">
            <a:extLst>
              <a:ext uri="{FF2B5EF4-FFF2-40B4-BE49-F238E27FC236}">
                <a16:creationId xmlns:a16="http://schemas.microsoft.com/office/drawing/2014/main" id="{3148DF57-2F65-4428-92FA-53A727A0996E}"/>
              </a:ext>
            </a:extLst>
          </p:cNvPr>
          <p:cNvSpPr/>
          <p:nvPr/>
        </p:nvSpPr>
        <p:spPr>
          <a:xfrm>
            <a:off x="2317636" y="854594"/>
            <a:ext cx="431652" cy="20549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96" name="Prostokąt 95">
            <a:extLst>
              <a:ext uri="{FF2B5EF4-FFF2-40B4-BE49-F238E27FC236}">
                <a16:creationId xmlns:a16="http://schemas.microsoft.com/office/drawing/2014/main" id="{E727B29B-8D29-45E6-A8B7-1286B8392E2A}"/>
              </a:ext>
            </a:extLst>
          </p:cNvPr>
          <p:cNvSpPr/>
          <p:nvPr/>
        </p:nvSpPr>
        <p:spPr>
          <a:xfrm>
            <a:off x="1969809" y="1634339"/>
            <a:ext cx="431652" cy="20549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4B6A3AD5-7D62-49ED-937B-71F00134D271}"/>
              </a:ext>
            </a:extLst>
          </p:cNvPr>
          <p:cNvSpPr/>
          <p:nvPr/>
        </p:nvSpPr>
        <p:spPr>
          <a:xfrm>
            <a:off x="3509976" y="1634294"/>
            <a:ext cx="431652" cy="20549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38D978B7-8259-47EA-972E-F369A252322B}"/>
              </a:ext>
            </a:extLst>
          </p:cNvPr>
          <p:cNvSpPr/>
          <p:nvPr/>
        </p:nvSpPr>
        <p:spPr>
          <a:xfrm>
            <a:off x="4316316" y="1634294"/>
            <a:ext cx="212941" cy="20549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C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9202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1" grpId="0" animBg="1"/>
      <p:bldP spid="86" grpId="0" animBg="1"/>
      <p:bldP spid="86" grpId="1" animBg="1"/>
      <p:bldP spid="58" grpId="0" animBg="1"/>
      <p:bldP spid="58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9" grpId="0" animBg="1"/>
      <p:bldP spid="9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106</Words>
  <Application>Microsoft Office PowerPoint</Application>
  <PresentationFormat>Panoramiczny</PresentationFormat>
  <Paragraphs>24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Generatory liczb   Opóźniony generator Fibonacciego</vt:lpstr>
      <vt:lpstr>Co to jest ciąg fibonacciego?</vt:lpstr>
      <vt:lpstr>Fibonacci w Geometrii</vt:lpstr>
      <vt:lpstr>Fibonacci w przyrodzie</vt:lpstr>
      <vt:lpstr>Fibonacci w przyrodzie cd.</vt:lpstr>
      <vt:lpstr>A co to ten Opóźniony generator Fibonacciego i do czego potrzebny???</vt:lpstr>
      <vt:lpstr>Opóźniony generator Fibonacciego</vt:lpstr>
      <vt:lpstr>Opóźniony generator Fibonacciego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Generatory liczb   Opóźniony generator Fibonacciego</dc:title>
  <dc:creator>Kamil Berliński</dc:creator>
  <cp:lastModifiedBy>Kamil Berliński</cp:lastModifiedBy>
  <cp:revision>17</cp:revision>
  <dcterms:created xsi:type="dcterms:W3CDTF">2019-06-23T18:21:27Z</dcterms:created>
  <dcterms:modified xsi:type="dcterms:W3CDTF">2019-06-27T14:45:03Z</dcterms:modified>
</cp:coreProperties>
</file>