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E8-4706-4E22-A20A-7B7F727D9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Generatory liczb</a:t>
            </a:r>
            <a:br>
              <a:rPr lang="pl-PL" dirty="0"/>
            </a:br>
            <a:r>
              <a:rPr lang="pl-PL" dirty="0"/>
              <a:t> </a:t>
            </a:r>
            <a:br>
              <a:rPr lang="pl-PL" dirty="0"/>
            </a:br>
            <a:r>
              <a:rPr lang="pl-PL" i="1" dirty="0"/>
              <a:t>Opóźniony generator Fibonacciego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2292-3F2A-4DFC-8C75-334726623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4541605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/>
              <a:t>Team delta :</a:t>
            </a:r>
          </a:p>
          <a:p>
            <a:pPr algn="r"/>
            <a:r>
              <a:rPr lang="pl-PL" dirty="0"/>
              <a:t>Kamil Berliński</a:t>
            </a:r>
          </a:p>
          <a:p>
            <a:pPr algn="r"/>
            <a:r>
              <a:rPr lang="pl-PL" dirty="0"/>
              <a:t>Bartek Płonkowski</a:t>
            </a:r>
          </a:p>
          <a:p>
            <a:pPr algn="r"/>
            <a:r>
              <a:rPr lang="pl-PL" dirty="0"/>
              <a:t>Magdalena Wielobob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43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6D3-AC9C-4234-893F-2C6017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ciąg fibonacciego?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DEF7-5C4F-4F2B-B769-793C051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to sumy dwóch poprzednich liczb</a:t>
            </a:r>
          </a:p>
          <a:p>
            <a:r>
              <a:rPr lang="pl-PL" dirty="0"/>
              <a:t>Umownie wyrazem zerowym jest liczba 0, a wyrazami pierwszym jest 1 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9787-D570-4AB5-9B48-5466254A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8" y="4164115"/>
            <a:ext cx="10042263" cy="7405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DE7FAC-774D-40CC-984B-17AACACE6D45}"/>
              </a:ext>
            </a:extLst>
          </p:cNvPr>
          <p:cNvSpPr/>
          <p:nvPr/>
        </p:nvSpPr>
        <p:spPr>
          <a:xfrm rot="9054781">
            <a:off x="3436959" y="3901925"/>
            <a:ext cx="2806220" cy="255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899CB5-5470-492D-9C73-9E34A6AA06A2}"/>
              </a:ext>
            </a:extLst>
          </p:cNvPr>
          <p:cNvSpPr/>
          <p:nvPr/>
        </p:nvSpPr>
        <p:spPr>
          <a:xfrm rot="9558263">
            <a:off x="4322632" y="3866575"/>
            <a:ext cx="3764926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217722-399E-4B17-A91A-1458CA75621A}"/>
              </a:ext>
            </a:extLst>
          </p:cNvPr>
          <p:cNvSpPr/>
          <p:nvPr/>
        </p:nvSpPr>
        <p:spPr>
          <a:xfrm rot="5400000">
            <a:off x="3612198" y="4757893"/>
            <a:ext cx="396626" cy="691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9442A-2364-4C88-AB84-C1567BC10AE2}"/>
              </a:ext>
            </a:extLst>
          </p:cNvPr>
          <p:cNvSpPr txBox="1"/>
          <p:nvPr/>
        </p:nvSpPr>
        <p:spPr>
          <a:xfrm>
            <a:off x="3524521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3287F3-DC8D-4F51-ADC9-6A1E0C483B4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835747" y="482914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06C25E-5137-4D57-A9A6-5345B8A5701A}"/>
              </a:ext>
            </a:extLst>
          </p:cNvPr>
          <p:cNvSpPr/>
          <p:nvPr/>
        </p:nvSpPr>
        <p:spPr>
          <a:xfrm rot="5400000">
            <a:off x="4427336" y="4754623"/>
            <a:ext cx="396626" cy="69128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6517F-5D3A-41B0-907B-2DB49C92C2AF}"/>
              </a:ext>
            </a:extLst>
          </p:cNvPr>
          <p:cNvSpPr txBox="1"/>
          <p:nvPr/>
        </p:nvSpPr>
        <p:spPr>
          <a:xfrm>
            <a:off x="4349384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5B282AF-7588-4F09-8E23-9D0A4E2EE9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3292" y="481997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DB04D75-0BAD-4A87-812F-74EC4253812F}"/>
              </a:ext>
            </a:extLst>
          </p:cNvPr>
          <p:cNvSpPr/>
          <p:nvPr/>
        </p:nvSpPr>
        <p:spPr>
          <a:xfrm rot="5400000">
            <a:off x="5173720" y="4754623"/>
            <a:ext cx="396626" cy="6912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D15D-2402-449B-A60E-35EF59CFE053}"/>
              </a:ext>
            </a:extLst>
          </p:cNvPr>
          <p:cNvSpPr txBox="1"/>
          <p:nvPr/>
        </p:nvSpPr>
        <p:spPr>
          <a:xfrm>
            <a:off x="5095147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3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860E39-F798-44D0-AB28-07D64B2F63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0123" y="4813720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  <p:bldP spid="21" grpId="0" animBg="1"/>
      <p:bldP spid="22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C029E-14F8-4665-81FB-6964281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71299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FFFFFF"/>
                </a:solidFill>
              </a:rPr>
              <a:t>Fibonacci w Geometrii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45C746E-2CE9-48A3-8C69-3ECA70B6F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30186"/>
            <a:ext cx="6844045" cy="3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789-A6BA-47C5-AA57-790AAFC6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Fibonacci w przyrodzie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414E5-1BF0-496D-975F-45F13B4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0" y="1852808"/>
            <a:ext cx="6209683" cy="4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283FF-F0BA-493D-A9CC-335A407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83855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FFFFFF"/>
                </a:solidFill>
              </a:rPr>
              <a:t>Fibonacci w przyrodzie cd.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Znalezione obrazy dla zapytania fibonacci kawaÅ">
            <a:extLst>
              <a:ext uri="{FF2B5EF4-FFF2-40B4-BE49-F238E27FC236}">
                <a16:creationId xmlns:a16="http://schemas.microsoft.com/office/drawing/2014/main" id="{B6E8C2B1-1280-42CB-BD47-FB007524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9304" y="643467"/>
            <a:ext cx="482899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9E755D-5B18-4275-86F6-17F76A6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5500060"/>
          </a:xfrm>
        </p:spPr>
        <p:txBody>
          <a:bodyPr>
            <a:normAutofit/>
          </a:bodyPr>
          <a:lstStyle/>
          <a:p>
            <a:pPr algn="ctr"/>
            <a:r>
              <a:rPr lang="pl-PL" sz="2800" i="1" dirty="0"/>
              <a:t>A co to ten Opóźniony generator Fibonacciego???</a:t>
            </a:r>
            <a:endParaRPr lang="pl-PL" sz="2800" dirty="0"/>
          </a:p>
        </p:txBody>
      </p:sp>
      <p:pic>
        <p:nvPicPr>
          <p:cNvPr id="5125" name="Picture 2" descr="Znalezione obrazy dla zapytania nosacz zastanawia siÄ">
            <a:extLst>
              <a:ext uri="{FF2B5EF4-FFF2-40B4-BE49-F238E27FC236}">
                <a16:creationId xmlns:a16="http://schemas.microsoft.com/office/drawing/2014/main" id="{D01B456B-8BDE-493E-BA99-8A4EF3ED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r="1" b="233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129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539-6970-4301-A2B4-B61B1AE8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976-F777-49A6-914B-12A07EC9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Generowanie przypadkowych liczb</a:t>
            </a:r>
          </a:p>
          <a:p>
            <a:endParaRPr lang="pl-PL" dirty="0"/>
          </a:p>
          <a:p>
            <a:r>
              <a:rPr lang="pl-PL" dirty="0"/>
              <a:t>Xn – wyraz obliczany</a:t>
            </a:r>
          </a:p>
          <a:p>
            <a:r>
              <a:rPr lang="pl-PL" dirty="0"/>
              <a:t>Xn-j – j-ta liczba ciągu, Xn-k – k-ta liczba ciagu</a:t>
            </a:r>
          </a:p>
          <a:p>
            <a:r>
              <a:rPr lang="pl-PL" dirty="0"/>
              <a:t>@ - dodawanie, odejmowanie, możenie etc. do wyboru</a:t>
            </a:r>
          </a:p>
          <a:p>
            <a:r>
              <a:rPr lang="pl-PL" dirty="0"/>
              <a:t>Mod m – modulo – cześć liczby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74A2-AF91-4B74-8C4D-3DC5CE3E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61" y="2933700"/>
            <a:ext cx="308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88C-2527-4CED-9401-BA922F4E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00" y="712502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0EEA-D968-44BF-A9A9-322479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" b="1"/>
          <a:stretch/>
        </p:blipFill>
        <p:spPr>
          <a:xfrm>
            <a:off x="1141412" y="712502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FC957-C73E-4881-ABCA-964FCC9B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0" y="4581966"/>
            <a:ext cx="5467350" cy="457200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D63EDF94-258A-4485-B856-6D95DB064D3B}"/>
              </a:ext>
            </a:extLst>
          </p:cNvPr>
          <p:cNvSpPr/>
          <p:nvPr/>
        </p:nvSpPr>
        <p:spPr>
          <a:xfrm rot="4474566">
            <a:off x="3311669" y="2877112"/>
            <a:ext cx="3458278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B90CBFE-38EF-40C8-BD0D-01D08903DE2C}"/>
              </a:ext>
            </a:extLst>
          </p:cNvPr>
          <p:cNvSpPr/>
          <p:nvPr/>
        </p:nvSpPr>
        <p:spPr>
          <a:xfrm rot="4123635">
            <a:off x="3450373" y="2957625"/>
            <a:ext cx="3430401" cy="258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34FABE-CE1D-4BEF-8929-483C5F323F42}"/>
              </a:ext>
            </a:extLst>
          </p:cNvPr>
          <p:cNvSpPr/>
          <p:nvPr/>
        </p:nvSpPr>
        <p:spPr>
          <a:xfrm rot="3805181">
            <a:off x="3674847" y="3041771"/>
            <a:ext cx="3247034" cy="2586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0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Generatory liczb   Opóźniony generator Fibonacciego</vt:lpstr>
      <vt:lpstr>Co to jest ciąg fibonacciego?</vt:lpstr>
      <vt:lpstr>Fibonacci w Geometrii</vt:lpstr>
      <vt:lpstr>Fibonacci w przyrodzie</vt:lpstr>
      <vt:lpstr>Fibonacci w przyrodzie cd.</vt:lpstr>
      <vt:lpstr>A co to ten Opóźniony generator Fibonacciego???</vt:lpstr>
      <vt:lpstr>Opóźniony generator Fibonacciego</vt:lpstr>
      <vt:lpstr>Opóźniony generator Fibonacciego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Generatory liczb   Opóźniony generator Fibonacciego</dc:title>
  <dc:creator>Kamil Berliński</dc:creator>
  <cp:lastModifiedBy>Kamil Berliński</cp:lastModifiedBy>
  <cp:revision>5</cp:revision>
  <dcterms:created xsi:type="dcterms:W3CDTF">2019-06-23T18:21:27Z</dcterms:created>
  <dcterms:modified xsi:type="dcterms:W3CDTF">2019-06-23T20:31:59Z</dcterms:modified>
</cp:coreProperties>
</file>