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3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60633"/>
            <a:ext cx="8637073" cy="2683096"/>
          </a:xfrm>
        </p:spPr>
        <p:txBody>
          <a:bodyPr>
            <a:normAutofit fontScale="90000"/>
          </a:bodyPr>
          <a:lstStyle/>
          <a:p>
            <a:pPr algn="ctr"/>
            <a:br>
              <a:rPr lang="pl-PL" dirty="0"/>
            </a:br>
            <a:r>
              <a:rPr lang="pl-PL" dirty="0"/>
              <a:t>Generatory liczb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4672D-4E93-4BA6-AC33-B2372F0F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1" y="1969194"/>
            <a:ext cx="977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C918-46A6-435D-8BCF-29886D40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1524"/>
            <a:ext cx="9753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6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Testowanie rozkładów normalnych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D9045-18D5-4E60-9700-C9BA5EBC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3912884"/>
            <a:ext cx="5810250" cy="5048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49674-E767-4A9B-9A54-026EFB6E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735174"/>
          </a:xfrm>
        </p:spPr>
        <p:txBody>
          <a:bodyPr/>
          <a:lstStyle/>
          <a:p>
            <a:r>
              <a:rPr lang="pl-PL" dirty="0"/>
              <a:t>Testowanie rozkładów normlanych testem t-Studenta </a:t>
            </a:r>
          </a:p>
          <a:p>
            <a:r>
              <a:rPr lang="pl-PL" dirty="0"/>
              <a:t>Porównanie średnich z rozkładów normalnych</a:t>
            </a:r>
          </a:p>
          <a:p>
            <a:r>
              <a:rPr lang="pl-PL" dirty="0"/>
              <a:t>Założenie, że średnie rozkładów są sobie równe</a:t>
            </a:r>
          </a:p>
        </p:txBody>
      </p:sp>
    </p:spTree>
    <p:extLst>
      <p:ext uri="{BB962C8B-B14F-4D97-AF65-F5344CB8AC3E}">
        <p14:creationId xmlns:p14="http://schemas.microsoft.com/office/powerpoint/2010/main" val="2163087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88-BE95-40CA-AAA6-88AE7BE9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 Chi-Kwadrat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F6E7-DB04-4686-A4F6-E3A085CF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Służy do porównania ze sobą zaobserowanego rozkładu naszej zmiennej (Opóźniony generator Fibonacciego) z teoretycznym rozkładem (Python).</a:t>
            </a:r>
          </a:p>
          <a:p>
            <a:r>
              <a:rPr lang="pl-PL" dirty="0"/>
              <a:t>Sprawdzenie równoliczności grup</a:t>
            </a:r>
          </a:p>
          <a:p>
            <a:r>
              <a:rPr lang="pl-PL" dirty="0"/>
              <a:t>Porównanie występowania obserwacji z ich teoretycznym występowaniem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782A-0F91-4DEC-A05E-AF3E60A1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8" y="4120261"/>
            <a:ext cx="5133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a wyrazami 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36959" y="3901925"/>
            <a:ext cx="2806220" cy="255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22632" y="3866575"/>
            <a:ext cx="3764926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Geometrii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17" y="1900774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92" y="268971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przyrodzie cd.</a:t>
            </a:r>
          </a:p>
        </p:txBody>
      </p: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922" y="861581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1903444"/>
            <a:ext cx="3084891" cy="4215133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51425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1441686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41412" y="712502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D63EDF94-258A-4485-B856-6D95DB064D3B}"/>
              </a:ext>
            </a:extLst>
          </p:cNvPr>
          <p:cNvSpPr/>
          <p:nvPr/>
        </p:nvSpPr>
        <p:spPr>
          <a:xfrm rot="4474566">
            <a:off x="3311669" y="2877112"/>
            <a:ext cx="3458278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B90CBFE-38EF-40C8-BD0D-01D08903DE2C}"/>
              </a:ext>
            </a:extLst>
          </p:cNvPr>
          <p:cNvSpPr/>
          <p:nvPr/>
        </p:nvSpPr>
        <p:spPr>
          <a:xfrm rot="4123635">
            <a:off x="3450373" y="2957625"/>
            <a:ext cx="3430401" cy="258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34FABE-CE1D-4BEF-8929-483C5F323F42}"/>
              </a:ext>
            </a:extLst>
          </p:cNvPr>
          <p:cNvSpPr/>
          <p:nvPr/>
        </p:nvSpPr>
        <p:spPr>
          <a:xfrm rot="3805181">
            <a:off x="3674847" y="3041771"/>
            <a:ext cx="3247034" cy="2586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AA828-4951-4161-8D40-45CAA638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2207289"/>
            <a:ext cx="66770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1D11B-C520-4BB9-902F-6E1ABCEE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6" y="3003997"/>
            <a:ext cx="3971925" cy="200025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989C12F-C8B9-427A-95D6-0208E156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0" y="5096105"/>
            <a:ext cx="5438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1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</TotalTime>
  <Words>160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 Generatory liczb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Fibonacciego???</vt:lpstr>
      <vt:lpstr>Opóźniony generator Fibonacciego</vt:lpstr>
      <vt:lpstr>Opóźniony generator Fibonacciego</vt:lpstr>
      <vt:lpstr>Implementacja opóźnionego generatora  fibonacciego</vt:lpstr>
      <vt:lpstr>Implementacja opóźnionego generatora  fibonacciego</vt:lpstr>
      <vt:lpstr>Implementacja opóźnionego generatora  fibonacciego</vt:lpstr>
      <vt:lpstr>Testowanie rozkładów normalnych</vt:lpstr>
      <vt:lpstr>Test Chi-Kwadrat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13</cp:revision>
  <dcterms:created xsi:type="dcterms:W3CDTF">2019-06-23T18:21:27Z</dcterms:created>
  <dcterms:modified xsi:type="dcterms:W3CDTF">2019-07-20T21:45:46Z</dcterms:modified>
</cp:coreProperties>
</file>