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5" r:id="rId4"/>
    <p:sldId id="263" r:id="rId5"/>
    <p:sldId id="264" r:id="rId6"/>
    <p:sldId id="266" r:id="rId7"/>
    <p:sldId id="267" r:id="rId8"/>
    <p:sldId id="270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7614" autoAdjust="0"/>
  </p:normalViewPr>
  <p:slideViewPr>
    <p:cSldViewPr>
      <p:cViewPr>
        <p:scale>
          <a:sx n="100" d="100"/>
          <a:sy n="100" d="100"/>
        </p:scale>
        <p:origin x="-224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05.03.2021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tackoverflow.com/questions/9535954/printing-lists-as-tabular-data" TargetMode="External"/><Relationship Id="rId4" Type="http://schemas.openxmlformats.org/officeDocument/2006/relationships/hyperlink" Target="https://pypi.org/project/prettytab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9329" y="404664"/>
            <a:ext cx="482917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4279329" y="891818"/>
            <a:ext cx="4824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python snaver.py</a:t>
            </a:r>
          </a:p>
          <a:p>
            <a:endParaRPr lang="pl-PL" sz="9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samochód           </a:t>
            </a:r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500,00 |     0,00 |    500,00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mieszkanie         </a:t>
            </a:r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2000,00 |     0,00 |   2000,00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250,00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9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9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47440"/>
            <a:ext cx="4139952" cy="492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0" y="0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Tabela w aplikacji YNAB</a:t>
            </a:r>
            <a:endParaRPr lang="pl-PL" b="1" u="sng" dirty="0">
              <a:solidFill>
                <a:srgbClr val="0070C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283968" y="0"/>
            <a:ext cx="48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Propozycja wyświetlania tabeli w konsoli</a:t>
            </a:r>
            <a:endParaRPr lang="pl-PL" b="1" u="sng" dirty="0">
              <a:solidFill>
                <a:srgbClr val="0070C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496" y="5951602"/>
            <a:ext cx="4211960" cy="8617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Tabela narysowana automatycznie przy użyciu biblioteki </a:t>
            </a:r>
            <a:r>
              <a:rPr lang="pl-PL" sz="1000" dirty="0" err="1" smtClean="0"/>
              <a:t>Pretty</a:t>
            </a:r>
            <a:r>
              <a:rPr lang="pl-PL" sz="1000" dirty="0" smtClean="0"/>
              <a:t> </a:t>
            </a:r>
            <a:r>
              <a:rPr lang="pl-PL" sz="1000" dirty="0" err="1" smtClean="0"/>
              <a:t>Table</a:t>
            </a:r>
            <a:r>
              <a:rPr lang="pl-PL" sz="1000" dirty="0" smtClean="0"/>
              <a:t>:</a:t>
            </a:r>
          </a:p>
          <a:p>
            <a:r>
              <a:rPr lang="pl-PL" sz="1000" dirty="0" smtClean="0">
                <a:hlinkClick r:id="rId4"/>
              </a:rPr>
              <a:t>https://pypi.org/project/prettytable/</a:t>
            </a:r>
            <a:endParaRPr lang="pl-PL" sz="1000" dirty="0" smtClean="0"/>
          </a:p>
          <a:p>
            <a:endParaRPr lang="pl-PL" sz="1000" dirty="0" smtClean="0"/>
          </a:p>
          <a:p>
            <a:r>
              <a:rPr lang="pl-PL" sz="1000" dirty="0" smtClean="0"/>
              <a:t>Więcej przydatnych bibliotek do tworzenia tabel opisano tutaj:</a:t>
            </a:r>
          </a:p>
          <a:p>
            <a:r>
              <a:rPr lang="pl-PL" sz="1000" dirty="0" smtClean="0">
                <a:hlinkClick r:id="rId5"/>
              </a:rPr>
              <a:t>https://stackoverflow.com/questions/9535954/printing-lists-as-tabular-data</a:t>
            </a:r>
            <a:endParaRPr lang="pl-PL" sz="1000" dirty="0" smtClean="0"/>
          </a:p>
        </p:txBody>
      </p:sp>
      <p:cxnSp>
        <p:nvCxnSpPr>
          <p:cNvPr id="9" name="Łącznik prosty ze strzałką 8"/>
          <p:cNvCxnSpPr>
            <a:stCxn id="7" idx="0"/>
          </p:cNvCxnSpPr>
          <p:nvPr/>
        </p:nvCxnSpPr>
        <p:spPr>
          <a:xfrm flipV="1">
            <a:off x="2141476" y="5661248"/>
            <a:ext cx="2142492" cy="29035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57" y="404664"/>
            <a:ext cx="2956967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-36512" y="891818"/>
            <a:ext cx="338901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python snaver.py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samochód  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mieszkanie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telefon   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internet+TV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czynsz    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prąd      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art.spożywcze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art.higieniczne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na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remont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łazienk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na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wakacje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skarbonka 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restauracja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* kino         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5" y="404664"/>
            <a:ext cx="302433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2987824" y="891818"/>
            <a:ext cx="3312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python snaver.py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1" y="404664"/>
            <a:ext cx="313184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6012160" y="891818"/>
            <a:ext cx="31318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python snaver.py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0"/>
            <a:ext cx="53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Różne warianty wizualne głównej tabeli (propozycje)</a:t>
            </a:r>
            <a:endParaRPr lang="pl-PL" b="1" u="sng" dirty="0">
              <a:solidFill>
                <a:srgbClr val="0070C0"/>
              </a:solidFill>
            </a:endParaRPr>
          </a:p>
        </p:txBody>
      </p:sp>
      <p:cxnSp>
        <p:nvCxnSpPr>
          <p:cNvPr id="10" name="Łącznik prosty ze strzałką 9"/>
          <p:cNvCxnSpPr/>
          <p:nvPr/>
        </p:nvCxnSpPr>
        <p:spPr>
          <a:xfrm flipV="1">
            <a:off x="179512" y="4509120"/>
            <a:ext cx="0" cy="57606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179512" y="5085184"/>
            <a:ext cx="2448272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1000" b="1" dirty="0" smtClean="0"/>
              <a:t>Propozycja dla polepszenia czytelności</a:t>
            </a:r>
            <a:r>
              <a:rPr lang="pl-PL" sz="1000" dirty="0" smtClean="0"/>
              <a:t>:</a:t>
            </a:r>
            <a:endParaRPr lang="pl-PL" sz="1000" dirty="0" smtClean="0"/>
          </a:p>
          <a:p>
            <a:r>
              <a:rPr lang="pl-PL" sz="1000" dirty="0" smtClean="0"/>
              <a:t>Kategoria główna jest wyświetlana dużymi literami, a kategoria szczegółowa ma wyświetlaną gwiazdkę przed nazwą.</a:t>
            </a:r>
          </a:p>
          <a:p>
            <a:endParaRPr lang="pl-PL" sz="1000" i="1" dirty="0" smtClean="0"/>
          </a:p>
          <a:p>
            <a:r>
              <a:rPr lang="pl-PL" sz="1000" dirty="0" smtClean="0"/>
              <a:t>KATEGORIA GŁÓWNA</a:t>
            </a:r>
          </a:p>
          <a:p>
            <a:r>
              <a:rPr lang="pl-PL" sz="1000" dirty="0" smtClean="0"/>
              <a:t>* kategoria szczegółowa</a:t>
            </a:r>
          </a:p>
          <a:p>
            <a:r>
              <a:rPr lang="pl-PL" sz="1000" dirty="0" smtClean="0"/>
              <a:t>* </a:t>
            </a:r>
            <a:r>
              <a:rPr lang="pl-PL" sz="1000" dirty="0" smtClean="0"/>
              <a:t>k</a:t>
            </a:r>
            <a:r>
              <a:rPr lang="pl-PL" sz="1000" dirty="0" smtClean="0"/>
              <a:t>ategoria szczegółowa</a:t>
            </a:r>
            <a:endParaRPr lang="pl-PL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0" y="0"/>
            <a:ext cx="53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Przykładowy wygląd programu w konsoli</a:t>
            </a:r>
            <a:endParaRPr lang="pl-PL" b="1" u="sng" dirty="0">
              <a:solidFill>
                <a:srgbClr val="0070C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439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2771800" y="755407"/>
            <a:ext cx="2884959" cy="580158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4950,00      TO BE BUDGETED:   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   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4950,00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_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r="6658"/>
          <a:stretch>
            <a:fillRect/>
          </a:stretch>
        </p:blipFill>
        <p:spPr bwMode="auto">
          <a:xfrm>
            <a:off x="7729216" y="5113261"/>
            <a:ext cx="1414784" cy="174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bjaśnienie owalne 12"/>
          <p:cNvSpPr/>
          <p:nvPr/>
        </p:nvSpPr>
        <p:spPr>
          <a:xfrm>
            <a:off x="6156176" y="3573016"/>
            <a:ext cx="2304256" cy="1296144"/>
          </a:xfrm>
          <a:prstGeom prst="wedgeEllipseCallout">
            <a:avLst>
              <a:gd name="adj1" fmla="val 39108"/>
              <a:gd name="adj2" fmla="val 679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l-PL" sz="1400" b="1" dirty="0" smtClean="0">
                <a:solidFill>
                  <a:srgbClr val="0070C0"/>
                </a:solidFill>
              </a:rPr>
              <a:t>Uwaga, </a:t>
            </a:r>
          </a:p>
          <a:p>
            <a:pPr algn="ctr"/>
            <a:r>
              <a:rPr lang="pl-PL" sz="1400" b="1" dirty="0" smtClean="0">
                <a:solidFill>
                  <a:srgbClr val="0070C0"/>
                </a:solidFill>
              </a:rPr>
              <a:t>taki program jeszcze nie istnieje… </a:t>
            </a:r>
          </a:p>
          <a:p>
            <a:pPr algn="ctr"/>
            <a:r>
              <a:rPr lang="pl-PL" sz="1400" b="1" dirty="0" smtClean="0">
                <a:solidFill>
                  <a:srgbClr val="0070C0"/>
                </a:solidFill>
              </a:rPr>
              <a:t>To tylko fotomontaż ;)</a:t>
            </a:r>
            <a:endParaRPr lang="pl-PL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Schemat działania aplikacji w konsoli. </a:t>
            </a:r>
            <a:r>
              <a:rPr lang="pl-PL" b="1" u="sng" dirty="0" smtClean="0">
                <a:solidFill>
                  <a:srgbClr val="FF0000"/>
                </a:solidFill>
              </a:rPr>
              <a:t>PRZYKŁAD: dodanie kategorii „ROZRYWKI/kino”.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183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6624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ole tekstowe 17"/>
          <p:cNvSpPr txBox="1"/>
          <p:nvPr/>
        </p:nvSpPr>
        <p:spPr>
          <a:xfrm>
            <a:off x="5611985" y="755407"/>
            <a:ext cx="2884959" cy="580158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4950,00      TO BE BUDGETED:   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   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4950,00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00,00 |     0,00 |     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_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67544" y="6543376"/>
            <a:ext cx="2826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467544" y="755407"/>
            <a:ext cx="2884959" cy="6102593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4950,00      TO BE BUDGETED:   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   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4950,00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2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Edytuj kategorie – 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Zmień nazwę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Dodaj kategorię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Usuń kategorię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2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Dodać kategorię główną czy szczegółową: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szczegółową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Przynależność i nazwa kategorii: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ROZRYWKI/kino</a:t>
            </a:r>
          </a:p>
        </p:txBody>
      </p:sp>
      <p:cxnSp>
        <p:nvCxnSpPr>
          <p:cNvPr id="22" name="Łącznik prosty ze strzałką 21"/>
          <p:cNvCxnSpPr/>
          <p:nvPr/>
        </p:nvCxnSpPr>
        <p:spPr>
          <a:xfrm flipV="1">
            <a:off x="2987824" y="4869160"/>
            <a:ext cx="2664296" cy="187220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3491880" y="3645024"/>
            <a:ext cx="18002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Propozycja:</a:t>
            </a:r>
          </a:p>
          <a:p>
            <a:r>
              <a:rPr lang="pl-PL" sz="1000" dirty="0" smtClean="0"/>
              <a:t>Po zatwierdzeniu </a:t>
            </a:r>
            <a:r>
              <a:rPr lang="pl-PL" sz="1000" dirty="0" err="1" smtClean="0"/>
              <a:t>ENTER’em</a:t>
            </a:r>
            <a:r>
              <a:rPr lang="pl-PL" sz="1000" dirty="0" smtClean="0"/>
              <a:t>, przed ponownym wyświetleniem treści następuje wykonanie polecenia </a:t>
            </a:r>
            <a:r>
              <a:rPr lang="pl-PL" sz="1000" i="1" dirty="0" smtClean="0"/>
              <a:t>clear()</a:t>
            </a:r>
            <a:r>
              <a:rPr lang="pl-PL" sz="1000" dirty="0" smtClean="0"/>
              <a:t>, aby wyczyścić zawartość konsoli i następnie wyświetlić treść </a:t>
            </a:r>
            <a:r>
              <a:rPr lang="pl-PL" sz="1000" i="1" dirty="0" smtClean="0"/>
              <a:t>w tym samym miejscu.</a:t>
            </a:r>
          </a:p>
        </p:txBody>
      </p:sp>
      <p:sp>
        <p:nvSpPr>
          <p:cNvPr id="12" name="Nawias klamrowy otwierający 11"/>
          <p:cNvSpPr/>
          <p:nvPr/>
        </p:nvSpPr>
        <p:spPr>
          <a:xfrm>
            <a:off x="251520" y="5805264"/>
            <a:ext cx="144016" cy="100811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Schemat działania aplikacji w konsoli. </a:t>
            </a:r>
            <a:r>
              <a:rPr lang="pl-PL" b="1" u="sng" dirty="0" smtClean="0">
                <a:solidFill>
                  <a:srgbClr val="FF0000"/>
                </a:solidFill>
              </a:rPr>
              <a:t>PRZYKŁAD: </a:t>
            </a:r>
            <a:r>
              <a:rPr lang="pl-PL" b="1" u="sng" dirty="0" err="1" smtClean="0">
                <a:solidFill>
                  <a:srgbClr val="FF0000"/>
                </a:solidFill>
              </a:rPr>
              <a:t>zabudżetowanie</a:t>
            </a:r>
            <a:r>
              <a:rPr lang="pl-PL" b="1" u="sng" dirty="0" smtClean="0">
                <a:solidFill>
                  <a:srgbClr val="FF0000"/>
                </a:solidFill>
              </a:rPr>
              <a:t> kwoty.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271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1259632" y="755407"/>
            <a:ext cx="2884959" cy="612475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4950,00      TO BE BUDGETED:   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   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4950,00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 0,00 |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00,00 |     0,00 |     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3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Podaj kwotę jaką chcesz budżetować (max 50,00):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50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Do jakiej kategorii chcesz przypisać 50,00: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kino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536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ole tekstowe 15"/>
          <p:cNvSpPr txBox="1"/>
          <p:nvPr/>
        </p:nvSpPr>
        <p:spPr>
          <a:xfrm>
            <a:off x="4819897" y="755407"/>
            <a:ext cx="2884959" cy="580158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5000,00      TO BE BUDGETED:   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   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5000,00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250,00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_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3635896" y="105273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7164288" y="105273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zakrzywiony 20"/>
          <p:cNvCxnSpPr>
            <a:stCxn id="12" idx="0"/>
            <a:endCxn id="13" idx="0"/>
          </p:cNvCxnSpPr>
          <p:nvPr/>
        </p:nvCxnSpPr>
        <p:spPr>
          <a:xfrm rot="5400000" flipH="1" flipV="1">
            <a:off x="5652120" y="-711460"/>
            <a:ext cx="12700" cy="3528392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zakrzywiony 26"/>
          <p:cNvCxnSpPr>
            <a:stCxn id="18" idx="2"/>
            <a:endCxn id="20" idx="2"/>
          </p:cNvCxnSpPr>
          <p:nvPr/>
        </p:nvCxnSpPr>
        <p:spPr>
          <a:xfrm rot="16200000" flipH="1">
            <a:off x="5004048" y="3248980"/>
            <a:ext cx="12700" cy="3528392"/>
          </a:xfrm>
          <a:prstGeom prst="curvedConnector3">
            <a:avLst>
              <a:gd name="adj1" fmla="val 108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zakrzywiony 36"/>
          <p:cNvCxnSpPr>
            <a:stCxn id="40" idx="3"/>
            <a:endCxn id="41" idx="1"/>
          </p:cNvCxnSpPr>
          <p:nvPr/>
        </p:nvCxnSpPr>
        <p:spPr>
          <a:xfrm>
            <a:off x="2627784" y="1304764"/>
            <a:ext cx="3096344" cy="12700"/>
          </a:xfrm>
          <a:prstGeom prst="curvedConnector3">
            <a:avLst>
              <a:gd name="adj1" fmla="val 5295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zaokrąglony 39"/>
          <p:cNvSpPr/>
          <p:nvPr/>
        </p:nvSpPr>
        <p:spPr>
          <a:xfrm>
            <a:off x="2195736" y="1124744"/>
            <a:ext cx="4320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zaokrąglony 40"/>
          <p:cNvSpPr/>
          <p:nvPr/>
        </p:nvSpPr>
        <p:spPr>
          <a:xfrm>
            <a:off x="5724128" y="1124744"/>
            <a:ext cx="4320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2411760" y="4365104"/>
            <a:ext cx="165618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5940152" y="4365104"/>
            <a:ext cx="165618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Nawias klamrowy otwierający 30"/>
          <p:cNvSpPr/>
          <p:nvPr/>
        </p:nvSpPr>
        <p:spPr>
          <a:xfrm>
            <a:off x="1043608" y="6021288"/>
            <a:ext cx="144016" cy="36004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Schemat działania aplikacji w konsoli. </a:t>
            </a:r>
            <a:r>
              <a:rPr lang="pl-PL" b="1" u="sng" dirty="0" smtClean="0">
                <a:solidFill>
                  <a:srgbClr val="FF0000"/>
                </a:solidFill>
              </a:rPr>
              <a:t>PRZYKŁAD: wykonanie transakcji (Rozchód).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231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ole tekstowe 15"/>
          <p:cNvSpPr txBox="1"/>
          <p:nvPr/>
        </p:nvSpPr>
        <p:spPr>
          <a:xfrm>
            <a:off x="899592" y="755407"/>
            <a:ext cx="2884959" cy="612475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5000,00      TO BE BUDGETED:   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   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5000,00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250,00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Przychód/Rozchód: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Rozchód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Jaka kwota: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2000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Jaka kategoria: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mieszkanie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sp>
        <p:nvSpPr>
          <p:cNvPr id="41" name="Prostokąt zaokrąglony 40"/>
          <p:cNvSpPr/>
          <p:nvPr/>
        </p:nvSpPr>
        <p:spPr>
          <a:xfrm>
            <a:off x="2627784" y="2276872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695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ole tekstowe 17"/>
          <p:cNvSpPr txBox="1"/>
          <p:nvPr/>
        </p:nvSpPr>
        <p:spPr>
          <a:xfrm>
            <a:off x="5076056" y="755407"/>
            <a:ext cx="2884959" cy="59093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5000,00      TO BE BUDGETED:   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2000,00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3000,00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2000,00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250,00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_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sp>
        <p:nvSpPr>
          <p:cNvPr id="22" name="Prostokąt zaokrąglony 21"/>
          <p:cNvSpPr/>
          <p:nvPr/>
        </p:nvSpPr>
        <p:spPr>
          <a:xfrm>
            <a:off x="6804248" y="2276872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zaokrąglony 22"/>
          <p:cNvSpPr/>
          <p:nvPr/>
        </p:nvSpPr>
        <p:spPr>
          <a:xfrm>
            <a:off x="2627784" y="1916832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804248" y="1916832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zaokrąglony 27"/>
          <p:cNvSpPr/>
          <p:nvPr/>
        </p:nvSpPr>
        <p:spPr>
          <a:xfrm>
            <a:off x="5940152" y="1196752"/>
            <a:ext cx="504056" cy="25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zaokrąglony 28"/>
          <p:cNvSpPr/>
          <p:nvPr/>
        </p:nvSpPr>
        <p:spPr>
          <a:xfrm>
            <a:off x="1763688" y="1196752"/>
            <a:ext cx="504056" cy="25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3923928" y="1196752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3923928" y="2204864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awias klamrowy otwierający 18"/>
          <p:cNvSpPr/>
          <p:nvPr/>
        </p:nvSpPr>
        <p:spPr>
          <a:xfrm>
            <a:off x="683568" y="6065912"/>
            <a:ext cx="144016" cy="38742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Schemat działania aplikacji w konsoli. </a:t>
            </a:r>
            <a:r>
              <a:rPr lang="pl-PL" b="1" u="sng" dirty="0" smtClean="0">
                <a:solidFill>
                  <a:srgbClr val="FF0000"/>
                </a:solidFill>
              </a:rPr>
              <a:t>PRZYKŁAD: raport.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96" y="332656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ole tekstowe 17"/>
          <p:cNvSpPr txBox="1"/>
          <p:nvPr/>
        </p:nvSpPr>
        <p:spPr>
          <a:xfrm>
            <a:off x="859457" y="755407"/>
            <a:ext cx="2884959" cy="644791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python snaver.py</a:t>
            </a:r>
          </a:p>
          <a:p>
            <a:pPr algn="ctr"/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 Snaver (v.1.5.0) _________________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	5000,00      TO BE BUDGETED:   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	2000,00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AVAILABLE:	3000,00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	5000,00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2000,00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250,00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5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Z czego wykonać raport: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BUDGETED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ACTIVITY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AVAILABLE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</a:t>
            </a:r>
            <a:r>
              <a:rPr lang="pl-PL" sz="700" b="1" dirty="0" smtClean="0">
                <a:solidFill>
                  <a:srgbClr val="00B050"/>
                </a:solidFill>
                <a:latin typeface="Consolas" pitchFamily="49" charset="0"/>
              </a:rPr>
              <a:t>1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576" y="324327"/>
            <a:ext cx="2987824" cy="648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rostokąt 26"/>
          <p:cNvSpPr/>
          <p:nvPr/>
        </p:nvSpPr>
        <p:spPr>
          <a:xfrm>
            <a:off x="5184376" y="620688"/>
            <a:ext cx="277200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/>
          <p:cNvSpPr txBox="1"/>
          <p:nvPr/>
        </p:nvSpPr>
        <p:spPr>
          <a:xfrm>
            <a:off x="5179937" y="620688"/>
            <a:ext cx="2884959" cy="612475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</a:t>
            </a:r>
            <a:r>
              <a:rPr lang="pl-PL" sz="7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0,00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250,00 |     0,00 |   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250,00 </a:t>
            </a:r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kino               |    50,00 |     0,00 |     50,00 |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RAPORT "BUDGETED” na dzień 04-03-2021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-------------------------------------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Wykres według kategorii głównych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--------------------------------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KREDYTY	|######################### 2500,00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RACHUNKI	|########## 1000,00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WYDATKI NA ŻYCIE	|########## 1000,00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ODKŁADANIE	|##= 250,00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ROZRYWKI	|##= 250,00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Wykres według kategorii szczegółowych: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--------------------------------------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samochód 	|#####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mieszkanie	|####################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telefon	|=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internet+TV	|=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czynsz	|########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prąd	|#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art.spożywcze	|########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art.higieniczne	|##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na remont łazienki	|#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na wakacje	|#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skarbonka	|=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restauracja	|##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kino	|=</a:t>
            </a:r>
          </a:p>
          <a:p>
            <a:endParaRPr lang="pl-PL" sz="7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Eksport do pliku TXT.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Powrót do ekranu głównego.</a:t>
            </a:r>
          </a:p>
          <a:p>
            <a:r>
              <a:rPr lang="pl-PL" sz="7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_</a:t>
            </a:r>
          </a:p>
        </p:txBody>
      </p:sp>
      <p:cxnSp>
        <p:nvCxnSpPr>
          <p:cNvPr id="32" name="Łącznik zakrzywiony 31"/>
          <p:cNvCxnSpPr/>
          <p:nvPr/>
        </p:nvCxnSpPr>
        <p:spPr>
          <a:xfrm flipV="1">
            <a:off x="1763688" y="3284984"/>
            <a:ext cx="3384376" cy="3312368"/>
          </a:xfrm>
          <a:prstGeom prst="curvedConnector3">
            <a:avLst>
              <a:gd name="adj1" fmla="val 659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Nawias klamrowy otwierający 9"/>
          <p:cNvSpPr/>
          <p:nvPr/>
        </p:nvSpPr>
        <p:spPr>
          <a:xfrm>
            <a:off x="611560" y="6065912"/>
            <a:ext cx="144016" cy="60344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124687" cy="642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0" y="0"/>
            <a:ext cx="53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 smtClean="0">
                <a:solidFill>
                  <a:srgbClr val="0070C0"/>
                </a:solidFill>
              </a:rPr>
              <a:t>Kolejny etap – przeniesienie na inne platformy ;)</a:t>
            </a:r>
            <a:endParaRPr lang="pl-PL" b="1" u="sng" dirty="0">
              <a:solidFill>
                <a:srgbClr val="0070C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436096" y="1016437"/>
            <a:ext cx="2232248" cy="4008790"/>
          </a:xfrm>
          <a:prstGeom prst="rect">
            <a:avLst/>
          </a:prstGeom>
          <a:solidFill>
            <a:schemeClr val="tx1"/>
          </a:solidFill>
        </p:spPr>
        <p:txBody>
          <a:bodyPr wrap="square" lIns="36000" rIns="0" bIns="0" rtlCol="0">
            <a:spAutoFit/>
          </a:bodyPr>
          <a:lstStyle/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__________________ Snaver (v.6.6.6) __________________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MIESIĄC: Marzec 2021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BUDGETED: 4950,00      TO BE BUDGETED:   50,00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ACTIVITY:    0,00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AVAILABLE 4950,00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TOTAL INFLOWS:  5000,00</a:t>
            </a:r>
          </a:p>
          <a:p>
            <a:endParaRPr lang="pl-PL" sz="55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CATEGORY           | BUDGETED | ACTIVITY | AVAILABLE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KREDYTY            |  2500,00 |     0,00 |   2500,00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samochód           |   500,00 |     0,00 |    500,00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mieszkanie         |  2000,00 |     0,00 |   2000,00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RACHUNKI           |  1000,00 |     0,00 |   1000,00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telefon            |    50,00 |     0,00 |     50,00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internet+TV        |    50,00 |     0,00 |     50,00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czynsz             |   800,00 |     0,00 |    800,00 | 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prąd               |   100,00 |     0,00 |    100,00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WYDATKI NA ŻYCIE   |  1000,00 |     0,00 |   1000,00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art.spożywcze      |   800,00 |     0,00 |    800,00 | 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art.higieniczne    |   200,00 |     0,00 |    200,00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ODKŁADANIE         |   250,00 |     0,00 |    250,00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remont łazienki |   100,00 |     0,00 |    100,00 | 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na wakacje         |   100,00 |     0,00 |    100,00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skarbonka          |    50,00 |     0,00 |      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ROZRYWKI           |   </a:t>
            </a:r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200,00 </a:t>
            </a:r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    0,00 |    200,00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| restauracja        |   200,00 |     0,00 |    200,00 |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+--------------------+----------+----------+-----------+</a:t>
            </a:r>
          </a:p>
          <a:p>
            <a:endParaRPr lang="pl-PL" sz="45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</a:endParaRP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MENU: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0. Ustawienia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1. Nowa transakcja (Przychód/Rozchód)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2. Edytuj kategorie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3. Budżetuj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4. Zmień miesiąc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5. Raport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6. Zapisz i zamknij program</a:t>
            </a:r>
          </a:p>
          <a:p>
            <a:r>
              <a:rPr lang="pl-PL" sz="55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</a:rPr>
              <a:t>## TWÓJ WYBÓR: 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1482</Words>
  <Application>Microsoft Office PowerPoint</Application>
  <PresentationFormat>Pokaz na ekranie (4:3)</PresentationFormat>
  <Paragraphs>697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Robert R</dc:creator>
  <cp:lastModifiedBy>Robert R</cp:lastModifiedBy>
  <cp:revision>79</cp:revision>
  <dcterms:created xsi:type="dcterms:W3CDTF">2021-03-03T19:54:42Z</dcterms:created>
  <dcterms:modified xsi:type="dcterms:W3CDTF">2021-03-05T17:31:45Z</dcterms:modified>
</cp:coreProperties>
</file>