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Faceți clic pentru editarea stilului de subtitlu al coordonatorului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11.04.2010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11.04.2010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11.04.2010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11.04.2010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11.04.2010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11.04.2010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11.04.2010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11.04.2010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11.04.2010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11.04.2010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11.04.2010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5CAE3-E66C-483F-9A91-133D66834A8A}" type="datetimeFigureOut">
              <a:rPr lang="ro-RO" smtClean="0"/>
              <a:t>11.04.2010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Juravle, Razvan</dc:creator>
  <dcterms:created xsi:type="dcterms:W3CDTF">2018-06-23T15:47:01Z</dcterms:created>
</cp:coreProperties>
</file>