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automation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the micro-service and continuous delivery context, a major role is played by automated tests. That is because the ideal is to have fast feedback in an automated fashion. To achieve this a set of different types of tests must be used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Unit tests</a:t>
            </a:r>
            <a:endParaRPr lang="en-US" dirty="0"/>
          </a:p>
          <a:p>
            <a:pPr lvl="1"/>
            <a:r>
              <a:rPr lang="en-US" b="1" dirty="0"/>
              <a:t>Integration tests</a:t>
            </a:r>
            <a:endParaRPr lang="en-US" dirty="0"/>
          </a:p>
          <a:p>
            <a:pPr lvl="1"/>
            <a:r>
              <a:rPr lang="en-US" b="1" dirty="0"/>
              <a:t>Contract tests</a:t>
            </a:r>
            <a:endParaRPr lang="en-US" dirty="0"/>
          </a:p>
          <a:p>
            <a:pPr lvl="1"/>
            <a:r>
              <a:rPr lang="en-US" b="1" dirty="0"/>
              <a:t>End to end tests</a:t>
            </a:r>
            <a:endParaRPr lang="en-US" dirty="0"/>
          </a:p>
          <a:p>
            <a:pPr lvl="1"/>
            <a:r>
              <a:rPr lang="en-US" b="1" dirty="0"/>
              <a:t>UI tests</a:t>
            </a:r>
            <a:r>
              <a:rPr lang="en-US" dirty="0"/>
              <a:t>(if a GUI is present)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0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to end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2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69979"/>
          </a:xfrm>
        </p:spPr>
        <p:txBody>
          <a:bodyPr>
            <a:noAutofit/>
          </a:bodyPr>
          <a:lstStyle/>
          <a:p>
            <a:r>
              <a:rPr lang="en-US" sz="1800" dirty="0"/>
              <a:t>Use development programming languages to create automated tests</a:t>
            </a:r>
          </a:p>
          <a:p>
            <a:r>
              <a:rPr lang="en-US" sz="1800" dirty="0"/>
              <a:t>Unique code with custom implementations (multiple application versions, e.g. customizations, countries) – environment agnostic</a:t>
            </a:r>
          </a:p>
          <a:p>
            <a:r>
              <a:rPr lang="en-US" sz="1800" dirty="0"/>
              <a:t>Design Test Data not hardcoded (generate data via available APIs, web services, DB injects, etc.) in test setup</a:t>
            </a:r>
          </a:p>
          <a:p>
            <a:r>
              <a:rPr lang="en-US" sz="1800" dirty="0"/>
              <a:t>Multi-browser, data-driven executions on mainstream platforms to achieve high coverage</a:t>
            </a:r>
          </a:p>
          <a:p>
            <a:r>
              <a:rPr lang="en-US" sz="1800" dirty="0"/>
              <a:t>Comprehensive logging of test execution (screenshots: a picture worth 1000 words, textual logs, video recordings, etc.).</a:t>
            </a:r>
          </a:p>
          <a:p>
            <a:r>
              <a:rPr lang="en-US" sz="1800" dirty="0"/>
              <a:t>Implement traceability from automated tests to requirements &amp; test cases and vice versa</a:t>
            </a:r>
          </a:p>
          <a:p>
            <a:r>
              <a:rPr lang="en-US" sz="1800" dirty="0"/>
              <a:t>Keep history of test results</a:t>
            </a:r>
          </a:p>
          <a:p>
            <a:r>
              <a:rPr lang="en-US" sz="1800" dirty="0"/>
              <a:t>All tests must run in a continuous integration environment, so avoid: any local/hardcoded system variables, test data or local files dependencies, test framework structure that doesn`t allow running in CI</a:t>
            </a:r>
          </a:p>
          <a:p>
            <a:r>
              <a:rPr lang="en-US" sz="1800" dirty="0"/>
              <a:t>Use a versioning system for the </a:t>
            </a:r>
            <a:r>
              <a:rPr lang="en-US" sz="1800" dirty="0" smtClean="0"/>
              <a:t>framework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35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69979"/>
          </a:xfrm>
        </p:spPr>
        <p:txBody>
          <a:bodyPr>
            <a:noAutofit/>
          </a:bodyPr>
          <a:lstStyle/>
          <a:p>
            <a:r>
              <a:rPr lang="en-US" sz="1800" dirty="0" smtClean="0"/>
              <a:t>Design </a:t>
            </a:r>
            <a:r>
              <a:rPr lang="en-US" sz="1800" dirty="0"/>
              <a:t>Readable code</a:t>
            </a:r>
            <a:br>
              <a:rPr lang="en-US" sz="1800" dirty="0"/>
            </a:br>
            <a:r>
              <a:rPr lang="en-US" sz="1800" dirty="0"/>
              <a:t>- comment the code</a:t>
            </a:r>
            <a:br>
              <a:rPr lang="en-US" sz="1800" dirty="0"/>
            </a:br>
            <a:r>
              <a:rPr lang="en-US" sz="1800" dirty="0"/>
              <a:t>- keep it simple and structured; efficiency is not measured in lines of code (no 50 lines functions / code indentation / folder structure / function structure/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r>
              <a:rPr lang="en-US" sz="1800" dirty="0"/>
              <a:t>Design to TEST not to PASS</a:t>
            </a:r>
          </a:p>
          <a:p>
            <a:r>
              <a:rPr lang="en-US" sz="1800" dirty="0"/>
              <a:t>Scalable - framework should be as independent as possible so that extending with different functionalities doesn`t require a start from scratch</a:t>
            </a:r>
          </a:p>
          <a:p>
            <a:r>
              <a:rPr lang="en-US" sz="1800" dirty="0"/>
              <a:t>Modularity</a:t>
            </a:r>
            <a:br>
              <a:rPr lang="en-US" sz="1800" dirty="0"/>
            </a:br>
            <a:r>
              <a:rPr lang="en-US" sz="1800" dirty="0"/>
              <a:t>- keep functionalities as simple as possible, don`t have methods that do 3 things/ don`t have classes with methods from completely different functionalities</a:t>
            </a:r>
            <a:br>
              <a:rPr lang="en-US" sz="1800" dirty="0"/>
            </a:br>
            <a:r>
              <a:rPr lang="en-US" sz="1800" dirty="0"/>
              <a:t>- treat one condition per test</a:t>
            </a:r>
          </a:p>
          <a:p>
            <a:r>
              <a:rPr lang="en-US" sz="1800" dirty="0"/>
              <a:t>Reusability - design all the code so you can reuse most of it.</a:t>
            </a:r>
          </a:p>
          <a:p>
            <a:r>
              <a:rPr lang="en-US" sz="1800" dirty="0"/>
              <a:t>Speed - tests should be fast, if there is no need, don`t wait/pause, don`t build complex code when simplicity might works just fine; apply garbage collector (if not automatically done)</a:t>
            </a:r>
          </a:p>
          <a:p>
            <a:r>
              <a:rPr lang="en-US" sz="1800" dirty="0"/>
              <a:t>Restore test environment (e.g. cleanup the database of new inserted data)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754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226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Temă Office</vt:lpstr>
      <vt:lpstr>Testing strategies</vt:lpstr>
      <vt:lpstr>Test automation</vt:lpstr>
      <vt:lpstr>Unit tests</vt:lpstr>
      <vt:lpstr>Integration tests</vt:lpstr>
      <vt:lpstr>Contract tests</vt:lpstr>
      <vt:lpstr>End to end tests</vt:lpstr>
      <vt:lpstr>Recommendations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strategies</dc:title>
  <dc:creator>Juravle, Razvan</dc:creator>
  <cp:lastModifiedBy>Juravle, Razvan</cp:lastModifiedBy>
  <cp:revision>2</cp:revision>
  <dcterms:created xsi:type="dcterms:W3CDTF">2018-06-23T16:10:56Z</dcterms:created>
  <dcterms:modified xsi:type="dcterms:W3CDTF">2018-06-23T17:21:53Z</dcterms:modified>
</cp:coreProperties>
</file>