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3C7E-EA87-034E-8B42-911AFCEA5552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B670-BFA4-6745-BE40-0D70D52D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03229" y="914400"/>
            <a:ext cx="2296886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Criteria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486" y="914400"/>
            <a:ext cx="2188028" cy="128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Property24 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9028" y="1398814"/>
            <a:ext cx="2264229" cy="1600200"/>
          </a:xfrm>
          <a:prstGeom prst="roundRect">
            <a:avLst>
              <a:gd name="adj" fmla="val 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Table/List</a:t>
            </a:r>
          </a:p>
          <a:p>
            <a:pPr algn="ctr"/>
            <a:r>
              <a:rPr lang="en-US" dirty="0" smtClean="0"/>
              <a:t>Fields: Location, Size, Borehole, Outbuildings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37114" y="1398814"/>
            <a:ext cx="2253343" cy="1600200"/>
          </a:xfrm>
          <a:prstGeom prst="roundRect">
            <a:avLst>
              <a:gd name="adj" fmla="val 7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Scraping Code:</a:t>
            </a:r>
          </a:p>
          <a:p>
            <a:pPr algn="ctr"/>
            <a:r>
              <a:rPr lang="en-US" dirty="0" smtClean="0"/>
              <a:t>List Properties (HTML)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410200" y="1948543"/>
            <a:ext cx="827314" cy="64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1132114"/>
            <a:ext cx="587829" cy="54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545286" y="1398814"/>
            <a:ext cx="827314" cy="64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79971" y="1126671"/>
            <a:ext cx="587829" cy="54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10542" y="990600"/>
            <a:ext cx="587829" cy="54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543" y="3271157"/>
            <a:ext cx="581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Design and build our list of Properties + put some examples in by hand</a:t>
            </a:r>
          </a:p>
          <a:p>
            <a:pPr marL="342900" indent="-342900">
              <a:buAutoNum type="arabicPeriod"/>
            </a:pPr>
            <a:r>
              <a:rPr lang="en-US" dirty="0" smtClean="0"/>
              <a:t>Design and write the code that takes some criteria and gives back a list of Properties that match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code that searches Property24 and gets the resulting HTML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 HTML to extract columns for our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 Website</a:t>
            </a:r>
          </a:p>
          <a:p>
            <a:pPr marL="342900" indent="-342900">
              <a:buAutoNum type="arabicPeriod"/>
            </a:pPr>
            <a:r>
              <a:rPr lang="en-US" dirty="0" smtClean="0"/>
              <a:t>Link the results from Property24 to other online resources </a:t>
            </a:r>
            <a:r>
              <a:rPr lang="mr-IN" dirty="0" smtClean="0"/>
              <a:t>–</a:t>
            </a:r>
            <a:r>
              <a:rPr lang="en-US" dirty="0" smtClean="0"/>
              <a:t> like news or geographic data like maps</a:t>
            </a:r>
          </a:p>
          <a:p>
            <a:pPr marL="342900" indent="-342900">
              <a:buAutoNum type="arabicPeriod"/>
            </a:pPr>
            <a:r>
              <a:rPr lang="en-US" dirty="0" smtClean="0"/>
              <a:t>Pull photos too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77542" y="1447799"/>
            <a:ext cx="587829" cy="54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144000" y="582385"/>
            <a:ext cx="587829" cy="54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514" y="3927797"/>
            <a:ext cx="612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1.1. Pick say 10 columns for our table/list (NM)</a:t>
            </a:r>
          </a:p>
          <a:p>
            <a:r>
              <a:rPr lang="en-US" sz="1600" dirty="0" smtClean="0"/>
              <a:t>1.2. Make a CSV file that contains sample data (NM+JP)</a:t>
            </a:r>
          </a:p>
          <a:p>
            <a:r>
              <a:rPr lang="en-US" sz="1600" dirty="0" smtClean="0"/>
              <a:t>1.3. Write some python that loads the CSV into that table (NM+JP)</a:t>
            </a:r>
          </a:p>
          <a:p>
            <a:r>
              <a:rPr lang="en-US" sz="1600" dirty="0" smtClean="0"/>
              <a:t>1.4. Test by filtering the Table with some Criteria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169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2021-05-24T10:17:47Z</dcterms:created>
  <dcterms:modified xsi:type="dcterms:W3CDTF">2021-05-25T06:42:43Z</dcterms:modified>
</cp:coreProperties>
</file>