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CF8"/>
    <a:srgbClr val="EF887B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57"/>
    <p:restoredTop sz="94585"/>
  </p:normalViewPr>
  <p:slideViewPr>
    <p:cSldViewPr snapToGrid="0" snapToObjects="1">
      <p:cViewPr>
        <p:scale>
          <a:sx n="95" d="100"/>
          <a:sy n="95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3D11-4479-C34F-B0EE-20D0D2A07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3FBA5-807F-7D4C-B72F-F2297083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3AF9A-DF37-C845-8B6B-5486195D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241DC-A21D-2040-BDDE-527CE040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FD890-998E-2944-8B31-9C1DEEA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2AE09-8AC3-CA45-8F09-F97E5B38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A44EE-A78B-824B-9088-B7970F10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AD1E0-12D1-F24E-8D9B-2DF9508B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6A9B-225C-3646-97AF-ECFB475C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B2ED1-6C80-CA47-AABF-017CA68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7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5EFBB-A8D1-F649-80A3-5C7D083EE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3754A-7770-0548-92E7-A056C07F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3F0BC-D202-B44C-9620-AE70B0D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FB218-564E-4D48-B014-BC179D5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DA1BE-B934-0848-8744-4D18DF81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5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9298E-9483-5B40-86D6-F4918D3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FDBAB-1F48-F046-AA25-DFEFCC3E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F1E7E-1007-5841-8573-D0C6EC50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A3252-118E-9A4D-B70D-1090E3D5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FDB8F-3A19-4D47-BA5E-F1E98E32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9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8A92-E617-F54A-96B1-07CC3096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A98F6-00D1-3449-874A-8F23947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5C47C-5BFE-7043-9C68-83970549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83576-4D08-BC4D-AE9B-68B8466C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57A41-4563-8B41-8B40-B4825C26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2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27FB-99A4-2646-92AA-378BE34E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A5050-3FDF-0F42-BB1C-AE1C2F23A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E432E-55FC-8C4A-943E-DADEEE082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79E75-1353-264D-BF06-4DD39DBD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3745F-A641-8749-9235-E9783812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1D133-70A5-B742-9725-A1C294F4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97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73E90-7EFB-9047-9A9F-AF942EC3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6E765-520E-1F48-BAFF-5517E858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F7D62-30ED-1D47-A52E-1690821F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49FCFB-12AD-E242-8E06-AEA63C39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3E9A5F-3D99-8C47-9DD0-2D6CCE417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88F98-46A3-CC40-8B39-9790E4A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37760-6614-7743-B77B-BB9BF703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4DA48-A700-1445-888A-8A6738E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23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DA80-03DE-3340-8754-43F1128C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8A52A6-D04E-664F-87E4-B1A0224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D4D2-A6B9-1442-8A35-9A4E7DC3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902D5-031A-BB47-929A-CF77D66E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28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42348D-E243-F344-A205-78AA770B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270518-9E0E-114A-A40D-720BB8C4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E36E9-F5C5-654F-A991-4A21D95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B08C-B265-1449-ABC5-53091654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F5755-14C2-5C49-B94E-6737F88F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75B15-A822-A845-BCFE-273093D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80840-11F3-8F4F-AFA5-8DA9E487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5EF5D-29BF-1046-80D5-515D1EA0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A362F-A43D-5845-B987-3B820EC4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15991-12C8-8B4C-AF3D-1832589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AF5CB-91B4-CF4C-AB22-7B302261D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F901-AC34-AD45-A23A-BB274DAA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C28FB-97DC-EF4A-BE09-88B3B765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ECD0C-0402-3C44-A1AB-47A891F9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36503-E674-8242-BFC8-C0347AFA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75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BC0A0-58E2-BC4E-9E7B-AE018CA8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6EE06-061F-1B42-83D5-52E63B7E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BFE5-37C8-5046-ACE8-5D5B0C800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6E1F-BFA2-BD42-AA28-0D985AD31689}" type="datetimeFigureOut">
              <a:rPr kumimoji="1" lang="ko-KR" altLang="en-US" smtClean="0"/>
              <a:t>2018. 12. 25.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11AA9-5E41-2F49-A381-4FEE894D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2FED2-835B-194C-A5B9-1D9B74D9D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65ED-9DB5-C048-B9E6-B4DC00063D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5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EC920F-6F4A-0F4D-B6F7-2FE2EBEA179E}"/>
              </a:ext>
            </a:extLst>
          </p:cNvPr>
          <p:cNvGrpSpPr/>
          <p:nvPr/>
        </p:nvGrpSpPr>
        <p:grpSpPr>
          <a:xfrm>
            <a:off x="952330" y="1457325"/>
            <a:ext cx="8334545" cy="2057400"/>
            <a:chOff x="952330" y="1457325"/>
            <a:chExt cx="8334545" cy="20574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ACF1E2-8E33-684B-BD1D-C7A2EF8BDF21}"/>
                </a:ext>
              </a:extLst>
            </p:cNvPr>
            <p:cNvGrpSpPr/>
            <p:nvPr/>
          </p:nvGrpSpPr>
          <p:grpSpPr>
            <a:xfrm>
              <a:off x="952330" y="1457325"/>
              <a:ext cx="8334545" cy="2057400"/>
              <a:chOff x="952330" y="1457325"/>
              <a:chExt cx="8334545" cy="20574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8428E0D-90BE-C545-93AD-3642CD284E07}"/>
                  </a:ext>
                </a:extLst>
              </p:cNvPr>
              <p:cNvSpPr/>
              <p:nvPr/>
            </p:nvSpPr>
            <p:spPr>
              <a:xfrm>
                <a:off x="952330" y="1457325"/>
                <a:ext cx="8334545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840A80-F217-4C48-BFE8-54EE39607A5E}"/>
                  </a:ext>
                </a:extLst>
              </p:cNvPr>
              <p:cNvGrpSpPr/>
              <p:nvPr/>
            </p:nvGrpSpPr>
            <p:grpSpPr>
              <a:xfrm>
                <a:off x="952331" y="1771650"/>
                <a:ext cx="3019594" cy="1457325"/>
                <a:chOff x="952331" y="1771650"/>
                <a:chExt cx="3019594" cy="145732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E823177-E2E2-F24E-B6A4-E54B55C36B35}"/>
                    </a:ext>
                  </a:extLst>
                </p:cNvPr>
                <p:cNvSpPr/>
                <p:nvPr/>
              </p:nvSpPr>
              <p:spPr>
                <a:xfrm>
                  <a:off x="2328863" y="1771650"/>
                  <a:ext cx="1643062" cy="1457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1EBC294-A087-524B-98F2-97D526D3394E}"/>
                    </a:ext>
                  </a:extLst>
                </p:cNvPr>
                <p:cNvSpPr/>
                <p:nvPr/>
              </p:nvSpPr>
              <p:spPr>
                <a:xfrm>
                  <a:off x="2328863" y="2066926"/>
                  <a:ext cx="1643062" cy="71913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B37F5E1-6EF4-9A46-96A6-C86870533C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331" y="2256117"/>
                      <a:ext cx="1255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kumimoji="1" lang="ko-KR" altLang="en-US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B37F5E1-6EF4-9A46-96A6-C86870533C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331" y="2256117"/>
                      <a:ext cx="125508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왼쪽 중괄호[L] 6">
                  <a:extLst>
                    <a:ext uri="{FF2B5EF4-FFF2-40B4-BE49-F238E27FC236}">
                      <a16:creationId xmlns:a16="http://schemas.microsoft.com/office/drawing/2014/main" id="{FCA50F59-5BF5-9F47-A401-B7204F18EF42}"/>
                    </a:ext>
                  </a:extLst>
                </p:cNvPr>
                <p:cNvSpPr/>
                <p:nvPr/>
              </p:nvSpPr>
              <p:spPr>
                <a:xfrm>
                  <a:off x="2114549" y="2081214"/>
                  <a:ext cx="185738" cy="71913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3648EC4-DD4A-1644-BF05-78CF2D140AAF}"/>
                    </a:ext>
                  </a:extLst>
                </p:cNvPr>
                <p:cNvSpPr/>
                <p:nvPr/>
              </p:nvSpPr>
              <p:spPr>
                <a:xfrm>
                  <a:off x="2814638" y="1900238"/>
                  <a:ext cx="957262" cy="1214440"/>
                </a:xfrm>
                <a:prstGeom prst="rect">
                  <a:avLst/>
                </a:prstGeom>
                <a:solidFill>
                  <a:srgbClr val="FF26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Update</a:t>
                  </a:r>
                  <a:endParaRPr kumimoji="1"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2D089FA-D063-D745-A45D-2E188E05F129}"/>
                  </a:ext>
                </a:extLst>
              </p:cNvPr>
              <p:cNvGrpSpPr/>
              <p:nvPr/>
            </p:nvGrpSpPr>
            <p:grpSpPr>
              <a:xfrm>
                <a:off x="4905545" y="2081214"/>
                <a:ext cx="1643062" cy="719138"/>
                <a:chOff x="5048420" y="2081214"/>
                <a:chExt cx="1643062" cy="719138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B611CBC-321A-1B40-B735-424CD95B9899}"/>
                    </a:ext>
                  </a:extLst>
                </p:cNvPr>
                <p:cNvSpPr/>
                <p:nvPr/>
              </p:nvSpPr>
              <p:spPr>
                <a:xfrm>
                  <a:off x="5048420" y="2081214"/>
                  <a:ext cx="1643062" cy="71913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04837AF-AD16-D44B-A68E-79BCD9C3A3D2}"/>
                    </a:ext>
                  </a:extLst>
                </p:cNvPr>
                <p:cNvSpPr/>
                <p:nvPr/>
              </p:nvSpPr>
              <p:spPr>
                <a:xfrm>
                  <a:off x="5534195" y="2081214"/>
                  <a:ext cx="957262" cy="719138"/>
                </a:xfrm>
                <a:prstGeom prst="rect">
                  <a:avLst/>
                </a:prstGeom>
                <a:solidFill>
                  <a:srgbClr val="FF26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Update</a:t>
                  </a:r>
                  <a:endParaRPr kumimoji="1" lang="ko-KR" altLang="en-US" dirty="0"/>
                </a:p>
              </p:txBody>
            </p:sp>
          </p:grp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4CBE558D-5551-4345-9BDB-3DF182ACE8D6}"/>
                  </a:ext>
                </a:extLst>
              </p:cNvPr>
              <p:cNvSpPr/>
              <p:nvPr/>
            </p:nvSpPr>
            <p:spPr>
              <a:xfrm>
                <a:off x="4200527" y="2256117"/>
                <a:ext cx="514350" cy="3693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A56A7A30-FEB1-DB41-8CBE-107013A0C40B}"/>
                </a:ext>
              </a:extLst>
            </p:cNvPr>
            <p:cNvSpPr/>
            <p:nvPr/>
          </p:nvSpPr>
          <p:spPr>
            <a:xfrm>
              <a:off x="6834357" y="2301359"/>
              <a:ext cx="514350" cy="369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F4F19D4-B069-9D4D-83D4-C5C355BFE946}"/>
                </a:ext>
              </a:extLst>
            </p:cNvPr>
            <p:cNvGrpSpPr/>
            <p:nvPr/>
          </p:nvGrpSpPr>
          <p:grpSpPr>
            <a:xfrm>
              <a:off x="7482227" y="1894168"/>
              <a:ext cx="1643062" cy="1208564"/>
              <a:chOff x="7482227" y="1908456"/>
              <a:chExt cx="1643062" cy="120856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B1A9EEE-0647-D342-B471-C0353F9792A3}"/>
                  </a:ext>
                </a:extLst>
              </p:cNvPr>
              <p:cNvGrpSpPr/>
              <p:nvPr/>
            </p:nvGrpSpPr>
            <p:grpSpPr>
              <a:xfrm>
                <a:off x="7482227" y="1908456"/>
                <a:ext cx="1643062" cy="347661"/>
                <a:chOff x="5048420" y="2081214"/>
                <a:chExt cx="1643062" cy="34766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7752FAC-CFD8-904F-BDE9-094BB52F6D00}"/>
                    </a:ext>
                  </a:extLst>
                </p:cNvPr>
                <p:cNvSpPr/>
                <p:nvPr/>
              </p:nvSpPr>
              <p:spPr>
                <a:xfrm>
                  <a:off x="5048420" y="2081214"/>
                  <a:ext cx="1643062" cy="34766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D3498E7-AC59-CF4B-BAF4-00EF6567807E}"/>
                    </a:ext>
                  </a:extLst>
                </p:cNvPr>
                <p:cNvSpPr/>
                <p:nvPr/>
              </p:nvSpPr>
              <p:spPr>
                <a:xfrm>
                  <a:off x="5534195" y="2081214"/>
                  <a:ext cx="957262" cy="347661"/>
                </a:xfrm>
                <a:prstGeom prst="rect">
                  <a:avLst/>
                </a:prstGeom>
                <a:solidFill>
                  <a:srgbClr val="FF26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1FDDDA1-9964-F14C-BDB1-799B53204294}"/>
                  </a:ext>
                </a:extLst>
              </p:cNvPr>
              <p:cNvGrpSpPr/>
              <p:nvPr/>
            </p:nvGrpSpPr>
            <p:grpSpPr>
              <a:xfrm>
                <a:off x="7482227" y="2769359"/>
                <a:ext cx="1643062" cy="347661"/>
                <a:chOff x="5048420" y="2081214"/>
                <a:chExt cx="1643062" cy="3476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8102209-D5FD-384F-A853-1AFC18222A88}"/>
                    </a:ext>
                  </a:extLst>
                </p:cNvPr>
                <p:cNvSpPr/>
                <p:nvPr/>
              </p:nvSpPr>
              <p:spPr>
                <a:xfrm>
                  <a:off x="5048420" y="2081214"/>
                  <a:ext cx="1643062" cy="34766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190AE4B-9011-6748-A08D-6D440B8909D3}"/>
                    </a:ext>
                  </a:extLst>
                </p:cNvPr>
                <p:cNvSpPr/>
                <p:nvPr/>
              </p:nvSpPr>
              <p:spPr>
                <a:xfrm>
                  <a:off x="5534195" y="2081214"/>
                  <a:ext cx="957262" cy="347661"/>
                </a:xfrm>
                <a:prstGeom prst="rect">
                  <a:avLst/>
                </a:prstGeom>
                <a:solidFill>
                  <a:srgbClr val="FF26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sp>
            <p:nvSpPr>
              <p:cNvPr id="23" name="등호 22">
                <a:extLst>
                  <a:ext uri="{FF2B5EF4-FFF2-40B4-BE49-F238E27FC236}">
                    <a16:creationId xmlns:a16="http://schemas.microsoft.com/office/drawing/2014/main" id="{AF79A43E-29DC-8E46-B48C-1A73A2905AF4}"/>
                  </a:ext>
                </a:extLst>
              </p:cNvPr>
              <p:cNvSpPr/>
              <p:nvPr/>
            </p:nvSpPr>
            <p:spPr>
              <a:xfrm rot="5400000">
                <a:off x="8076740" y="2373359"/>
                <a:ext cx="468000" cy="3240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CFF22D-35B1-CC46-9F62-9ADC838B7B66}"/>
              </a:ext>
            </a:extLst>
          </p:cNvPr>
          <p:cNvGrpSpPr/>
          <p:nvPr/>
        </p:nvGrpSpPr>
        <p:grpSpPr>
          <a:xfrm>
            <a:off x="952333" y="4073009"/>
            <a:ext cx="8334542" cy="2057400"/>
            <a:chOff x="952333" y="4073009"/>
            <a:chExt cx="8334542" cy="205740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89BE7C1-8AA8-0247-91A7-2D3D214FBE1F}"/>
                </a:ext>
              </a:extLst>
            </p:cNvPr>
            <p:cNvGrpSpPr/>
            <p:nvPr/>
          </p:nvGrpSpPr>
          <p:grpSpPr>
            <a:xfrm>
              <a:off x="952333" y="4073009"/>
              <a:ext cx="8334542" cy="2057400"/>
              <a:chOff x="952333" y="4073009"/>
              <a:chExt cx="8334542" cy="2057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63346CA-54E8-474A-89E2-182EA10A012C}"/>
                  </a:ext>
                </a:extLst>
              </p:cNvPr>
              <p:cNvSpPr/>
              <p:nvPr/>
            </p:nvSpPr>
            <p:spPr>
              <a:xfrm>
                <a:off x="966621" y="4073009"/>
                <a:ext cx="8320254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36C729-8C43-A447-95AC-E63D2841D185}"/>
                  </a:ext>
                </a:extLst>
              </p:cNvPr>
              <p:cNvGrpSpPr/>
              <p:nvPr/>
            </p:nvGrpSpPr>
            <p:grpSpPr>
              <a:xfrm>
                <a:off x="952333" y="4387334"/>
                <a:ext cx="3019594" cy="1457325"/>
                <a:chOff x="952331" y="1771650"/>
                <a:chExt cx="3019594" cy="145732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E22387B-DD41-454A-A3C0-B551F5E0AF94}"/>
                    </a:ext>
                  </a:extLst>
                </p:cNvPr>
                <p:cNvSpPr/>
                <p:nvPr/>
              </p:nvSpPr>
              <p:spPr>
                <a:xfrm>
                  <a:off x="2328863" y="1771650"/>
                  <a:ext cx="1643062" cy="1457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84E1A33-921A-A040-BE8E-D45B1233486A}"/>
                    </a:ext>
                  </a:extLst>
                </p:cNvPr>
                <p:cNvSpPr/>
                <p:nvPr/>
              </p:nvSpPr>
              <p:spPr>
                <a:xfrm>
                  <a:off x="2328863" y="2066926"/>
                  <a:ext cx="1643062" cy="71913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C856122-F831-4641-B236-2FEF8C86C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331" y="2256117"/>
                      <a:ext cx="1255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kumimoji="1" lang="ko-KR" altLang="en-US" dirty="0"/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C856122-F831-4641-B236-2FEF8C86C1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331" y="2256117"/>
                      <a:ext cx="125508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왼쪽 중괄호[L] 46">
                  <a:extLst>
                    <a:ext uri="{FF2B5EF4-FFF2-40B4-BE49-F238E27FC236}">
                      <a16:creationId xmlns:a16="http://schemas.microsoft.com/office/drawing/2014/main" id="{FF90273E-7503-AA4A-949C-B3F3F25565C0}"/>
                    </a:ext>
                  </a:extLst>
                </p:cNvPr>
                <p:cNvSpPr/>
                <p:nvPr/>
              </p:nvSpPr>
              <p:spPr>
                <a:xfrm>
                  <a:off x="2114549" y="2081214"/>
                  <a:ext cx="185738" cy="71913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DCE7B0-F2DE-ED4C-BA21-3B667FA11A8D}"/>
                    </a:ext>
                  </a:extLst>
                </p:cNvPr>
                <p:cNvSpPr/>
                <p:nvPr/>
              </p:nvSpPr>
              <p:spPr>
                <a:xfrm>
                  <a:off x="2814638" y="2084664"/>
                  <a:ext cx="957262" cy="369333"/>
                </a:xfrm>
                <a:prstGeom prst="rect">
                  <a:avLst/>
                </a:prstGeom>
                <a:solidFill>
                  <a:srgbClr val="FF26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Update</a:t>
                  </a:r>
                  <a:endParaRPr kumimoji="1" lang="ko-KR" altLang="en-US" dirty="0"/>
                </a:p>
              </p:txBody>
            </p:sp>
          </p:grpSp>
          <p:sp>
            <p:nvSpPr>
              <p:cNvPr id="41" name="오른쪽 화살표[R] 40">
                <a:extLst>
                  <a:ext uri="{FF2B5EF4-FFF2-40B4-BE49-F238E27FC236}">
                    <a16:creationId xmlns:a16="http://schemas.microsoft.com/office/drawing/2014/main" id="{3D651B9F-FE67-284D-B86B-0131A62D2C5E}"/>
                  </a:ext>
                </a:extLst>
              </p:cNvPr>
              <p:cNvSpPr/>
              <p:nvPr/>
            </p:nvSpPr>
            <p:spPr>
              <a:xfrm>
                <a:off x="4200529" y="4871801"/>
                <a:ext cx="514350" cy="3693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A162AFA-9FA8-7C47-973F-3D82C18ADE62}"/>
                  </a:ext>
                </a:extLst>
              </p:cNvPr>
              <p:cNvSpPr/>
              <p:nvPr/>
            </p:nvSpPr>
            <p:spPr>
              <a:xfrm>
                <a:off x="4905545" y="4696898"/>
                <a:ext cx="1643062" cy="7191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8A12EE4-F3A1-A941-8668-2BA3FE205C57}"/>
                  </a:ext>
                </a:extLst>
              </p:cNvPr>
              <p:cNvSpPr/>
              <p:nvPr/>
            </p:nvSpPr>
            <p:spPr>
              <a:xfrm>
                <a:off x="5391320" y="4714636"/>
                <a:ext cx="957262" cy="369333"/>
              </a:xfrm>
              <a:prstGeom prst="rect">
                <a:avLst/>
              </a:prstGeom>
              <a:solidFill>
                <a:srgbClr val="FF26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Update</a:t>
                </a:r>
                <a:endParaRPr kumimoji="1" lang="ko-KR" altLang="en-US" dirty="0"/>
              </a:p>
            </p:txBody>
          </p:sp>
          <p:sp>
            <p:nvSpPr>
              <p:cNvPr id="52" name="오른쪽 화살표[R] 51">
                <a:extLst>
                  <a:ext uri="{FF2B5EF4-FFF2-40B4-BE49-F238E27FC236}">
                    <a16:creationId xmlns:a16="http://schemas.microsoft.com/office/drawing/2014/main" id="{C4D723F1-A30A-5249-9821-7AF828A65B53}"/>
                  </a:ext>
                </a:extLst>
              </p:cNvPr>
              <p:cNvSpPr/>
              <p:nvPr/>
            </p:nvSpPr>
            <p:spPr>
              <a:xfrm>
                <a:off x="6772275" y="4849293"/>
                <a:ext cx="514350" cy="3693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183D03B-5663-0D43-89AE-9E140F0A9513}"/>
                  </a:ext>
                </a:extLst>
              </p:cNvPr>
              <p:cNvSpPr/>
              <p:nvPr/>
            </p:nvSpPr>
            <p:spPr>
              <a:xfrm>
                <a:off x="7420145" y="5303005"/>
                <a:ext cx="1643062" cy="3476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4B502EB-5A79-8545-A68B-6A00D868565A}"/>
                  </a:ext>
                </a:extLst>
              </p:cNvPr>
              <p:cNvSpPr/>
              <p:nvPr/>
            </p:nvSpPr>
            <p:spPr>
              <a:xfrm>
                <a:off x="7420145" y="4551185"/>
                <a:ext cx="1643062" cy="38707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22D4A1B-3264-A449-8E2B-0CC82EA02F7E}"/>
                  </a:ext>
                </a:extLst>
              </p:cNvPr>
              <p:cNvSpPr/>
              <p:nvPr/>
            </p:nvSpPr>
            <p:spPr>
              <a:xfrm>
                <a:off x="7905920" y="4554635"/>
                <a:ext cx="957262" cy="383621"/>
              </a:xfrm>
              <a:prstGeom prst="rect">
                <a:avLst/>
              </a:prstGeom>
              <a:solidFill>
                <a:srgbClr val="FF26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Update</a:t>
                </a:r>
                <a:endParaRPr kumimoji="1" lang="ko-KR" altLang="en-US" dirty="0"/>
              </a:p>
            </p:txBody>
          </p:sp>
        </p:grpSp>
        <p:sp>
          <p:nvSpPr>
            <p:cNvPr id="62" name="부등호 61">
              <a:extLst>
                <a:ext uri="{FF2B5EF4-FFF2-40B4-BE49-F238E27FC236}">
                  <a16:creationId xmlns:a16="http://schemas.microsoft.com/office/drawing/2014/main" id="{FE065D84-2589-FF4C-A45B-7EF23C6AD46E}"/>
                </a:ext>
              </a:extLst>
            </p:cNvPr>
            <p:cNvSpPr/>
            <p:nvPr/>
          </p:nvSpPr>
          <p:spPr>
            <a:xfrm>
              <a:off x="8101267" y="4991065"/>
              <a:ext cx="328360" cy="271808"/>
            </a:xfrm>
            <a:prstGeom prst="mathNot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39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3D21E-98C0-9141-AE10-9263090775DF}"/>
              </a:ext>
            </a:extLst>
          </p:cNvPr>
          <p:cNvSpPr/>
          <p:nvPr/>
        </p:nvSpPr>
        <p:spPr>
          <a:xfrm>
            <a:off x="626893" y="648175"/>
            <a:ext cx="6970695" cy="282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BC2F80-80BC-E941-8D4F-313B4385E3C1}"/>
              </a:ext>
            </a:extLst>
          </p:cNvPr>
          <p:cNvSpPr/>
          <p:nvPr/>
        </p:nvSpPr>
        <p:spPr>
          <a:xfrm>
            <a:off x="2003425" y="915201"/>
            <a:ext cx="2211390" cy="2285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1B40E47-26BD-1C40-A5CF-10DE05EA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64646"/>
              </p:ext>
            </p:extLst>
          </p:nvPr>
        </p:nvGraphicFramePr>
        <p:xfrm>
          <a:off x="2003425" y="1354349"/>
          <a:ext cx="22113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5">
                  <a:extLst>
                    <a:ext uri="{9D8B030D-6E8A-4147-A177-3AD203B41FA5}">
                      <a16:colId xmlns:a16="http://schemas.microsoft.com/office/drawing/2014/main" val="412728006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67638661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2132467285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98638534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88638734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73206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7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EF88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DF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270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05DD01D-6366-9C41-90D0-4FBBE98E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48761"/>
              </p:ext>
            </p:extLst>
          </p:nvPr>
        </p:nvGraphicFramePr>
        <p:xfrm>
          <a:off x="5197939" y="1730662"/>
          <a:ext cx="22113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5">
                  <a:extLst>
                    <a:ext uri="{9D8B030D-6E8A-4147-A177-3AD203B41FA5}">
                      <a16:colId xmlns:a16="http://schemas.microsoft.com/office/drawing/2014/main" val="412728006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67638661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2132467285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98638534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886387349"/>
                    </a:ext>
                  </a:extLst>
                </a:gridCol>
                <a:gridCol w="368565">
                  <a:extLst>
                    <a:ext uri="{9D8B030D-6E8A-4147-A177-3AD203B41FA5}">
                      <a16:colId xmlns:a16="http://schemas.microsoft.com/office/drawing/2014/main" val="373206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741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6F39F-C996-1E48-B111-CDEED75F3DAD}"/>
                  </a:ext>
                </a:extLst>
              </p:cNvPr>
              <p:cNvSpPr txBox="1"/>
              <p:nvPr/>
            </p:nvSpPr>
            <p:spPr>
              <a:xfrm>
                <a:off x="626893" y="1726697"/>
                <a:ext cx="1255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56F39F-C996-1E48-B111-CDEED75F3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" y="1726697"/>
                <a:ext cx="12550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2136A420-0735-3144-9FBF-036E31AA317E}"/>
              </a:ext>
            </a:extLst>
          </p:cNvPr>
          <p:cNvSpPr/>
          <p:nvPr/>
        </p:nvSpPr>
        <p:spPr>
          <a:xfrm>
            <a:off x="1762217" y="1354349"/>
            <a:ext cx="214314" cy="1112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75E31655-4507-3142-8E3A-31062D55BC8E}"/>
              </a:ext>
            </a:extLst>
          </p:cNvPr>
          <p:cNvSpPr/>
          <p:nvPr/>
        </p:nvSpPr>
        <p:spPr>
          <a:xfrm>
            <a:off x="4450976" y="1676875"/>
            <a:ext cx="510802" cy="488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008F787-EC88-8644-9CF3-31A0C87830DC}"/>
              </a:ext>
            </a:extLst>
          </p:cNvPr>
          <p:cNvGrpSpPr/>
          <p:nvPr/>
        </p:nvGrpSpPr>
        <p:grpSpPr>
          <a:xfrm>
            <a:off x="952331" y="1457325"/>
            <a:ext cx="5757752" cy="2057400"/>
            <a:chOff x="952331" y="1457325"/>
            <a:chExt cx="5757752" cy="20574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1CB90B-EF12-A64F-8475-F5D0F1A02DD8}"/>
                </a:ext>
              </a:extLst>
            </p:cNvPr>
            <p:cNvSpPr/>
            <p:nvPr/>
          </p:nvSpPr>
          <p:spPr>
            <a:xfrm>
              <a:off x="952331" y="1457325"/>
              <a:ext cx="5757752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C657E7F-26B5-D147-91CD-350476ECFACC}"/>
                </a:ext>
              </a:extLst>
            </p:cNvPr>
            <p:cNvGrpSpPr/>
            <p:nvPr/>
          </p:nvGrpSpPr>
          <p:grpSpPr>
            <a:xfrm>
              <a:off x="952331" y="1771650"/>
              <a:ext cx="3019594" cy="1457325"/>
              <a:chOff x="952331" y="1771650"/>
              <a:chExt cx="3019594" cy="14573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D95FCD-806A-2E4C-BCA2-A3BFF80F521A}"/>
                  </a:ext>
                </a:extLst>
              </p:cNvPr>
              <p:cNvSpPr/>
              <p:nvPr/>
            </p:nvSpPr>
            <p:spPr>
              <a:xfrm>
                <a:off x="2328863" y="1771650"/>
                <a:ext cx="1643062" cy="1457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FA80113-6DD2-8D49-BD6B-73DC1B877CB9}"/>
                  </a:ext>
                </a:extLst>
              </p:cNvPr>
              <p:cNvSpPr/>
              <p:nvPr/>
            </p:nvSpPr>
            <p:spPr>
              <a:xfrm>
                <a:off x="2328863" y="2066926"/>
                <a:ext cx="1643062" cy="7191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54313-FDCB-0147-8071-AF3C567586DF}"/>
                      </a:ext>
                    </a:extLst>
                  </p:cNvPr>
                  <p:cNvSpPr txBox="1"/>
                  <p:nvPr/>
                </p:nvSpPr>
                <p:spPr>
                  <a:xfrm>
                    <a:off x="952331" y="2256117"/>
                    <a:ext cx="1255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54313-FDCB-0147-8071-AF3C56758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331" y="2256117"/>
                    <a:ext cx="12550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왼쪽 중괄호[L] 23">
                <a:extLst>
                  <a:ext uri="{FF2B5EF4-FFF2-40B4-BE49-F238E27FC236}">
                    <a16:creationId xmlns:a16="http://schemas.microsoft.com/office/drawing/2014/main" id="{4B7572C0-057C-3641-81DC-249AAA101B15}"/>
                  </a:ext>
                </a:extLst>
              </p:cNvPr>
              <p:cNvSpPr/>
              <p:nvPr/>
            </p:nvSpPr>
            <p:spPr>
              <a:xfrm>
                <a:off x="2114549" y="2081214"/>
                <a:ext cx="185738" cy="71913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03F22C6-FFDB-D744-AEDA-34F8F998FEEA}"/>
                  </a:ext>
                </a:extLst>
              </p:cNvPr>
              <p:cNvSpPr/>
              <p:nvPr/>
            </p:nvSpPr>
            <p:spPr>
              <a:xfrm>
                <a:off x="2814638" y="1900238"/>
                <a:ext cx="957262" cy="1214440"/>
              </a:xfrm>
              <a:prstGeom prst="rect">
                <a:avLst/>
              </a:prstGeom>
              <a:solidFill>
                <a:srgbClr val="FF26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Query</a:t>
                </a:r>
                <a:endParaRPr kumimoji="1"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48AE061-E225-CB4B-8BAF-6AF4E0E316DE}"/>
                </a:ext>
              </a:extLst>
            </p:cNvPr>
            <p:cNvGrpSpPr/>
            <p:nvPr/>
          </p:nvGrpSpPr>
          <p:grpSpPr>
            <a:xfrm>
              <a:off x="4905545" y="2081214"/>
              <a:ext cx="1643062" cy="719138"/>
              <a:chOff x="5048420" y="2081214"/>
              <a:chExt cx="1643062" cy="71913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C00ACDD-2792-EF4D-AC37-9312A0A2D335}"/>
                  </a:ext>
                </a:extLst>
              </p:cNvPr>
              <p:cNvSpPr/>
              <p:nvPr/>
            </p:nvSpPr>
            <p:spPr>
              <a:xfrm>
                <a:off x="5048420" y="2081214"/>
                <a:ext cx="1643062" cy="7191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0B16151-C517-C74A-820A-41FB6236D45E}"/>
                  </a:ext>
                </a:extLst>
              </p:cNvPr>
              <p:cNvSpPr/>
              <p:nvPr/>
            </p:nvSpPr>
            <p:spPr>
              <a:xfrm>
                <a:off x="5534195" y="2081214"/>
                <a:ext cx="957262" cy="719138"/>
              </a:xfrm>
              <a:prstGeom prst="rect">
                <a:avLst/>
              </a:prstGeom>
              <a:solidFill>
                <a:srgbClr val="FF26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Query</a:t>
                </a:r>
                <a:endParaRPr kumimoji="1" lang="ko-KR" altLang="en-US" dirty="0"/>
              </a:p>
            </p:txBody>
          </p:sp>
        </p:grpSp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67CBA5CA-3E42-8B4D-9CD9-621D758A9831}"/>
                </a:ext>
              </a:extLst>
            </p:cNvPr>
            <p:cNvSpPr/>
            <p:nvPr/>
          </p:nvSpPr>
          <p:spPr>
            <a:xfrm>
              <a:off x="4200527" y="2256117"/>
              <a:ext cx="514350" cy="369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9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AE2ABCE-16B9-1646-9FB4-A8BDD4F79547}"/>
              </a:ext>
            </a:extLst>
          </p:cNvPr>
          <p:cNvGrpSpPr/>
          <p:nvPr/>
        </p:nvGrpSpPr>
        <p:grpSpPr>
          <a:xfrm>
            <a:off x="952333" y="4073009"/>
            <a:ext cx="8137879" cy="2057400"/>
            <a:chOff x="952333" y="4073009"/>
            <a:chExt cx="8137879" cy="2057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3F9D23-C884-A346-9941-C8294D9BB777}"/>
                </a:ext>
              </a:extLst>
            </p:cNvPr>
            <p:cNvSpPr/>
            <p:nvPr/>
          </p:nvSpPr>
          <p:spPr>
            <a:xfrm>
              <a:off x="966621" y="4073009"/>
              <a:ext cx="8123591" cy="2057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00B79C3-F4C7-4E4E-BB45-25ECBD9F3BD0}"/>
                </a:ext>
              </a:extLst>
            </p:cNvPr>
            <p:cNvGrpSpPr/>
            <p:nvPr/>
          </p:nvGrpSpPr>
          <p:grpSpPr>
            <a:xfrm>
              <a:off x="952333" y="4387334"/>
              <a:ext cx="3019594" cy="1457325"/>
              <a:chOff x="952331" y="1771650"/>
              <a:chExt cx="3019594" cy="145732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22687F1-A5E2-2541-84C5-0710BE541570}"/>
                  </a:ext>
                </a:extLst>
              </p:cNvPr>
              <p:cNvSpPr/>
              <p:nvPr/>
            </p:nvSpPr>
            <p:spPr>
              <a:xfrm>
                <a:off x="2328863" y="1771650"/>
                <a:ext cx="1643062" cy="1457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B37BE8C-52C5-5F4A-8CFD-0DA5606D3832}"/>
                  </a:ext>
                </a:extLst>
              </p:cNvPr>
              <p:cNvSpPr/>
              <p:nvPr/>
            </p:nvSpPr>
            <p:spPr>
              <a:xfrm>
                <a:off x="2328863" y="2066926"/>
                <a:ext cx="1643062" cy="7191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5371D0C-ADC7-4B4E-BD55-413C5E3D4F6C}"/>
                      </a:ext>
                    </a:extLst>
                  </p:cNvPr>
                  <p:cNvSpPr txBox="1"/>
                  <p:nvPr/>
                </p:nvSpPr>
                <p:spPr>
                  <a:xfrm>
                    <a:off x="952331" y="2256117"/>
                    <a:ext cx="1255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5371D0C-ADC7-4B4E-BD55-413C5E3D4F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331" y="2256117"/>
                    <a:ext cx="12550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왼쪽 중괄호[L] 18">
                <a:extLst>
                  <a:ext uri="{FF2B5EF4-FFF2-40B4-BE49-F238E27FC236}">
                    <a16:creationId xmlns:a16="http://schemas.microsoft.com/office/drawing/2014/main" id="{53E9DA22-28BD-4049-B486-C8F9CD8980DB}"/>
                  </a:ext>
                </a:extLst>
              </p:cNvPr>
              <p:cNvSpPr/>
              <p:nvPr/>
            </p:nvSpPr>
            <p:spPr>
              <a:xfrm>
                <a:off x="2114549" y="2081214"/>
                <a:ext cx="185738" cy="71913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29C79A-6F33-F64B-8F58-EDC4C575FA63}"/>
                  </a:ext>
                </a:extLst>
              </p:cNvPr>
              <p:cNvSpPr/>
              <p:nvPr/>
            </p:nvSpPr>
            <p:spPr>
              <a:xfrm>
                <a:off x="2647865" y="1882259"/>
                <a:ext cx="1014665" cy="720682"/>
              </a:xfrm>
              <a:prstGeom prst="rect">
                <a:avLst/>
              </a:prstGeom>
              <a:solidFill>
                <a:srgbClr val="FF26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Query</a:t>
                </a:r>
                <a:endParaRPr kumimoji="1" lang="ko-KR" altLang="en-US" dirty="0"/>
              </a:p>
            </p:txBody>
          </p:sp>
        </p:grpSp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2E9C132F-3513-D546-960F-77B23B1C2E5D}"/>
                </a:ext>
              </a:extLst>
            </p:cNvPr>
            <p:cNvSpPr/>
            <p:nvPr/>
          </p:nvSpPr>
          <p:spPr>
            <a:xfrm>
              <a:off x="4200529" y="4871801"/>
              <a:ext cx="514350" cy="369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05F6D6-927C-3B44-A962-14B05F1E914E}"/>
                </a:ext>
              </a:extLst>
            </p:cNvPr>
            <p:cNvSpPr/>
            <p:nvPr/>
          </p:nvSpPr>
          <p:spPr>
            <a:xfrm>
              <a:off x="4774553" y="4669163"/>
              <a:ext cx="1643062" cy="536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D4B34B-AA10-6445-8FB7-86A5233FE535}"/>
                </a:ext>
              </a:extLst>
            </p:cNvPr>
            <p:cNvSpPr/>
            <p:nvPr/>
          </p:nvSpPr>
          <p:spPr>
            <a:xfrm>
              <a:off x="5093555" y="4669162"/>
              <a:ext cx="1014665" cy="536015"/>
            </a:xfrm>
            <a:prstGeom prst="rect">
              <a:avLst/>
            </a:prstGeom>
            <a:solidFill>
              <a:srgbClr val="FF26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Query</a:t>
              </a:r>
              <a:endParaRPr kumimoji="1" lang="ko-KR" altLang="en-US" dirty="0"/>
            </a:p>
          </p:txBody>
        </p:sp>
        <p:sp>
          <p:nvSpPr>
            <p:cNvPr id="25" name="오른쪽 화살표[R] 24">
              <a:extLst>
                <a:ext uri="{FF2B5EF4-FFF2-40B4-BE49-F238E27FC236}">
                  <a16:creationId xmlns:a16="http://schemas.microsoft.com/office/drawing/2014/main" id="{4814569C-BD25-DF4E-85A5-DF46B0E48844}"/>
                </a:ext>
              </a:extLst>
            </p:cNvPr>
            <p:cNvSpPr/>
            <p:nvPr/>
          </p:nvSpPr>
          <p:spPr>
            <a:xfrm>
              <a:off x="6605874" y="4740922"/>
              <a:ext cx="514350" cy="3693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등호 31">
              <a:extLst>
                <a:ext uri="{FF2B5EF4-FFF2-40B4-BE49-F238E27FC236}">
                  <a16:creationId xmlns:a16="http://schemas.microsoft.com/office/drawing/2014/main" id="{5BD206CC-CCF3-0347-B4DB-D9FF575824AD}"/>
                </a:ext>
              </a:extLst>
            </p:cNvPr>
            <p:cNvSpPr/>
            <p:nvPr/>
          </p:nvSpPr>
          <p:spPr>
            <a:xfrm rot="5400000">
              <a:off x="7905664" y="4814071"/>
              <a:ext cx="360348" cy="311289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EF1CAA5-37AC-E945-91DE-0BB9ACF11270}"/>
                </a:ext>
              </a:extLst>
            </p:cNvPr>
            <p:cNvSpPr/>
            <p:nvPr/>
          </p:nvSpPr>
          <p:spPr>
            <a:xfrm>
              <a:off x="7270662" y="4387334"/>
              <a:ext cx="1643062" cy="38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22C6B9-1C8B-E842-A229-7317405320AD}"/>
                </a:ext>
              </a:extLst>
            </p:cNvPr>
            <p:cNvSpPr/>
            <p:nvPr/>
          </p:nvSpPr>
          <p:spPr>
            <a:xfrm>
              <a:off x="7589664" y="4387333"/>
              <a:ext cx="1014665" cy="383615"/>
            </a:xfrm>
            <a:prstGeom prst="rect">
              <a:avLst/>
            </a:prstGeom>
            <a:solidFill>
              <a:srgbClr val="FF26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ED3E1F1-68B0-E843-8A43-94DD5548946C}"/>
                </a:ext>
              </a:extLst>
            </p:cNvPr>
            <p:cNvSpPr/>
            <p:nvPr/>
          </p:nvSpPr>
          <p:spPr>
            <a:xfrm>
              <a:off x="7270662" y="5171517"/>
              <a:ext cx="1643062" cy="38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4B2567-05AA-9046-8B0F-1B106C435516}"/>
                </a:ext>
              </a:extLst>
            </p:cNvPr>
            <p:cNvSpPr/>
            <p:nvPr/>
          </p:nvSpPr>
          <p:spPr>
            <a:xfrm>
              <a:off x="7589664" y="5171516"/>
              <a:ext cx="1014665" cy="383615"/>
            </a:xfrm>
            <a:prstGeom prst="rect">
              <a:avLst/>
            </a:prstGeom>
            <a:solidFill>
              <a:srgbClr val="FF26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9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</Words>
  <Application>Microsoft Macintosh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박수찬</dc:creator>
  <cp:lastModifiedBy>박수찬</cp:lastModifiedBy>
  <cp:revision>9</cp:revision>
  <dcterms:created xsi:type="dcterms:W3CDTF">2018-12-25T09:06:38Z</dcterms:created>
  <dcterms:modified xsi:type="dcterms:W3CDTF">2018-12-25T12:11:31Z</dcterms:modified>
</cp:coreProperties>
</file>