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57D6D-5EF6-4943-844F-A5922D5DF3BB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85161-AF5E-4180-9EE6-2D7AA7180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9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85161-AF5E-4180-9EE6-2D7AA7180D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4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8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7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3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1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4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9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4ECF-2AC7-4F7A-B04F-44F52158C9D1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F543-773A-4575-A245-7D56D1011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6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526133"/>
              </p:ext>
            </p:extLst>
          </p:nvPr>
        </p:nvGraphicFramePr>
        <p:xfrm>
          <a:off x="450375" y="545910"/>
          <a:ext cx="11313995" cy="542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799"/>
                <a:gridCol w="2562211"/>
                <a:gridCol w="2433710"/>
                <a:gridCol w="2349305"/>
                <a:gridCol w="1705970"/>
              </a:tblGrid>
              <a:tr h="11196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J2SE 5.0</a:t>
                      </a:r>
                    </a:p>
                    <a:p>
                      <a:r>
                        <a:rPr lang="en-US" sz="2400" dirty="0" smtClean="0"/>
                        <a:t>30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сентября 2004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</a:t>
                      </a:r>
                      <a:r>
                        <a:rPr lang="en-US" sz="2400" baseline="0" dirty="0" smtClean="0"/>
                        <a:t> SE6</a:t>
                      </a:r>
                      <a:endParaRPr lang="ru-RU" sz="2400" baseline="0" dirty="0" smtClean="0"/>
                    </a:p>
                    <a:p>
                      <a:r>
                        <a:rPr lang="ru-RU" sz="2400" baseline="0" dirty="0" smtClean="0"/>
                        <a:t>11 декабря 2006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SE7</a:t>
                      </a:r>
                      <a:endParaRPr lang="ru-RU" sz="2400" dirty="0" smtClean="0"/>
                    </a:p>
                    <a:p>
                      <a:r>
                        <a:rPr lang="ru-RU" sz="2400" dirty="0" smtClean="0"/>
                        <a:t>7 июля 2011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</a:t>
                      </a:r>
                      <a:r>
                        <a:rPr lang="en-US" sz="2400" baseline="0" dirty="0" smtClean="0"/>
                        <a:t> SE8</a:t>
                      </a:r>
                      <a:endParaRPr lang="ru-RU" sz="2400" baseline="0" dirty="0" smtClean="0"/>
                    </a:p>
                    <a:p>
                      <a:r>
                        <a:rPr lang="ru-RU" sz="2400" baseline="0" dirty="0" smtClean="0"/>
                        <a:t>18 марта 2014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SE9</a:t>
                      </a:r>
                      <a:endParaRPr lang="ru-RU" sz="2400" dirty="0" smtClean="0"/>
                    </a:p>
                    <a:p>
                      <a:r>
                        <a:rPr lang="ru-RU" sz="2400" dirty="0" smtClean="0"/>
                        <a:t>22 сентября 2016</a:t>
                      </a:r>
                      <a:endParaRPr lang="en-US" sz="2400" dirty="0"/>
                    </a:p>
                  </a:txBody>
                  <a:tcPr/>
                </a:tc>
              </a:tr>
              <a:tr h="3065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JDBC 4.0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Small language</a:t>
                      </a:r>
                      <a:r>
                        <a:rPr lang="en-US" sz="2400" baseline="0" dirty="0" smtClean="0"/>
                        <a:t> changes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lambda expressions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674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Annotations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Compiler</a:t>
                      </a:r>
                      <a:r>
                        <a:rPr lang="en-US" sz="2400" baseline="0" dirty="0" smtClean="0"/>
                        <a:t> API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</a:t>
                      </a:r>
                      <a:r>
                        <a:rPr lang="en-US" sz="2400" baseline="0" dirty="0" smtClean="0"/>
                        <a:t> File I/O lib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default methods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2985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foreach, iterator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StAX</a:t>
                      </a:r>
                      <a:r>
                        <a:rPr lang="en-US" sz="2400" baseline="0" dirty="0" smtClean="0"/>
                        <a:t> parser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Concurrency</a:t>
                      </a:r>
                      <a:r>
                        <a:rPr lang="en-US" sz="2400" baseline="0" dirty="0" smtClean="0"/>
                        <a:t> utils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Streams API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62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Generics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GUI improvements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</a:t>
                      </a:r>
                      <a:r>
                        <a:rPr lang="en-US" sz="2400" baseline="0" dirty="0" smtClean="0"/>
                        <a:t> &amp; Time API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366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Autoboxing/</a:t>
                      </a:r>
                    </a:p>
                    <a:p>
                      <a:r>
                        <a:rPr lang="en-US" sz="2400" dirty="0" smtClean="0"/>
                        <a:t>Unboxing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JVM</a:t>
                      </a:r>
                      <a:r>
                        <a:rPr lang="en-US" sz="2400" baseline="0" dirty="0" smtClean="0"/>
                        <a:t> performance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366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varargs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7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Блочные </a:t>
            </a:r>
            <a:r>
              <a:rPr lang="en-US" dirty="0" smtClean="0"/>
              <a:t>lambda</a:t>
            </a:r>
            <a:r>
              <a:rPr lang="ru-RU" dirty="0" smtClean="0"/>
              <a:t>-выражения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49"/>
            <a:ext cx="10641037" cy="45873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Иногда в теле лямбда-выражения необходимо иметь больше, чем один оператор. Для этого используются блочные лямбда-выражения.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Для использования блочного лямбда-выражения необходимо заключить тело выражения в фигурные скобки.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Для возврата значения из блочного лямбда-выражения необходимо явно указывать оператор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114"/>
            <a:ext cx="10515600" cy="5529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() -&gt;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for (int i = 0; i &lt; 10; i++){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System.out.println(i);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}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(a, b) -&gt;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(b != 0){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return a /b;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}else{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5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</a:t>
            </a:r>
            <a:r>
              <a:rPr lang="ru-RU" dirty="0" smtClean="0"/>
              <a:t>и </a:t>
            </a:r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Указывать параметры типа в самом лямбда-выражении нельзя. Лямбда-выражение не может быть обобщенным.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Функциональный интерфейс, связанный с лямбда-выражением, может быть обобщенным. </a:t>
            </a: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Целевой тип лямбда выражения определяется аргументом типа, которые указываются при объявлении ссылки на функциональный интерфейс.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3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interface MyNumber&lt;T&gt; {</a:t>
            </a:r>
          </a:p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dirty="0" smtClean="0"/>
              <a:t>T </a:t>
            </a:r>
            <a:r>
              <a:rPr lang="en-US" sz="3200" dirty="0"/>
              <a:t>getValue(T param);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 smtClean="0"/>
              <a:t>MyNumber&lt;Integer&gt; </a:t>
            </a:r>
            <a:r>
              <a:rPr lang="en-US" sz="3200" dirty="0" err="1" smtClean="0"/>
              <a:t>intNumber</a:t>
            </a:r>
            <a:r>
              <a:rPr lang="en-US" sz="3200" dirty="0" smtClean="0"/>
              <a:t> = a -&gt; 42;</a:t>
            </a:r>
          </a:p>
          <a:p>
            <a:pPr marL="0" indent="0">
              <a:buNone/>
            </a:pPr>
            <a:r>
              <a:rPr lang="en-US" sz="3200" dirty="0" smtClean="0"/>
              <a:t>MyNumber&lt;Double&gt;</a:t>
            </a:r>
            <a:r>
              <a:rPr lang="en-US" sz="3200" dirty="0"/>
              <a:t> </a:t>
            </a:r>
            <a:r>
              <a:rPr lang="en-US" sz="3200" dirty="0" err="1" smtClean="0"/>
              <a:t>doubleNumber</a:t>
            </a:r>
            <a:r>
              <a:rPr lang="en-US" sz="3200" dirty="0" smtClean="0"/>
              <a:t> = a -&gt; 24.43;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82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Передача </a:t>
            </a:r>
            <a:r>
              <a:rPr lang="en-US" sz="4000" dirty="0" smtClean="0"/>
              <a:t>lambda-</a:t>
            </a:r>
            <a:r>
              <a:rPr lang="ru-RU" sz="4000" dirty="0" smtClean="0"/>
              <a:t>выражения в качестве аргумента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Для передачи лямбда-выражения в качестве аргумента, параметр, получающий это выражение в качестве аргумента, должен иметь тип функционального интерфейса, совместимого с этим лямбда-выражением.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return transactionManager.doTask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() </a:t>
            </a:r>
            <a:r>
              <a:rPr lang="en-US" dirty="0"/>
              <a:t>-&gt; answerDAO.create(answer), </a:t>
            </a:r>
            <a:r>
              <a:rPr lang="en-US" dirty="0" smtClean="0"/>
              <a:t>					            Connection.</a:t>
            </a:r>
            <a:r>
              <a:rPr lang="en-US" i="1" dirty="0" smtClean="0"/>
              <a:t>TRANSACTION_READ_COMMITTED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smtClean="0"/>
              <a:t>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0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 и исключения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764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Лямбда-выражение может генерировать исключение. </a:t>
            </a:r>
            <a:r>
              <a:rPr lang="ru-RU" dirty="0" smtClean="0"/>
              <a:t>Но </a:t>
            </a:r>
            <a:r>
              <a:rPr lang="ru-RU" dirty="0"/>
              <a:t>если оно </a:t>
            </a:r>
            <a:r>
              <a:rPr lang="ru-RU" dirty="0" smtClean="0"/>
              <a:t>генерирует проверяемое </a:t>
            </a:r>
            <a:r>
              <a:rPr lang="ru-RU" dirty="0"/>
              <a:t>исключение, то последнее должно быть совместимо с </a:t>
            </a:r>
            <a:r>
              <a:rPr lang="ru-RU" dirty="0" smtClean="0"/>
              <a:t>исключениями, перечисленными </a:t>
            </a:r>
            <a:r>
              <a:rPr lang="ru-RU" dirty="0"/>
              <a:t>в </a:t>
            </a:r>
            <a:r>
              <a:rPr lang="ru-RU" dirty="0" smtClean="0"/>
              <a:t>выражении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throws </a:t>
            </a:r>
            <a:r>
              <a:rPr lang="ru-RU" dirty="0"/>
              <a:t>из объявления абстрактного </a:t>
            </a:r>
            <a:r>
              <a:rPr lang="ru-RU" dirty="0" smtClean="0"/>
              <a:t>метода в </a:t>
            </a:r>
            <a:r>
              <a:rPr lang="ru-RU" dirty="0"/>
              <a:t>функциональном интерфейсе.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Lambda-</a:t>
            </a:r>
            <a:r>
              <a:rPr lang="ru-RU" dirty="0" smtClean="0"/>
              <a:t>выражения и захват переменных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лямбда-выражении можно использовать:</a:t>
            </a:r>
          </a:p>
          <a:p>
            <a:pPr marL="514350" indent="-514350">
              <a:buAutoNum type="arabicPeriod"/>
            </a:pPr>
            <a:r>
              <a:rPr lang="ru-RU" dirty="0" smtClean="0"/>
              <a:t>переменную экземпляра класса</a:t>
            </a:r>
          </a:p>
          <a:p>
            <a:pPr marL="514350" indent="-514350">
              <a:buAutoNum type="arabicPeriod"/>
            </a:pPr>
            <a:r>
              <a:rPr lang="ru-RU" dirty="0" smtClean="0"/>
              <a:t>статическую переменную</a:t>
            </a:r>
          </a:p>
          <a:p>
            <a:pPr marL="514350" indent="-514350">
              <a:buAutoNum type="arabicPeriod"/>
            </a:pPr>
            <a:r>
              <a:rPr lang="ru-RU" dirty="0" smtClean="0"/>
              <a:t>ссылку </a:t>
            </a:r>
            <a:r>
              <a:rPr lang="en-US" dirty="0" smtClean="0"/>
              <a:t>this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завершенные локальные переменные</a:t>
            </a:r>
            <a:r>
              <a:rPr lang="en-US" dirty="0" smtClean="0"/>
              <a:t> (final or effectively final)</a:t>
            </a:r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838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</a:t>
            </a:r>
            <a:r>
              <a:rPr lang="ru-RU" smtClean="0"/>
              <a:t>на методы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009345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ru-RU" sz="3200" dirty="0" smtClean="0"/>
              <a:t>вводят в синтаксис новые элементы, повышающие выразительную силу языка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за последние несколько лет </a:t>
            </a:r>
            <a:r>
              <a:rPr lang="en-US" sz="3200" dirty="0" smtClean="0"/>
              <a:t>lambda </a:t>
            </a:r>
            <a:r>
              <a:rPr lang="ru-RU" sz="3200" dirty="0" smtClean="0"/>
              <a:t>выражения были внедрены в </a:t>
            </a:r>
            <a:r>
              <a:rPr lang="en-US" sz="3200" dirty="0" smtClean="0"/>
              <a:t>C++ </a:t>
            </a:r>
            <a:r>
              <a:rPr lang="ru-RU" sz="3200" dirty="0" smtClean="0"/>
              <a:t>и </a:t>
            </a:r>
            <a:r>
              <a:rPr lang="uk-UA" sz="3200" dirty="0" smtClean="0"/>
              <a:t>С</a:t>
            </a:r>
            <a:r>
              <a:rPr lang="en-US" sz="3200" dirty="0" smtClean="0"/>
              <a:t>#. </a:t>
            </a:r>
            <a:r>
              <a:rPr lang="ru-RU" sz="3200" dirty="0" smtClean="0"/>
              <a:t>Они так же присутствуют во всех модных языках программирования. </a:t>
            </a:r>
            <a:r>
              <a:rPr lang="uk-UA" sz="3200" dirty="0" smtClean="0"/>
              <a:t> </a:t>
            </a:r>
            <a:r>
              <a:rPr lang="en-US" sz="3200" dirty="0" smtClean="0"/>
              <a:t>Java </a:t>
            </a:r>
            <a:r>
              <a:rPr lang="ru-RU" sz="3200" dirty="0" smtClean="0"/>
              <a:t>ведь тоже модный язык.</a:t>
            </a:r>
          </a:p>
        </p:txBody>
      </p:sp>
    </p:spTree>
    <p:extLst>
      <p:ext uri="{BB962C8B-B14F-4D97-AF65-F5344CB8AC3E}">
        <p14:creationId xmlns:p14="http://schemas.microsoft.com/office/powerpoint/2010/main" val="4652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Является анонимным (безымянным) методом. 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Этот метод не выполняется самостоятельно, а служит для реализации метода, определяемом в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функциональном интерфейсе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Лямбда выражение приводит к некоторой форме анонимного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Функциональный интерфейс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интерфейс, которой содержит </a:t>
            </a:r>
            <a:r>
              <a:rPr lang="ru-RU" u="sng" dirty="0" smtClean="0"/>
              <a:t>один и только один</a:t>
            </a:r>
            <a:r>
              <a:rPr lang="ru-RU" dirty="0" smtClean="0"/>
              <a:t> 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абстрактный метод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Функциональный интерфейс представляет единое действие.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ru-RU" dirty="0" smtClean="0"/>
              <a:t>Стандартный интерфейс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Runnable</a:t>
            </a:r>
            <a:r>
              <a:rPr lang="en-US" dirty="0" smtClean="0"/>
              <a:t> </a:t>
            </a:r>
            <a:r>
              <a:rPr lang="ru-RU" dirty="0" smtClean="0"/>
              <a:t>является функциональным, поскольку он содержит один единственный метод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run()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8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Lambda </a:t>
            </a:r>
            <a:r>
              <a:rPr lang="ru-RU" dirty="0" smtClean="0"/>
              <a:t>выражение вносит новый элемент в синтаксис языка.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Lambda operator   </a:t>
            </a:r>
            <a:r>
              <a:rPr lang="uk-UA" sz="4400" dirty="0" smtClean="0"/>
              <a:t>-</a:t>
            </a:r>
            <a:r>
              <a:rPr lang="en-US" sz="4400" dirty="0" smtClean="0"/>
              <a:t>&gt;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ru-RU" dirty="0" smtClean="0"/>
              <a:t>Разделяет выражение на две части: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arenR"/>
            </a:pPr>
            <a:r>
              <a:rPr lang="ru-RU" dirty="0" smtClean="0"/>
              <a:t>любые параметры, требующиеся в </a:t>
            </a:r>
            <a:r>
              <a:rPr lang="en-US" dirty="0" smtClean="0"/>
              <a:t>lambda</a:t>
            </a:r>
            <a:r>
              <a:rPr lang="ru-RU" dirty="0" smtClean="0"/>
              <a:t>-выражении</a:t>
            </a:r>
          </a:p>
          <a:p>
            <a:pPr marL="514350" indent="-514350">
              <a:buAutoNum type="arabicParenR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 тело </a:t>
            </a:r>
            <a:r>
              <a:rPr lang="en-US" dirty="0" smtClean="0"/>
              <a:t>lambda-</a:t>
            </a:r>
            <a:r>
              <a:rPr lang="ru-RU" dirty="0" smtClean="0"/>
              <a:t>выражения, где указываются действия, выполняемые </a:t>
            </a:r>
            <a:r>
              <a:rPr lang="en-US" dirty="0" smtClean="0"/>
              <a:t>lambda-</a:t>
            </a:r>
            <a:r>
              <a:rPr lang="ru-RU" dirty="0" smtClean="0"/>
              <a:t>выражением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/>
              <a:t>interface MyNumber {</a:t>
            </a:r>
          </a:p>
          <a:p>
            <a:pPr marL="0" indent="0">
              <a:buNone/>
            </a:pPr>
            <a:r>
              <a:rPr lang="ru-RU" sz="4000" dirty="0" smtClean="0"/>
              <a:t>	</a:t>
            </a:r>
            <a:r>
              <a:rPr lang="en-US" sz="4000" dirty="0" smtClean="0"/>
              <a:t>int </a:t>
            </a:r>
            <a:r>
              <a:rPr lang="en-US" sz="4000" dirty="0"/>
              <a:t>getValue();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java 8:</a:t>
            </a:r>
          </a:p>
          <a:p>
            <a:pPr marL="0" indent="0">
              <a:buNone/>
            </a:pPr>
            <a:r>
              <a:rPr lang="en-US" sz="3200" dirty="0" smtClean="0"/>
              <a:t>MyNumber lambdaNumber = () -&gt; 42;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java7: </a:t>
            </a:r>
          </a:p>
          <a:p>
            <a:pPr marL="0" indent="0">
              <a:buNone/>
            </a:pPr>
            <a:r>
              <a:rPr lang="en-US" sz="3200" dirty="0" smtClean="0"/>
              <a:t>new MyNumber(){</a:t>
            </a:r>
          </a:p>
          <a:p>
            <a:pPr marL="0" indent="0">
              <a:buNone/>
            </a:pPr>
            <a:r>
              <a:rPr lang="en-US" sz="3200" dirty="0" smtClean="0"/>
              <a:t>	int getValue(){</a:t>
            </a:r>
          </a:p>
          <a:p>
            <a:pPr marL="0" indent="0">
              <a:buNone/>
            </a:pPr>
            <a:r>
              <a:rPr lang="en-US" sz="3200" dirty="0" smtClean="0"/>
              <a:t>		return 42;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}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13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65645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3200" dirty="0" smtClean="0"/>
              <a:t>Для того, чтобы все работало, лямбда-выражение и абстрактный метод должны быть совместимыми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по типу и количеству принимаемых параметров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по типу возвращаемого параметра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по исключениям. </a:t>
            </a:r>
            <a:r>
              <a:rPr lang="ru-RU" dirty="0"/>
              <a:t>Л</a:t>
            </a:r>
            <a:r>
              <a:rPr lang="ru-RU" dirty="0" smtClean="0"/>
              <a:t>юбые исключения, генерируемые в лямбда-выражении, должны быть приемлемыми для абстрактного метода.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7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лямбда-выражение реализует метод, который не имеет параметров</a:t>
            </a:r>
            <a:r>
              <a:rPr lang="uk-UA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() -</a:t>
            </a:r>
            <a:r>
              <a:rPr lang="en-US" dirty="0" smtClean="0"/>
              <a:t>&gt; 42;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лямбда-выражение реализует метод, который принимает только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один параметр</a:t>
            </a:r>
            <a:r>
              <a:rPr lang="ru-RU" dirty="0" smtClean="0"/>
              <a:t>, можно () не писать:</a:t>
            </a:r>
          </a:p>
          <a:p>
            <a:pPr marL="0" indent="0">
              <a:buNone/>
            </a:pPr>
            <a:r>
              <a:rPr lang="en-US" dirty="0" smtClean="0"/>
              <a:t>a -&gt; a &gt;=0;</a:t>
            </a:r>
          </a:p>
          <a:p>
            <a:pPr marL="0" indent="0">
              <a:buNone/>
            </a:pPr>
            <a:r>
              <a:rPr lang="ru-RU" dirty="0" smtClean="0"/>
              <a:t>эквивалентно следующей записи: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(a) -&gt; a&gt;=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46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лямбда-выражение реализует метод, который принимает два и больше параметров, их необходимо заключить в круглые скобки и перечислить через запятую: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smtClean="0"/>
              <a:t>a, b, c) -&gt; a + b +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следует объявить тип одного из параметров лямбда-выражения, то следует это сделать и для остальных параметров.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smtClean="0"/>
              <a:t>int a, int b, int c) -&gt; a + b + c;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Следующее лямбда-выражение </a:t>
            </a:r>
            <a:r>
              <a:rPr lang="ru-RU" dirty="0" smtClean="0">
                <a:solidFill>
                  <a:srgbClr val="C00000"/>
                </a:solidFill>
              </a:rPr>
              <a:t>недостоверно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(int a, b, c) -&gt; a + b + 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579</Words>
  <Application>Microsoft Office PowerPoint</Application>
  <PresentationFormat>Widescreen</PresentationFormat>
  <Paragraphs>136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Lambda expressions</vt:lpstr>
      <vt:lpstr>Lambda expressions</vt:lpstr>
      <vt:lpstr>Функциональный интерфейс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Блочные lambda-выражения</vt:lpstr>
      <vt:lpstr>PowerPoint Presentation</vt:lpstr>
      <vt:lpstr>Lambda expressions и Generics</vt:lpstr>
      <vt:lpstr>PowerPoint Presentation</vt:lpstr>
      <vt:lpstr>Передача lambda-выражения в качестве аргумента</vt:lpstr>
      <vt:lpstr>Лямбда-выражения и исключения</vt:lpstr>
      <vt:lpstr>Lambda-выражения и захват переменных </vt:lpstr>
      <vt:lpstr>Ссылки на методы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Loboda</dc:creator>
  <cp:lastModifiedBy>Anna Loboda</cp:lastModifiedBy>
  <cp:revision>14</cp:revision>
  <dcterms:created xsi:type="dcterms:W3CDTF">2015-12-13T11:19:44Z</dcterms:created>
  <dcterms:modified xsi:type="dcterms:W3CDTF">2015-12-13T13:04:43Z</dcterms:modified>
</cp:coreProperties>
</file>