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3" r:id="rId8"/>
    <p:sldId id="260" r:id="rId9"/>
    <p:sldId id="266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0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4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7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3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6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5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0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SyntoMed\2-8-2024\syntomed logo full name 2-8-202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91" b="36460"/>
          <a:stretch/>
        </p:blipFill>
        <p:spPr bwMode="auto">
          <a:xfrm>
            <a:off x="2514600" y="1371600"/>
            <a:ext cx="4191000" cy="130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3191435"/>
            <a:ext cx="5257800" cy="1447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</a:rPr>
              <a:t>App Flowchart</a:t>
            </a:r>
            <a:endParaRPr lang="en-IN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5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eace\Desktop\flowchart-SyntoMed\subadmin regist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739188" cy="625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55170" y="0"/>
            <a:ext cx="2864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Sub – Admin Registration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5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1328" y="0"/>
            <a:ext cx="730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Sign-In Process Using Local Account, Social Media Account and OTP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D:\flowchart\correction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0109"/>
            <a:ext cx="6096000" cy="630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32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ace\Desktop\flowchart-SyntoMed\sign up as pat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1"/>
            <a:ext cx="5699740" cy="610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15537" y="37547"/>
            <a:ext cx="217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Sign-Up as Patient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77514" y="4267200"/>
            <a:ext cx="4090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No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28010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15537" y="37547"/>
            <a:ext cx="2159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Patient Dashboard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5000" y="259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828800" y="2514600"/>
            <a:ext cx="260931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IN" dirty="0"/>
          </a:p>
        </p:txBody>
      </p:sp>
      <p:pic>
        <p:nvPicPr>
          <p:cNvPr id="1026" name="Picture 2" descr="D:\flowchart\correction\dashboard of pat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7657"/>
            <a:ext cx="6019799" cy="60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4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192.168.1.12\Users\Public\flowchart-SyntoMed\patient dashboad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43" y="712004"/>
            <a:ext cx="6248400" cy="614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28168" y="210802"/>
            <a:ext cx="32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Patient dashboard – Contd..,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15537" y="37547"/>
            <a:ext cx="2078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Sign-Up as Doctor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D:\flowchart\correction\doctor sign 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88392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1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92.168.1.12\Users\Public\flowchart-SyntoMed\doctor dashboard por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7657"/>
            <a:ext cx="2570604" cy="62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64537" y="37547"/>
            <a:ext cx="2121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Doctor Dashboard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9839" y="9435"/>
            <a:ext cx="2098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Sign-Up as Facility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074" name="Picture 2" descr="D:\flowchart\correction\facility sign up &amp; doctor sign 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9545"/>
            <a:ext cx="6324600" cy="632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84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flowchart\correction\facility dash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799"/>
            <a:ext cx="7924800" cy="60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79839" y="9435"/>
            <a:ext cx="21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Facility Dashboard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7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40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SyntoMed App Flowchart</dc:title>
  <dc:creator>RKS</dc:creator>
  <cp:lastModifiedBy>peace</cp:lastModifiedBy>
  <cp:revision>14</cp:revision>
  <dcterms:created xsi:type="dcterms:W3CDTF">2006-08-16T00:00:00Z</dcterms:created>
  <dcterms:modified xsi:type="dcterms:W3CDTF">2024-08-04T04:22:42Z</dcterms:modified>
</cp:coreProperties>
</file>