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9EB3-7172-4E9B-8B85-83702E13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565-CFE2-4623-8184-3572053FE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44B0-179D-4F27-BAC6-C367E0B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BF19-1372-47F6-91E1-4FF0178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8D1F-DBAC-48C1-B2CE-873EE02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815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8D8F-21DF-442A-A110-0784FCCE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D97B-3BEE-4D4A-9308-69CBFB73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2595-325B-43DF-8885-2FC27F7E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6131-5AEA-4341-9402-A5D3B7D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FB277-A952-42A4-8995-1E576EF4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56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26CAB-6ACB-4E84-A64F-6D3BED31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A52CC-7E68-42BF-8951-DA8870D6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9F06-F581-4FDB-86DD-B675D217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AC08-5CDC-4D8E-93B3-3A2F8306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C678-D1CE-4DDF-AAF6-45EA199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17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BB79-27D4-4C85-BCCF-A61232A7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B4E7-99E1-4D31-A207-B59B12A7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304C-5547-4258-B31D-70A75FD9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F58E-4C6C-45A7-9990-E5E6460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FA64-4A5C-4276-8EFA-7FDEA955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73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B92F-3752-4BAD-B872-503597FF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E2C0-7D6E-4625-839D-E161EDB1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068F-C73D-44E4-86D0-8D85BAEA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1878-9F46-472F-A7BF-4168FE4C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EE06-808C-4F29-A38E-D227AD54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668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7A26-D822-4DC6-AABE-3B6CA26A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1CF7-CA61-4722-9B90-4B1A23805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7D3B7-4906-40F3-BBAF-9DCD20A60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5199-B29E-4B91-8305-285FFC8E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B913-1A78-40B7-B7C4-08287B17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9AE02-2119-403B-BFE1-B1AFD0D6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97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1F15-AAB6-436F-AD34-A836254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752B-FCF3-4573-BD68-FA93D165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F776-0887-4FEE-84DF-36AC02C3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C0D7-8807-4715-92B5-69E1C1DC8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0A1B9-5C02-49B5-89F2-76F81368A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70162-1288-45FF-AEA1-33054A36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DD6E7-C867-404D-98A6-2BF0E207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2E85-1C95-47C6-AE66-ED86D645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55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5456-D237-4574-B720-AB832461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0EB63-2204-47BA-AA0A-65A7DBC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6EF9-A029-4DD2-BD26-E89DE559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8A40-4458-4E2B-A54A-D0F8E46F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641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007A3-C5F2-45BF-9EB0-CECD36CE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908A0-741F-4CEF-843D-FB50EFB2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BFC1-CCB1-4A12-83CA-4AF57E28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67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6BB7-CB26-4C90-AFBA-744195A5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BD01-E819-4323-A4D7-C5472A9A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7DE67-B73F-456E-8141-ABFE98C3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B6DC4-D5E8-4E20-B433-7D4A01F7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F4137-0A76-4C73-8157-582F1D1C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5917-4DB4-4C6C-B5D3-CE3564B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B49B-26DF-431B-AE37-46D6DE6C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6D3E5-1A14-4859-960C-14A4C06FF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B9356-32A9-424A-BCAD-1BD5DEE9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B61E-1C9C-4A06-81FE-9142C377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322C-7E1F-45A6-A9E8-AFD8558D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85A2-70A7-426F-9A56-BCB8D04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23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AC7AB-CA20-4408-BFC2-A0B03AD4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63BE-0251-48CD-A908-AF246CFD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7058-1D2F-48CA-9677-3FBFC9D2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63FB-EDA4-46E4-8181-E573464F723D}" type="datetimeFigureOut">
              <a:rPr lang="LID4096" smtClean="0"/>
              <a:t>11/04/2020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414D-791B-4EA1-B498-29D955A42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555D-D28F-41B5-AB55-898F77773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B928-0002-4039-80B0-1771DA6199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64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9C7-46EB-4D41-9D7F-66AC9F20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531E-5F5F-488E-A53B-A0F5192E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6DF72-F78B-48C4-BD2A-93143008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8" y="365125"/>
            <a:ext cx="10639143" cy="3587366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C8498CA0-5C4C-432D-964F-80C9B7C4683D}"/>
              </a:ext>
            </a:extLst>
          </p:cNvPr>
          <p:cNvSpPr/>
          <p:nvPr/>
        </p:nvSpPr>
        <p:spPr>
          <a:xfrm>
            <a:off x="3569238" y="1053488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LID4096" dirty="0"/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4BD38897-0F6E-4918-A0F7-1617B4F640F9}"/>
              </a:ext>
            </a:extLst>
          </p:cNvPr>
          <p:cNvSpPr/>
          <p:nvPr/>
        </p:nvSpPr>
        <p:spPr>
          <a:xfrm>
            <a:off x="3891570" y="1797430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LID4096" dirty="0"/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5978B233-CE73-49E1-9B73-3669B2D1A171}"/>
              </a:ext>
            </a:extLst>
          </p:cNvPr>
          <p:cNvSpPr/>
          <p:nvPr/>
        </p:nvSpPr>
        <p:spPr>
          <a:xfrm>
            <a:off x="1066101" y="1280785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LID4096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0275E686-001A-4ACD-8DCB-6034B3A3C619}"/>
              </a:ext>
            </a:extLst>
          </p:cNvPr>
          <p:cNvSpPr/>
          <p:nvPr/>
        </p:nvSpPr>
        <p:spPr>
          <a:xfrm>
            <a:off x="2181453" y="2485150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648B75E1-AD70-49F4-81BC-51C92E6ACC13}"/>
              </a:ext>
            </a:extLst>
          </p:cNvPr>
          <p:cNvSpPr/>
          <p:nvPr/>
        </p:nvSpPr>
        <p:spPr>
          <a:xfrm>
            <a:off x="6097359" y="870882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LID4096" dirty="0"/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68765942-F36E-4B2D-9451-29E4DD59390E}"/>
              </a:ext>
            </a:extLst>
          </p:cNvPr>
          <p:cNvSpPr/>
          <p:nvPr/>
        </p:nvSpPr>
        <p:spPr>
          <a:xfrm>
            <a:off x="4833653" y="1797429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LID4096" dirty="0"/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CB0994DD-02F7-45BD-8A64-844FABF4F3C5}"/>
              </a:ext>
            </a:extLst>
          </p:cNvPr>
          <p:cNvSpPr/>
          <p:nvPr/>
        </p:nvSpPr>
        <p:spPr>
          <a:xfrm>
            <a:off x="4849209" y="2335077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LID4096" dirty="0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08AD1DF0-5858-4B87-8CAB-D9DA149D9BE3}"/>
              </a:ext>
            </a:extLst>
          </p:cNvPr>
          <p:cNvSpPr/>
          <p:nvPr/>
        </p:nvSpPr>
        <p:spPr>
          <a:xfrm>
            <a:off x="9508873" y="949991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LID4096" dirty="0"/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A3844E0F-D28A-4AF5-83DB-01E927D52CE5}"/>
              </a:ext>
            </a:extLst>
          </p:cNvPr>
          <p:cNvSpPr/>
          <p:nvPr/>
        </p:nvSpPr>
        <p:spPr>
          <a:xfrm>
            <a:off x="9580352" y="1865651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LID4096" dirty="0"/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D635FD2B-45F2-4572-8464-FBB69C5F7BAB}"/>
              </a:ext>
            </a:extLst>
          </p:cNvPr>
          <p:cNvSpPr/>
          <p:nvPr/>
        </p:nvSpPr>
        <p:spPr>
          <a:xfrm>
            <a:off x="9718090" y="2977886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LID4096" dirty="0"/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1BB40AD6-866F-41FB-ACCF-B551724B48D7}"/>
              </a:ext>
            </a:extLst>
          </p:cNvPr>
          <p:cNvSpPr/>
          <p:nvPr/>
        </p:nvSpPr>
        <p:spPr>
          <a:xfrm>
            <a:off x="6104461" y="2744980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LID4096" dirty="0"/>
          </a:p>
        </p:txBody>
      </p:sp>
      <p:sp>
        <p:nvSpPr>
          <p:cNvPr id="28" name="Heptagon 27">
            <a:extLst>
              <a:ext uri="{FF2B5EF4-FFF2-40B4-BE49-F238E27FC236}">
                <a16:creationId xmlns:a16="http://schemas.microsoft.com/office/drawing/2014/main" id="{B3954E8B-26DF-4E45-983A-CEBD09A88B6B}"/>
              </a:ext>
            </a:extLst>
          </p:cNvPr>
          <p:cNvSpPr/>
          <p:nvPr/>
        </p:nvSpPr>
        <p:spPr>
          <a:xfrm>
            <a:off x="3359031" y="3677525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LID4096" dirty="0"/>
          </a:p>
        </p:txBody>
      </p:sp>
      <p:sp>
        <p:nvSpPr>
          <p:cNvPr id="30" name="Heptagon 29">
            <a:extLst>
              <a:ext uri="{FF2B5EF4-FFF2-40B4-BE49-F238E27FC236}">
                <a16:creationId xmlns:a16="http://schemas.microsoft.com/office/drawing/2014/main" id="{04973F0F-550A-4D16-80E2-3AA4C8B351EE}"/>
              </a:ext>
            </a:extLst>
          </p:cNvPr>
          <p:cNvSpPr/>
          <p:nvPr/>
        </p:nvSpPr>
        <p:spPr>
          <a:xfrm>
            <a:off x="3841217" y="3677525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id="{5B01B839-0673-4A1B-B863-4E303DA83694}"/>
              </a:ext>
            </a:extLst>
          </p:cNvPr>
          <p:cNvSpPr/>
          <p:nvPr/>
        </p:nvSpPr>
        <p:spPr>
          <a:xfrm>
            <a:off x="4310913" y="3677525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B78D7-C00E-417C-88B1-89279243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" y="4868151"/>
            <a:ext cx="12192000" cy="7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6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52A1E3-A318-438F-9A6C-D3393975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89" y="0"/>
            <a:ext cx="5363411" cy="6492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08166-A126-44C7-9370-8ED078DB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8690EC57-4D50-4FAC-A5DC-913956F6E097}"/>
              </a:ext>
            </a:extLst>
          </p:cNvPr>
          <p:cNvSpPr/>
          <p:nvPr/>
        </p:nvSpPr>
        <p:spPr>
          <a:xfrm>
            <a:off x="4208695" y="365125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LID4096" dirty="0"/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60EF499D-6126-4C72-B8AC-54C90C43F2C4}"/>
              </a:ext>
            </a:extLst>
          </p:cNvPr>
          <p:cNvSpPr/>
          <p:nvPr/>
        </p:nvSpPr>
        <p:spPr>
          <a:xfrm>
            <a:off x="7968155" y="939636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LID4096" dirty="0"/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05146239-2BDA-4F18-AC4D-5835D5AAA43A}"/>
              </a:ext>
            </a:extLst>
          </p:cNvPr>
          <p:cNvSpPr/>
          <p:nvPr/>
        </p:nvSpPr>
        <p:spPr>
          <a:xfrm>
            <a:off x="6350106" y="6448097"/>
            <a:ext cx="420414" cy="409903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35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bucher</dc:creator>
  <cp:lastModifiedBy>c bucher</cp:lastModifiedBy>
  <cp:revision>4</cp:revision>
  <dcterms:created xsi:type="dcterms:W3CDTF">2020-11-04T13:55:26Z</dcterms:created>
  <dcterms:modified xsi:type="dcterms:W3CDTF">2020-11-04T14:19:30Z</dcterms:modified>
</cp:coreProperties>
</file>