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CBAE0-2914-45AC-904C-5AD052DA947C}" v="20" dt="2023-03-15T14:47:00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ti Ruge" userId="3335a274-c1c2-4aa8-8d21-7231cb18c3fa" providerId="ADAL" clId="{22ACBAE0-2914-45AC-904C-5AD052DA947C}"/>
    <pc:docChg chg="undo custSel addSld delSld modSld">
      <pc:chgData name="Shakti Ruge" userId="3335a274-c1c2-4aa8-8d21-7231cb18c3fa" providerId="ADAL" clId="{22ACBAE0-2914-45AC-904C-5AD052DA947C}" dt="2023-04-07T12:49:30.264" v="423" actId="47"/>
      <pc:docMkLst>
        <pc:docMk/>
      </pc:docMkLst>
      <pc:sldChg chg="modSp mod">
        <pc:chgData name="Shakti Ruge" userId="3335a274-c1c2-4aa8-8d21-7231cb18c3fa" providerId="ADAL" clId="{22ACBAE0-2914-45AC-904C-5AD052DA947C}" dt="2023-03-15T13:27:04.174" v="240" actId="113"/>
        <pc:sldMkLst>
          <pc:docMk/>
          <pc:sldMk cId="3646388746" sldId="257"/>
        </pc:sldMkLst>
        <pc:spChg chg="mod">
          <ac:chgData name="Shakti Ruge" userId="3335a274-c1c2-4aa8-8d21-7231cb18c3fa" providerId="ADAL" clId="{22ACBAE0-2914-45AC-904C-5AD052DA947C}" dt="2023-03-15T13:27:04.174" v="240" actId="113"/>
          <ac:spMkLst>
            <pc:docMk/>
            <pc:sldMk cId="3646388746" sldId="257"/>
            <ac:spMk id="3" creationId="{4D16412C-351C-4F28-8CF6-0B49D5E11A91}"/>
          </ac:spMkLst>
        </pc:spChg>
      </pc:sldChg>
      <pc:sldChg chg="addSp delSp modSp new mod setBg">
        <pc:chgData name="Shakti Ruge" userId="3335a274-c1c2-4aa8-8d21-7231cb18c3fa" providerId="ADAL" clId="{22ACBAE0-2914-45AC-904C-5AD052DA947C}" dt="2023-03-15T13:26:58.747" v="239" actId="1076"/>
        <pc:sldMkLst>
          <pc:docMk/>
          <pc:sldMk cId="2006558740" sldId="258"/>
        </pc:sldMkLst>
        <pc:spChg chg="del">
          <ac:chgData name="Shakti Ruge" userId="3335a274-c1c2-4aa8-8d21-7231cb18c3fa" providerId="ADAL" clId="{22ACBAE0-2914-45AC-904C-5AD052DA947C}" dt="2023-03-15T13:19:06.311" v="1" actId="478"/>
          <ac:spMkLst>
            <pc:docMk/>
            <pc:sldMk cId="2006558740" sldId="258"/>
            <ac:spMk id="2" creationId="{D71C9F6D-BFBF-4392-B863-8F557384C23C}"/>
          </ac:spMkLst>
        </pc:spChg>
        <pc:spChg chg="add del mod ord">
          <ac:chgData name="Shakti Ruge" userId="3335a274-c1c2-4aa8-8d21-7231cb18c3fa" providerId="ADAL" clId="{22ACBAE0-2914-45AC-904C-5AD052DA947C}" dt="2023-03-15T13:20:08.812" v="20" actId="26606"/>
          <ac:spMkLst>
            <pc:docMk/>
            <pc:sldMk cId="2006558740" sldId="258"/>
            <ac:spMk id="3" creationId="{2E592620-032D-47CA-AAD5-A41AD416EE89}"/>
          </ac:spMkLst>
        </pc:spChg>
        <pc:spChg chg="add del">
          <ac:chgData name="Shakti Ruge" userId="3335a274-c1c2-4aa8-8d21-7231cb18c3fa" providerId="ADAL" clId="{22ACBAE0-2914-45AC-904C-5AD052DA947C}" dt="2023-03-15T13:19:56.248" v="13" actId="26606"/>
          <ac:spMkLst>
            <pc:docMk/>
            <pc:sldMk cId="2006558740" sldId="258"/>
            <ac:spMk id="3076" creationId="{04812C46-200A-4DEB-A05E-3ED6C68C2387}"/>
          </ac:spMkLst>
        </pc:spChg>
        <pc:spChg chg="add del">
          <ac:chgData name="Shakti Ruge" userId="3335a274-c1c2-4aa8-8d21-7231cb18c3fa" providerId="ADAL" clId="{22ACBAE0-2914-45AC-904C-5AD052DA947C}" dt="2023-03-15T13:19:35.378" v="8" actId="26606"/>
          <ac:spMkLst>
            <pc:docMk/>
            <pc:sldMk cId="2006558740" sldId="258"/>
            <ac:spMk id="3079" creationId="{D009D6D5-DAC2-4A8B-A17A-E206B9012D09}"/>
          </ac:spMkLst>
        </pc:spChg>
        <pc:spChg chg="add del">
          <ac:chgData name="Shakti Ruge" userId="3335a274-c1c2-4aa8-8d21-7231cb18c3fa" providerId="ADAL" clId="{22ACBAE0-2914-45AC-904C-5AD052DA947C}" dt="2023-03-15T13:19:56.248" v="13" actId="26606"/>
          <ac:spMkLst>
            <pc:docMk/>
            <pc:sldMk cId="2006558740" sldId="258"/>
            <ac:spMk id="3081" creationId="{D1EA859B-E555-4109-94F3-6700E046E008}"/>
          </ac:spMkLst>
        </pc:spChg>
        <pc:spChg chg="add del">
          <ac:chgData name="Shakti Ruge" userId="3335a274-c1c2-4aa8-8d21-7231cb18c3fa" providerId="ADAL" clId="{22ACBAE0-2914-45AC-904C-5AD052DA947C}" dt="2023-03-15T13:20:00.250" v="15" actId="26606"/>
          <ac:spMkLst>
            <pc:docMk/>
            <pc:sldMk cId="2006558740" sldId="258"/>
            <ac:spMk id="3083" creationId="{D4771268-CB57-404A-9271-370EB28F6090}"/>
          </ac:spMkLst>
        </pc:spChg>
        <pc:spChg chg="add del">
          <ac:chgData name="Shakti Ruge" userId="3335a274-c1c2-4aa8-8d21-7231cb18c3fa" providerId="ADAL" clId="{22ACBAE0-2914-45AC-904C-5AD052DA947C}" dt="2023-03-15T13:20:04.082" v="17" actId="26606"/>
          <ac:spMkLst>
            <pc:docMk/>
            <pc:sldMk cId="2006558740" sldId="258"/>
            <ac:spMk id="3085" creationId="{F13C74B1-5B17-4795-BED0-7140497B445A}"/>
          </ac:spMkLst>
        </pc:spChg>
        <pc:spChg chg="add del">
          <ac:chgData name="Shakti Ruge" userId="3335a274-c1c2-4aa8-8d21-7231cb18c3fa" providerId="ADAL" clId="{22ACBAE0-2914-45AC-904C-5AD052DA947C}" dt="2023-03-15T13:20:04.082" v="17" actId="26606"/>
          <ac:spMkLst>
            <pc:docMk/>
            <pc:sldMk cId="2006558740" sldId="258"/>
            <ac:spMk id="3086" creationId="{D4974D33-8DC5-464E-8C6D-BE58F0669C17}"/>
          </ac:spMkLst>
        </pc:spChg>
        <pc:spChg chg="add del">
          <ac:chgData name="Shakti Ruge" userId="3335a274-c1c2-4aa8-8d21-7231cb18c3fa" providerId="ADAL" clId="{22ACBAE0-2914-45AC-904C-5AD052DA947C}" dt="2023-03-15T13:20:04.082" v="17" actId="26606"/>
          <ac:spMkLst>
            <pc:docMk/>
            <pc:sldMk cId="2006558740" sldId="258"/>
            <ac:spMk id="3087" creationId="{2E592620-032D-47CA-AAD5-A41AD416EE89}"/>
          </ac:spMkLst>
        </pc:spChg>
        <pc:spChg chg="add del">
          <ac:chgData name="Shakti Ruge" userId="3335a274-c1c2-4aa8-8d21-7231cb18c3fa" providerId="ADAL" clId="{22ACBAE0-2914-45AC-904C-5AD052DA947C}" dt="2023-03-15T13:20:08.801" v="19" actId="26606"/>
          <ac:spMkLst>
            <pc:docMk/>
            <pc:sldMk cId="2006558740" sldId="258"/>
            <ac:spMk id="3089" creationId="{C6B298B9-AA3F-4E48-9ADE-DD1A49F40A94}"/>
          </ac:spMkLst>
        </pc:spChg>
        <pc:spChg chg="add del">
          <ac:chgData name="Shakti Ruge" userId="3335a274-c1c2-4aa8-8d21-7231cb18c3fa" providerId="ADAL" clId="{22ACBAE0-2914-45AC-904C-5AD052DA947C}" dt="2023-03-15T13:20:08.801" v="19" actId="26606"/>
          <ac:spMkLst>
            <pc:docMk/>
            <pc:sldMk cId="2006558740" sldId="258"/>
            <ac:spMk id="3090" creationId="{78A6362C-DAA2-46F0-8F9D-238EA1E6FD27}"/>
          </ac:spMkLst>
        </pc:spChg>
        <pc:spChg chg="add del">
          <ac:chgData name="Shakti Ruge" userId="3335a274-c1c2-4aa8-8d21-7231cb18c3fa" providerId="ADAL" clId="{22ACBAE0-2914-45AC-904C-5AD052DA947C}" dt="2023-03-15T13:22:16.450" v="38" actId="26606"/>
          <ac:spMkLst>
            <pc:docMk/>
            <pc:sldMk cId="2006558740" sldId="258"/>
            <ac:spMk id="3092" creationId="{F541DB91-0B10-46D9-B34B-7BFF9602606D}"/>
          </ac:spMkLst>
        </pc:spChg>
        <pc:spChg chg="add del">
          <ac:chgData name="Shakti Ruge" userId="3335a274-c1c2-4aa8-8d21-7231cb18c3fa" providerId="ADAL" clId="{22ACBAE0-2914-45AC-904C-5AD052DA947C}" dt="2023-03-15T13:22:16.450" v="38" actId="26606"/>
          <ac:spMkLst>
            <pc:docMk/>
            <pc:sldMk cId="2006558740" sldId="258"/>
            <ac:spMk id="3093" creationId="{9CF7FE1C-8BC5-4B0C-A2BC-93AB72C90FDD}"/>
          </ac:spMkLst>
        </pc:spChg>
        <pc:spChg chg="add mod ord">
          <ac:chgData name="Shakti Ruge" userId="3335a274-c1c2-4aa8-8d21-7231cb18c3fa" providerId="ADAL" clId="{22ACBAE0-2914-45AC-904C-5AD052DA947C}" dt="2023-03-15T13:26:58.747" v="239" actId="1076"/>
          <ac:spMkLst>
            <pc:docMk/>
            <pc:sldMk cId="2006558740" sldId="258"/>
            <ac:spMk id="3094" creationId="{2E592620-032D-47CA-AAD5-A41AD416EE89}"/>
          </ac:spMkLst>
        </pc:spChg>
        <pc:spChg chg="add del">
          <ac:chgData name="Shakti Ruge" userId="3335a274-c1c2-4aa8-8d21-7231cb18c3fa" providerId="ADAL" clId="{22ACBAE0-2914-45AC-904C-5AD052DA947C}" dt="2023-03-15T13:22:08.197" v="31" actId="26606"/>
          <ac:spMkLst>
            <pc:docMk/>
            <pc:sldMk cId="2006558740" sldId="258"/>
            <ac:spMk id="3099" creationId="{D2B783EE-0239-4717-BBEA-8C9EAC61C824}"/>
          </ac:spMkLst>
        </pc:spChg>
        <pc:spChg chg="add del">
          <ac:chgData name="Shakti Ruge" userId="3335a274-c1c2-4aa8-8d21-7231cb18c3fa" providerId="ADAL" clId="{22ACBAE0-2914-45AC-904C-5AD052DA947C}" dt="2023-03-15T13:22:08.197" v="31" actId="26606"/>
          <ac:spMkLst>
            <pc:docMk/>
            <pc:sldMk cId="2006558740" sldId="258"/>
            <ac:spMk id="3101" creationId="{A7B99495-F43F-4D80-A44F-2CB4764EB90B}"/>
          </ac:spMkLst>
        </pc:spChg>
        <pc:spChg chg="add del">
          <ac:chgData name="Shakti Ruge" userId="3335a274-c1c2-4aa8-8d21-7231cb18c3fa" providerId="ADAL" clId="{22ACBAE0-2914-45AC-904C-5AD052DA947C}" dt="2023-03-15T13:22:08.197" v="31" actId="26606"/>
          <ac:spMkLst>
            <pc:docMk/>
            <pc:sldMk cId="2006558740" sldId="258"/>
            <ac:spMk id="3103" creationId="{70BEB1E7-2F88-40BC-B73D-42E5B6F80BFC}"/>
          </ac:spMkLst>
        </pc:spChg>
        <pc:spChg chg="add del">
          <ac:chgData name="Shakti Ruge" userId="3335a274-c1c2-4aa8-8d21-7231cb18c3fa" providerId="ADAL" clId="{22ACBAE0-2914-45AC-904C-5AD052DA947C}" dt="2023-03-15T13:22:10.832" v="33" actId="26606"/>
          <ac:spMkLst>
            <pc:docMk/>
            <pc:sldMk cId="2006558740" sldId="258"/>
            <ac:spMk id="3105" creationId="{69D47016-023F-44BD-981C-50E7A10A6609}"/>
          </ac:spMkLst>
        </pc:spChg>
        <pc:spChg chg="add del">
          <ac:chgData name="Shakti Ruge" userId="3335a274-c1c2-4aa8-8d21-7231cb18c3fa" providerId="ADAL" clId="{22ACBAE0-2914-45AC-904C-5AD052DA947C}" dt="2023-03-15T13:22:10.832" v="33" actId="26606"/>
          <ac:spMkLst>
            <pc:docMk/>
            <pc:sldMk cId="2006558740" sldId="258"/>
            <ac:spMk id="3106" creationId="{6D8B37B0-0682-433E-BC8D-498C04ABD9A7}"/>
          </ac:spMkLst>
        </pc:spChg>
        <pc:spChg chg="add del">
          <ac:chgData name="Shakti Ruge" userId="3335a274-c1c2-4aa8-8d21-7231cb18c3fa" providerId="ADAL" clId="{22ACBAE0-2914-45AC-904C-5AD052DA947C}" dt="2023-03-15T13:22:14.753" v="35" actId="26606"/>
          <ac:spMkLst>
            <pc:docMk/>
            <pc:sldMk cId="2006558740" sldId="258"/>
            <ac:spMk id="3107" creationId="{C13237C8-E62C-4F0D-A318-BD6FB6C2D138}"/>
          </ac:spMkLst>
        </pc:spChg>
        <pc:spChg chg="add del">
          <ac:chgData name="Shakti Ruge" userId="3335a274-c1c2-4aa8-8d21-7231cb18c3fa" providerId="ADAL" clId="{22ACBAE0-2914-45AC-904C-5AD052DA947C}" dt="2023-03-15T13:22:14.753" v="35" actId="26606"/>
          <ac:spMkLst>
            <pc:docMk/>
            <pc:sldMk cId="2006558740" sldId="258"/>
            <ac:spMk id="3108" creationId="{AAAE94E3-A7DB-4868-B1E3-E49703488BBC}"/>
          </ac:spMkLst>
        </pc:spChg>
        <pc:spChg chg="add del">
          <ac:chgData name="Shakti Ruge" userId="3335a274-c1c2-4aa8-8d21-7231cb18c3fa" providerId="ADAL" clId="{22ACBAE0-2914-45AC-904C-5AD052DA947C}" dt="2023-03-15T13:22:14.753" v="35" actId="26606"/>
          <ac:spMkLst>
            <pc:docMk/>
            <pc:sldMk cId="2006558740" sldId="258"/>
            <ac:spMk id="3109" creationId="{19C9EAEA-39D0-4B0E-A0EB-51E7B26740B1}"/>
          </ac:spMkLst>
        </pc:spChg>
        <pc:spChg chg="add del">
          <ac:chgData name="Shakti Ruge" userId="3335a274-c1c2-4aa8-8d21-7231cb18c3fa" providerId="ADAL" clId="{22ACBAE0-2914-45AC-904C-5AD052DA947C}" dt="2023-03-15T13:22:14.753" v="35" actId="26606"/>
          <ac:spMkLst>
            <pc:docMk/>
            <pc:sldMk cId="2006558740" sldId="258"/>
            <ac:spMk id="3111" creationId="{8CB5D2D7-DF65-4E86-BFBA-FFB9B5ACEB64}"/>
          </ac:spMkLst>
        </pc:spChg>
        <pc:spChg chg="add del">
          <ac:chgData name="Shakti Ruge" userId="3335a274-c1c2-4aa8-8d21-7231cb18c3fa" providerId="ADAL" clId="{22ACBAE0-2914-45AC-904C-5AD052DA947C}" dt="2023-03-15T13:22:14.753" v="35" actId="26606"/>
          <ac:spMkLst>
            <pc:docMk/>
            <pc:sldMk cId="2006558740" sldId="258"/>
            <ac:spMk id="3113" creationId="{3873B707-463F-40B0-8227-E8CC6C67EB25}"/>
          </ac:spMkLst>
        </pc:spChg>
        <pc:spChg chg="add del">
          <ac:chgData name="Shakti Ruge" userId="3335a274-c1c2-4aa8-8d21-7231cb18c3fa" providerId="ADAL" clId="{22ACBAE0-2914-45AC-904C-5AD052DA947C}" dt="2023-03-15T13:22:16.437" v="37" actId="26606"/>
          <ac:spMkLst>
            <pc:docMk/>
            <pc:sldMk cId="2006558740" sldId="258"/>
            <ac:spMk id="3115" creationId="{327D73B4-9F5C-4A64-A179-51B9500CB8B5}"/>
          </ac:spMkLst>
        </pc:spChg>
        <pc:spChg chg="add del">
          <ac:chgData name="Shakti Ruge" userId="3335a274-c1c2-4aa8-8d21-7231cb18c3fa" providerId="ADAL" clId="{22ACBAE0-2914-45AC-904C-5AD052DA947C}" dt="2023-03-15T13:22:16.437" v="37" actId="26606"/>
          <ac:spMkLst>
            <pc:docMk/>
            <pc:sldMk cId="2006558740" sldId="258"/>
            <ac:spMk id="3119" creationId="{AB673405-BF85-493E-8558-0DCBEDB2BB49}"/>
          </ac:spMkLst>
        </pc:spChg>
        <pc:spChg chg="add del">
          <ac:chgData name="Shakti Ruge" userId="3335a274-c1c2-4aa8-8d21-7231cb18c3fa" providerId="ADAL" clId="{22ACBAE0-2914-45AC-904C-5AD052DA947C}" dt="2023-03-15T13:22:16.437" v="37" actId="26606"/>
          <ac:spMkLst>
            <pc:docMk/>
            <pc:sldMk cId="2006558740" sldId="258"/>
            <ac:spMk id="3120" creationId="{C64EAE84-A813-4501-BC71-DBD14BA0265E}"/>
          </ac:spMkLst>
        </pc:spChg>
        <pc:spChg chg="add del">
          <ac:chgData name="Shakti Ruge" userId="3335a274-c1c2-4aa8-8d21-7231cb18c3fa" providerId="ADAL" clId="{22ACBAE0-2914-45AC-904C-5AD052DA947C}" dt="2023-03-15T13:22:16.437" v="37" actId="26606"/>
          <ac:spMkLst>
            <pc:docMk/>
            <pc:sldMk cId="2006558740" sldId="258"/>
            <ac:spMk id="3121" creationId="{E3020543-B24B-4EC4-8FFC-8DD88EEA91A8}"/>
          </ac:spMkLst>
        </pc:spChg>
        <pc:spChg chg="add">
          <ac:chgData name="Shakti Ruge" userId="3335a274-c1c2-4aa8-8d21-7231cb18c3fa" providerId="ADAL" clId="{22ACBAE0-2914-45AC-904C-5AD052DA947C}" dt="2023-03-15T13:22:16.450" v="38" actId="26606"/>
          <ac:spMkLst>
            <pc:docMk/>
            <pc:sldMk cId="2006558740" sldId="258"/>
            <ac:spMk id="3124" creationId="{5EF17487-C386-4F99-B5EB-4FD3DF4236B2}"/>
          </ac:spMkLst>
        </pc:spChg>
        <pc:spChg chg="add">
          <ac:chgData name="Shakti Ruge" userId="3335a274-c1c2-4aa8-8d21-7231cb18c3fa" providerId="ADAL" clId="{22ACBAE0-2914-45AC-904C-5AD052DA947C}" dt="2023-03-15T13:22:16.450" v="38" actId="26606"/>
          <ac:spMkLst>
            <pc:docMk/>
            <pc:sldMk cId="2006558740" sldId="258"/>
            <ac:spMk id="3125" creationId="{A0DE92DF-4769-4DE9-93FD-EE31271850CA}"/>
          </ac:spMkLst>
        </pc:spChg>
        <pc:grpChg chg="add del">
          <ac:chgData name="Shakti Ruge" userId="3335a274-c1c2-4aa8-8d21-7231cb18c3fa" providerId="ADAL" clId="{22ACBAE0-2914-45AC-904C-5AD052DA947C}" dt="2023-03-15T13:22:14.753" v="35" actId="26606"/>
          <ac:grpSpMkLst>
            <pc:docMk/>
            <pc:sldMk cId="2006558740" sldId="258"/>
            <ac:grpSpMk id="3110" creationId="{1DE889C7-FAD6-4397-98E2-05D503484459}"/>
          </ac:grpSpMkLst>
        </pc:grpChg>
        <pc:grpChg chg="add del">
          <ac:chgData name="Shakti Ruge" userId="3335a274-c1c2-4aa8-8d21-7231cb18c3fa" providerId="ADAL" clId="{22ACBAE0-2914-45AC-904C-5AD052DA947C}" dt="2023-03-15T13:22:16.437" v="37" actId="26606"/>
          <ac:grpSpMkLst>
            <pc:docMk/>
            <pc:sldMk cId="2006558740" sldId="258"/>
            <ac:grpSpMk id="3116" creationId="{05BBA018-FA75-43BF-99E6-1F5245727D29}"/>
          </ac:grpSpMkLst>
        </pc:grpChg>
        <pc:picChg chg="add mod">
          <ac:chgData name="Shakti Ruge" userId="3335a274-c1c2-4aa8-8d21-7231cb18c3fa" providerId="ADAL" clId="{22ACBAE0-2914-45AC-904C-5AD052DA947C}" dt="2023-03-15T13:22:16.450" v="38" actId="26606"/>
          <ac:picMkLst>
            <pc:docMk/>
            <pc:sldMk cId="2006558740" sldId="258"/>
            <ac:picMk id="4" creationId="{71D88C85-5C22-4527-A2FA-34DD2146477B}"/>
          </ac:picMkLst>
        </pc:picChg>
        <pc:picChg chg="add mod ord">
          <ac:chgData name="Shakti Ruge" userId="3335a274-c1c2-4aa8-8d21-7231cb18c3fa" providerId="ADAL" clId="{22ACBAE0-2914-45AC-904C-5AD052DA947C}" dt="2023-03-15T13:22:16.450" v="38" actId="26606"/>
          <ac:picMkLst>
            <pc:docMk/>
            <pc:sldMk cId="2006558740" sldId="258"/>
            <ac:picMk id="3074" creationId="{D3A79DD2-4308-47C5-B098-4928DCC7D18C}"/>
          </ac:picMkLst>
        </pc:picChg>
        <pc:cxnChg chg="add del">
          <ac:chgData name="Shakti Ruge" userId="3335a274-c1c2-4aa8-8d21-7231cb18c3fa" providerId="ADAL" clId="{22ACBAE0-2914-45AC-904C-5AD052DA947C}" dt="2023-03-15T13:22:16.437" v="37" actId="26606"/>
          <ac:cxnSpMkLst>
            <pc:docMk/>
            <pc:sldMk cId="2006558740" sldId="258"/>
            <ac:cxnSpMk id="3122" creationId="{C49DA8F6-BCC1-4447-B54C-57856834B94B}"/>
          </ac:cxnSpMkLst>
        </pc:cxnChg>
      </pc:sldChg>
      <pc:sldChg chg="addSp delSp modSp new mod setBg">
        <pc:chgData name="Shakti Ruge" userId="3335a274-c1c2-4aa8-8d21-7231cb18c3fa" providerId="ADAL" clId="{22ACBAE0-2914-45AC-904C-5AD052DA947C}" dt="2023-03-15T13:54:55.020" v="281" actId="20577"/>
        <pc:sldMkLst>
          <pc:docMk/>
          <pc:sldMk cId="2389341162" sldId="259"/>
        </pc:sldMkLst>
        <pc:spChg chg="del">
          <ac:chgData name="Shakti Ruge" userId="3335a274-c1c2-4aa8-8d21-7231cb18c3fa" providerId="ADAL" clId="{22ACBAE0-2914-45AC-904C-5AD052DA947C}" dt="2023-03-15T13:51:40.782" v="242" actId="478"/>
          <ac:spMkLst>
            <pc:docMk/>
            <pc:sldMk cId="2389341162" sldId="259"/>
            <ac:spMk id="2" creationId="{92FC7FD9-CA34-465B-8FE8-85EB32D2CE59}"/>
          </ac:spMkLst>
        </pc:spChg>
        <pc:spChg chg="mod">
          <ac:chgData name="Shakti Ruge" userId="3335a274-c1c2-4aa8-8d21-7231cb18c3fa" providerId="ADAL" clId="{22ACBAE0-2914-45AC-904C-5AD052DA947C}" dt="2023-03-15T13:54:55.020" v="281" actId="20577"/>
          <ac:spMkLst>
            <pc:docMk/>
            <pc:sldMk cId="2389341162" sldId="259"/>
            <ac:spMk id="3" creationId="{9A6DBBA5-0B3B-4C3D-81D8-A4535D294270}"/>
          </ac:spMkLst>
        </pc:spChg>
        <pc:spChg chg="add del">
          <ac:chgData name="Shakti Ruge" userId="3335a274-c1c2-4aa8-8d21-7231cb18c3fa" providerId="ADAL" clId="{22ACBAE0-2914-45AC-904C-5AD052DA947C}" dt="2023-03-15T13:54:12.880" v="273" actId="26606"/>
          <ac:spMkLst>
            <pc:docMk/>
            <pc:sldMk cId="2389341162" sldId="259"/>
            <ac:spMk id="4103" creationId="{4F7EBAE4-9945-4473-9E34-B2C66EA0F03D}"/>
          </ac:spMkLst>
        </pc:spChg>
        <pc:spChg chg="add del">
          <ac:chgData name="Shakti Ruge" userId="3335a274-c1c2-4aa8-8d21-7231cb18c3fa" providerId="ADAL" clId="{22ACBAE0-2914-45AC-904C-5AD052DA947C}" dt="2023-03-15T13:54:12.880" v="273" actId="26606"/>
          <ac:spMkLst>
            <pc:docMk/>
            <pc:sldMk cId="2389341162" sldId="259"/>
            <ac:spMk id="4105" creationId="{70BEB1E7-2F88-40BC-B73D-42E5B6F80BFC}"/>
          </ac:spMkLst>
        </pc:spChg>
        <pc:spChg chg="add del">
          <ac:chgData name="Shakti Ruge" userId="3335a274-c1c2-4aa8-8d21-7231cb18c3fa" providerId="ADAL" clId="{22ACBAE0-2914-45AC-904C-5AD052DA947C}" dt="2023-03-15T13:54:12.880" v="273" actId="26606"/>
          <ac:spMkLst>
            <pc:docMk/>
            <pc:sldMk cId="2389341162" sldId="259"/>
            <ac:spMk id="4107" creationId="{A7B99495-F43F-4D80-A44F-2CB4764EB90B}"/>
          </ac:spMkLst>
        </pc:spChg>
        <pc:spChg chg="add del">
          <ac:chgData name="Shakti Ruge" userId="3335a274-c1c2-4aa8-8d21-7231cb18c3fa" providerId="ADAL" clId="{22ACBAE0-2914-45AC-904C-5AD052DA947C}" dt="2023-03-15T13:54:21.228" v="275" actId="26606"/>
          <ac:spMkLst>
            <pc:docMk/>
            <pc:sldMk cId="2389341162" sldId="259"/>
            <ac:spMk id="4109" creationId="{9A002C20-86F6-46B0-8392-A37CAC548C71}"/>
          </ac:spMkLst>
        </pc:spChg>
        <pc:spChg chg="add del">
          <ac:chgData name="Shakti Ruge" userId="3335a274-c1c2-4aa8-8d21-7231cb18c3fa" providerId="ADAL" clId="{22ACBAE0-2914-45AC-904C-5AD052DA947C}" dt="2023-03-15T13:54:21.228" v="275" actId="26606"/>
          <ac:spMkLst>
            <pc:docMk/>
            <pc:sldMk cId="2389341162" sldId="259"/>
            <ac:spMk id="4110" creationId="{C2972F54-37E5-4215-8174-927CD8DD41A7}"/>
          </ac:spMkLst>
        </pc:spChg>
        <pc:spChg chg="add">
          <ac:chgData name="Shakti Ruge" userId="3335a274-c1c2-4aa8-8d21-7231cb18c3fa" providerId="ADAL" clId="{22ACBAE0-2914-45AC-904C-5AD052DA947C}" dt="2023-03-15T13:54:21.241" v="276" actId="26606"/>
          <ac:spMkLst>
            <pc:docMk/>
            <pc:sldMk cId="2389341162" sldId="259"/>
            <ac:spMk id="4112" creationId="{4F7EBAE4-9945-4473-9E34-B2C66EA0F03D}"/>
          </ac:spMkLst>
        </pc:spChg>
        <pc:spChg chg="add">
          <ac:chgData name="Shakti Ruge" userId="3335a274-c1c2-4aa8-8d21-7231cb18c3fa" providerId="ADAL" clId="{22ACBAE0-2914-45AC-904C-5AD052DA947C}" dt="2023-03-15T13:54:21.241" v="276" actId="26606"/>
          <ac:spMkLst>
            <pc:docMk/>
            <pc:sldMk cId="2389341162" sldId="259"/>
            <ac:spMk id="4113" creationId="{70BEB1E7-2F88-40BC-B73D-42E5B6F80BFC}"/>
          </ac:spMkLst>
        </pc:spChg>
        <pc:spChg chg="add">
          <ac:chgData name="Shakti Ruge" userId="3335a274-c1c2-4aa8-8d21-7231cb18c3fa" providerId="ADAL" clId="{22ACBAE0-2914-45AC-904C-5AD052DA947C}" dt="2023-03-15T13:54:21.241" v="276" actId="26606"/>
          <ac:spMkLst>
            <pc:docMk/>
            <pc:sldMk cId="2389341162" sldId="259"/>
            <ac:spMk id="4114" creationId="{A7B99495-F43F-4D80-A44F-2CB4764EB90B}"/>
          </ac:spMkLst>
        </pc:spChg>
        <pc:picChg chg="add mod">
          <ac:chgData name="Shakti Ruge" userId="3335a274-c1c2-4aa8-8d21-7231cb18c3fa" providerId="ADAL" clId="{22ACBAE0-2914-45AC-904C-5AD052DA947C}" dt="2023-03-15T13:54:21.241" v="276" actId="26606"/>
          <ac:picMkLst>
            <pc:docMk/>
            <pc:sldMk cId="2389341162" sldId="259"/>
            <ac:picMk id="4098" creationId="{FFDCDD28-D90C-4FC3-BB43-CA723A9B6FB3}"/>
          </ac:picMkLst>
        </pc:picChg>
      </pc:sldChg>
      <pc:sldChg chg="addSp delSp modSp new mod setBg">
        <pc:chgData name="Shakti Ruge" userId="3335a274-c1c2-4aa8-8d21-7231cb18c3fa" providerId="ADAL" clId="{22ACBAE0-2914-45AC-904C-5AD052DA947C}" dt="2023-03-15T14:47:52.145" v="422" actId="1038"/>
        <pc:sldMkLst>
          <pc:docMk/>
          <pc:sldMk cId="1424357076" sldId="260"/>
        </pc:sldMkLst>
        <pc:spChg chg="del">
          <ac:chgData name="Shakti Ruge" userId="3335a274-c1c2-4aa8-8d21-7231cb18c3fa" providerId="ADAL" clId="{22ACBAE0-2914-45AC-904C-5AD052DA947C}" dt="2023-03-15T14:33:47.362" v="284" actId="478"/>
          <ac:spMkLst>
            <pc:docMk/>
            <pc:sldMk cId="1424357076" sldId="260"/>
            <ac:spMk id="2" creationId="{B9AD508F-B18A-4780-863F-94683EBE229C}"/>
          </ac:spMkLst>
        </pc:spChg>
        <pc:spChg chg="mod ord">
          <ac:chgData name="Shakti Ruge" userId="3335a274-c1c2-4aa8-8d21-7231cb18c3fa" providerId="ADAL" clId="{22ACBAE0-2914-45AC-904C-5AD052DA947C}" dt="2023-03-15T14:47:52.145" v="422" actId="1038"/>
          <ac:spMkLst>
            <pc:docMk/>
            <pc:sldMk cId="1424357076" sldId="260"/>
            <ac:spMk id="3" creationId="{F8CEC3E3-2F9B-4C71-ABE7-6E5E10703DDB}"/>
          </ac:spMkLst>
        </pc:spChg>
        <pc:spChg chg="add del">
          <ac:chgData name="Shakti Ruge" userId="3335a274-c1c2-4aa8-8d21-7231cb18c3fa" providerId="ADAL" clId="{22ACBAE0-2914-45AC-904C-5AD052DA947C}" dt="2023-03-15T14:47:11.012" v="362" actId="26606"/>
          <ac:spMkLst>
            <pc:docMk/>
            <pc:sldMk cId="1424357076" sldId="260"/>
            <ac:spMk id="5127" creationId="{23E547B5-89CF-4EC0-96DE-25771AED0799}"/>
          </ac:spMkLst>
        </pc:spChg>
        <pc:spChg chg="add del">
          <ac:chgData name="Shakti Ruge" userId="3335a274-c1c2-4aa8-8d21-7231cb18c3fa" providerId="ADAL" clId="{22ACBAE0-2914-45AC-904C-5AD052DA947C}" dt="2023-03-15T14:47:11.012" v="362" actId="26606"/>
          <ac:spMkLst>
            <pc:docMk/>
            <pc:sldMk cId="1424357076" sldId="260"/>
            <ac:spMk id="5129" creationId="{3F0B8CEB-8279-4E5E-A0CE-1FC9F71736F2}"/>
          </ac:spMkLst>
        </pc:spChg>
        <pc:spChg chg="add del">
          <ac:chgData name="Shakti Ruge" userId="3335a274-c1c2-4aa8-8d21-7231cb18c3fa" providerId="ADAL" clId="{22ACBAE0-2914-45AC-904C-5AD052DA947C}" dt="2023-03-15T14:47:19.046" v="364" actId="26606"/>
          <ac:spMkLst>
            <pc:docMk/>
            <pc:sldMk cId="1424357076" sldId="260"/>
            <ac:spMk id="5131" creationId="{60E9A6ED-B880-44EA-8D60-C9D3C82CCBD2}"/>
          </ac:spMkLst>
        </pc:spChg>
        <pc:spChg chg="add">
          <ac:chgData name="Shakti Ruge" userId="3335a274-c1c2-4aa8-8d21-7231cb18c3fa" providerId="ADAL" clId="{22ACBAE0-2914-45AC-904C-5AD052DA947C}" dt="2023-03-15T14:47:19.059" v="365" actId="26606"/>
          <ac:spMkLst>
            <pc:docMk/>
            <pc:sldMk cId="1424357076" sldId="260"/>
            <ac:spMk id="5133" creationId="{23E547B5-89CF-4EC0-96DE-25771AED0799}"/>
          </ac:spMkLst>
        </pc:spChg>
        <pc:spChg chg="add">
          <ac:chgData name="Shakti Ruge" userId="3335a274-c1c2-4aa8-8d21-7231cb18c3fa" providerId="ADAL" clId="{22ACBAE0-2914-45AC-904C-5AD052DA947C}" dt="2023-03-15T14:47:19.059" v="365" actId="26606"/>
          <ac:spMkLst>
            <pc:docMk/>
            <pc:sldMk cId="1424357076" sldId="260"/>
            <ac:spMk id="5134" creationId="{3F0B8CEB-8279-4E5E-A0CE-1FC9F71736F2}"/>
          </ac:spMkLst>
        </pc:spChg>
        <pc:picChg chg="add mod">
          <ac:chgData name="Shakti Ruge" userId="3335a274-c1c2-4aa8-8d21-7231cb18c3fa" providerId="ADAL" clId="{22ACBAE0-2914-45AC-904C-5AD052DA947C}" dt="2023-03-15T14:47:19.059" v="365" actId="26606"/>
          <ac:picMkLst>
            <pc:docMk/>
            <pc:sldMk cId="1424357076" sldId="260"/>
            <ac:picMk id="5122" creationId="{53CBFB9D-3A4A-44FC-A374-F2C268AE3FD3}"/>
          </ac:picMkLst>
        </pc:picChg>
      </pc:sldChg>
      <pc:sldChg chg="new del">
        <pc:chgData name="Shakti Ruge" userId="3335a274-c1c2-4aa8-8d21-7231cb18c3fa" providerId="ADAL" clId="{22ACBAE0-2914-45AC-904C-5AD052DA947C}" dt="2023-04-07T12:49:30.264" v="423" actId="47"/>
        <pc:sldMkLst>
          <pc:docMk/>
          <pc:sldMk cId="277095643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010A-81CC-4A51-B5AA-8BAC08B7D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30D3F-4C5E-4E42-B32A-B95760815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8C010-547D-4032-BF3F-74D2F628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7861-C650-4F81-B587-33C93EE0339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40E1F-AED2-42AC-8A00-E2F35919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8D5F3-B0B8-4D06-A200-28273734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BD80-B66D-4C36-BF1F-CCB114A2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50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8106-1B5D-42D4-82C8-B02EF72C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28AC1-6D74-4C01-BFC4-E03D8FBD4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3B80-562D-41EF-AF8D-6C3615A1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7861-C650-4F81-B587-33C93EE0339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CB120-1F77-4990-B2AC-001442B9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9135F-E5DA-4B65-AD5F-6C16BB7B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BD80-B66D-4C36-BF1F-CCB114A2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80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97023-78D1-4E3A-9DD9-A59C43F03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61CD7-BF67-4686-8786-A1FC3F893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C0DF2-BC68-4060-9504-9579EA09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7861-C650-4F81-B587-33C93EE0339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3303-93DE-43F3-A48D-14841F7D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BDB8-8636-4546-ACD7-C80C72D3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BD80-B66D-4C36-BF1F-CCB114A2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35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7E20-9EAE-4AC6-97A0-DA674FE0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71C7-1C7A-4654-B5EA-54EB0129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6F0A6-463E-4E91-BF6F-2FC943BA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7861-C650-4F81-B587-33C93EE0339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DC9BD-F019-4EDE-8CF6-FAA3C723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534F7-8E1E-48E9-AB21-83B8D713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BD80-B66D-4C36-BF1F-CCB114A2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9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445-52BC-4215-9E8C-3C53E58A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8DE3C-08D2-4E04-B3B5-E18A8022D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165A5-726E-454D-A0D0-787C9604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7861-C650-4F81-B587-33C93EE0339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EB1A9-3ECD-4B87-A012-48C23A4B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406AA-9DF0-4681-9EED-209AA06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BD80-B66D-4C36-BF1F-CCB114A2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11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1EBC-B42A-4A6E-83B1-F6816E6A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E80A-0DA2-4C17-AE35-3A23EA86F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4AD1B-064A-45A1-8C66-B602FDF6E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0E300-4CF1-45CF-92A7-A9AA6BDE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7861-C650-4F81-B587-33C93EE0339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08D48-3CCF-42AF-90FF-1DDC4E1C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5132-7F7E-4299-8C47-FB6BAE0F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BD80-B66D-4C36-BF1F-CCB114A2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56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3B5A-8619-4E96-94D2-821154DF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2DC9C-E5DB-4256-894C-38494769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CD0BA-35D7-40CE-B2D0-C1CE93082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7672E-56F0-431B-8BAC-E16C2B20B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A0A0A-D6CB-4391-B206-F79869A72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4EEBD-A1A9-4C86-9203-D48E80DA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7861-C650-4F81-B587-33C93EE0339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94275-C667-4952-BCC6-A78D7A38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89482-B20E-48EA-818D-55729F2F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BD80-B66D-4C36-BF1F-CCB114A2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3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64F8-9FB3-4784-81E9-8F36EFD0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ABD0B-A4BA-4016-9CC8-591965E6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7861-C650-4F81-B587-33C93EE0339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EACF5-EC8B-41C7-BAA2-DA830A96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DBBCF-AFE4-4116-9FE4-39CF5EAA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BD80-B66D-4C36-BF1F-CCB114A2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73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B85CA-35CE-48C2-9E3D-176F7897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7861-C650-4F81-B587-33C93EE0339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77D0A-8D88-4244-95BC-2AF94A28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A84E5-B972-4815-904E-BF275AD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BD80-B66D-4C36-BF1F-CCB114A2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69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D0E5-6F8C-476D-994B-047661BD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4EDD-5357-4A0F-AE2D-CE321723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4550A-C2A0-4B01-B69B-40A4C23A9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8432F-E305-4F2D-99DB-1FA19B2C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7861-C650-4F81-B587-33C93EE0339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ABAB-6E15-4097-9278-4E85F163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FA0A6-CB22-45D5-9319-5FF1F25C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BD80-B66D-4C36-BF1F-CCB114A2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9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7D92-634E-47E0-8AAE-2A077B71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926FA-B46D-4BD7-BE2B-CA663DC9B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5A9A0-E8FD-4844-9059-362D1808E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E8CA4-F364-4BA4-91D0-F582C4CD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7861-C650-4F81-B587-33C93EE0339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E2224-05DE-4A48-9227-A852082F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2C765-5204-45F2-A4DB-3B467E37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BD80-B66D-4C36-BF1F-CCB114A2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74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D1944-1710-40AC-8BA9-B24BF34A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25046-A89D-4CAA-BEBE-730DB21B7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8BB84-4272-4D7A-A062-6692FB62E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A7861-C650-4F81-B587-33C93EE03398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4D84-436D-404A-83CD-AF07D36FC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7D15E-1585-47B8-9DC4-EB279C0D4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BD80-B66D-4C36-BF1F-CCB114A2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94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sitive Thinking Brain | Great PowerPoint ClipArt for Presentations -  PresenterMedia.com">
            <a:extLst>
              <a:ext uri="{FF2B5EF4-FFF2-40B4-BE49-F238E27FC236}">
                <a16:creationId xmlns:a16="http://schemas.microsoft.com/office/drawing/2014/main" id="{E858EB39-2DCF-4E50-9DA0-C5B4B2947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51" y="831273"/>
            <a:ext cx="4649498" cy="56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76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412C-351C-4F28-8CF6-0B49D5E1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473"/>
            <a:ext cx="473964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latin typeface="Abadi Extra Light" panose="020B0204020104020204" pitchFamily="34" charset="0"/>
              </a:rPr>
              <a:t>I have keys, but no locks. I have space, but no room. You can enter, but you can’t go outside. What am I?</a:t>
            </a:r>
          </a:p>
        </p:txBody>
      </p:sp>
      <p:pic>
        <p:nvPicPr>
          <p:cNvPr id="2050" name="Picture 2" descr="Vintage Lock And Key Clipart Vector, Lock The Door With A Key, Close The  Door, Lock The Door, Closing Action PNG Image For Free Download">
            <a:extLst>
              <a:ext uri="{FF2B5EF4-FFF2-40B4-BE49-F238E27FC236}">
                <a16:creationId xmlns:a16="http://schemas.microsoft.com/office/drawing/2014/main" id="{0F584B9C-D2CF-4295-BACA-D3792CC95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r="948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8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4" name="Rectangle 309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5" name="Freeform: Shape 310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94" name="Content Placeholder 2">
            <a:extLst>
              <a:ext uri="{FF2B5EF4-FFF2-40B4-BE49-F238E27FC236}">
                <a16:creationId xmlns:a16="http://schemas.microsoft.com/office/drawing/2014/main" id="{2E592620-032D-47CA-AAD5-A41AD416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44" y="1736413"/>
            <a:ext cx="4772974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latin typeface="Abadi Extra Light" panose="020B0204020104020204" pitchFamily="34" charset="0"/>
              </a:rPr>
              <a:t>From 9 identical Tennis balls, 1 is heavy in weight. In how many minimum usages of weighing machine can you find heaviest Tennis Ball?</a:t>
            </a:r>
          </a:p>
        </p:txBody>
      </p:sp>
      <p:pic>
        <p:nvPicPr>
          <p:cNvPr id="3074" name="Picture 2" descr="Weighing Scale Lady Justice Clip Art, PNG, 949x768px, Weighing Scale,  Balans, Black And White, Court, Free">
            <a:extLst>
              <a:ext uri="{FF2B5EF4-FFF2-40B4-BE49-F238E27FC236}">
                <a16:creationId xmlns:a16="http://schemas.microsoft.com/office/drawing/2014/main" id="{D3A79DD2-4308-47C5-B098-4928DCC7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8518" y="643468"/>
            <a:ext cx="3151708" cy="25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D88C85-5C22-4527-A2FA-34DD21464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81" y="3657600"/>
            <a:ext cx="2572582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0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BBA5-0B3B-4C3D-81D8-A4535D29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905" y="1816481"/>
            <a:ext cx="2801112" cy="2444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latin typeface="Abadi Extra Light" panose="020B0204020104020204" pitchFamily="34" charset="0"/>
              </a:rPr>
              <a:t>How can</a:t>
            </a:r>
          </a:p>
          <a:p>
            <a:pPr marL="0" indent="0">
              <a:buNone/>
            </a:pPr>
            <a:r>
              <a:rPr lang="en-IN" sz="3600" b="1" dirty="0">
                <a:latin typeface="Abadi Extra Light" panose="020B0204020104020204" pitchFamily="34" charset="0"/>
              </a:rPr>
              <a:t>8 + 8 = 4</a:t>
            </a:r>
          </a:p>
          <a:p>
            <a:pPr marL="0" indent="0">
              <a:buNone/>
            </a:pPr>
            <a:r>
              <a:rPr lang="en-IN" sz="3600" b="1" dirty="0">
                <a:latin typeface="Abadi Extra Light" panose="020B0204020104020204" pitchFamily="34" charset="0"/>
              </a:rPr>
              <a:t>?</a:t>
            </a:r>
          </a:p>
        </p:txBody>
      </p:sp>
      <p:pic>
        <p:nvPicPr>
          <p:cNvPr id="4098" name="Picture 2" descr="Math Puzzles Game &amp; Math Games - Apps on Google Play">
            <a:extLst>
              <a:ext uri="{FF2B5EF4-FFF2-40B4-BE49-F238E27FC236}">
                <a16:creationId xmlns:a16="http://schemas.microsoft.com/office/drawing/2014/main" id="{FFDCDD28-D90C-4FC3-BB43-CA723A9B6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34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26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4" name="Rectangle 5128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doodle freehand drawing of india map. 4504536 Vector Art at ...">
            <a:extLst>
              <a:ext uri="{FF2B5EF4-FFF2-40B4-BE49-F238E27FC236}">
                <a16:creationId xmlns:a16="http://schemas.microsoft.com/office/drawing/2014/main" id="{53CBFB9D-3A4A-44FC-A374-F2C268AE3F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2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C3E3-2F9B-4C71-ABE7-6E5E10703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712" y="1572310"/>
            <a:ext cx="5175503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latin typeface="Abadi Extra Light" panose="020B0204020104020204" pitchFamily="34" charset="0"/>
              </a:rPr>
              <a:t>Which Indian states have the highest international boundaries?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latin typeface="Abadi Extra Light" panose="020B0204020104020204" pitchFamily="34" charset="0"/>
              </a:rPr>
              <a:t>Sikkim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latin typeface="Abadi Extra Light" panose="020B0204020104020204" pitchFamily="34" charset="0"/>
              </a:rPr>
              <a:t>Nagaland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latin typeface="Abadi Extra Light" panose="020B0204020104020204" pitchFamily="34" charset="0"/>
              </a:rPr>
              <a:t>Arunachal Pradesh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latin typeface="Abadi Extra Light" panose="020B0204020104020204" pitchFamily="34" charset="0"/>
              </a:rPr>
              <a:t>West Bengal</a:t>
            </a:r>
          </a:p>
        </p:txBody>
      </p:sp>
    </p:spTree>
    <p:extLst>
      <p:ext uri="{BB962C8B-B14F-4D97-AF65-F5344CB8AC3E}">
        <p14:creationId xmlns:p14="http://schemas.microsoft.com/office/powerpoint/2010/main" val="142435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Abadi Extra Light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Shakti Ruge</dc:creator>
  <cp:lastModifiedBy>Shakti Ruge</cp:lastModifiedBy>
  <cp:revision>1</cp:revision>
  <dcterms:created xsi:type="dcterms:W3CDTF">2023-03-15T12:42:23Z</dcterms:created>
  <dcterms:modified xsi:type="dcterms:W3CDTF">2023-04-07T12:49:31Z</dcterms:modified>
</cp:coreProperties>
</file>