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08" r:id="rId3"/>
    <p:sldId id="309" r:id="rId4"/>
    <p:sldId id="449" r:id="rId5"/>
    <p:sldId id="451" r:id="rId6"/>
    <p:sldId id="455" r:id="rId7"/>
    <p:sldId id="456" r:id="rId8"/>
    <p:sldId id="450" r:id="rId9"/>
    <p:sldId id="452" r:id="rId10"/>
    <p:sldId id="453" r:id="rId11"/>
    <p:sldId id="454" r:id="rId12"/>
    <p:sldId id="457" r:id="rId13"/>
    <p:sldId id="461" r:id="rId14"/>
    <p:sldId id="460" r:id="rId15"/>
    <p:sldId id="458" r:id="rId16"/>
    <p:sldId id="462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333F50"/>
    <a:srgbClr val="EFEFEF"/>
    <a:srgbClr val="5B9BD5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6370" autoAdjust="0"/>
  </p:normalViewPr>
  <p:slideViewPr>
    <p:cSldViewPr snapToGrid="0">
      <p:cViewPr varScale="1">
        <p:scale>
          <a:sx n="106" d="100"/>
          <a:sy n="106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6234"/>
    </p:cViewPr>
  </p:sorterViewPr>
  <p:notesViewPr>
    <p:cSldViewPr snapToGrid="0">
      <p:cViewPr varScale="1">
        <p:scale>
          <a:sx n="62" d="100"/>
          <a:sy n="62" d="100"/>
        </p:scale>
        <p:origin x="257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840D-BAB5-45A2-AB68-7E988C3FFA4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AE5E8-84FF-45A6-9B82-D97FC3BF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51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1AC9-89AC-4B90-B96C-8459F3AF63F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A296-F6BB-470B-B9DF-C89D7439C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슬라이드 노트 개체 틀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9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33771" indent="-281856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29000" indent="-225171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82490" indent="-225171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34404" indent="-225171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487893" indent="-2251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41382" indent="-2251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394872" indent="-2251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48361" indent="-2251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09FD0FA-FFF5-4D62-8F80-46B3BFE1ACF3}" type="slidenum">
              <a:rPr lang="ko-KR" altLang="en-US" sz="1300">
                <a:latin typeface="굴림" pitchFamily="50" charset="-127"/>
                <a:ea typeface="굴림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 sz="13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52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EEE6-1CBB-43AA-B525-B8305E6A974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268-6517-46D4-A63E-8C40BA68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78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5529263" y="50800"/>
            <a:ext cx="669925" cy="5111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5551488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이전 수정일</a:t>
            </a: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199188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524500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202113" y="50800"/>
            <a:ext cx="669925" cy="2873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968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60325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  <a:ea typeface="돋움" panose="020B0600000101010101" pitchFamily="50" charset="-127"/>
              </a:rPr>
              <a:t>화면명</a:t>
            </a:r>
            <a:endParaRPr lang="ko-KR" altLang="en-US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530850" y="331788"/>
            <a:ext cx="65722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IA Code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57150" y="333375"/>
            <a:ext cx="669925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03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Location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654925" y="5540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13E8A8BF-4C8C-4AE9-AF35-D89D2D4E730D}" type="slidenum">
              <a:rPr kumimoji="0" lang="en-US" altLang="ko-KR" b="1" smtClean="0">
                <a:solidFill>
                  <a:srgbClr val="000000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</a:rPr>
              <a:t> Page</a:t>
            </a: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Project  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Description (</a:t>
            </a: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화면설명</a:t>
            </a: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)</a:t>
            </a:r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675" y="3333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1"/>
          <p:cNvSpPr>
            <a:spLocks noChangeShapeType="1"/>
          </p:cNvSpPr>
          <p:nvPr userDrawn="1"/>
        </p:nvSpPr>
        <p:spPr bwMode="auto">
          <a:xfrm>
            <a:off x="8324850" y="333375"/>
            <a:ext cx="0" cy="2190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19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0"/>
          <p:cNvSpPr>
            <a:spLocks noChangeShapeType="1"/>
          </p:cNvSpPr>
          <p:nvPr userDrawn="1"/>
        </p:nvSpPr>
        <p:spPr bwMode="auto">
          <a:xfrm>
            <a:off x="66675" y="5492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4224338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최종 수정일</a:t>
            </a:r>
          </a:p>
        </p:txBody>
      </p:sp>
      <p:sp>
        <p:nvSpPr>
          <p:cNvPr id="24" name="Line 11"/>
          <p:cNvSpPr>
            <a:spLocks noChangeShapeType="1"/>
          </p:cNvSpPr>
          <p:nvPr userDrawn="1"/>
        </p:nvSpPr>
        <p:spPr bwMode="auto">
          <a:xfrm>
            <a:off x="4872038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11"/>
          <p:cNvSpPr>
            <a:spLocks noChangeShapeType="1"/>
          </p:cNvSpPr>
          <p:nvPr userDrawn="1"/>
        </p:nvSpPr>
        <p:spPr bwMode="auto">
          <a:xfrm>
            <a:off x="4197350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11"/>
          <p:cNvSpPr>
            <a:spLocks noChangeShapeType="1"/>
          </p:cNvSpPr>
          <p:nvPr userDrawn="1"/>
        </p:nvSpPr>
        <p:spPr bwMode="auto">
          <a:xfrm>
            <a:off x="717550" y="50800"/>
            <a:ext cx="0" cy="50482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 userDrawn="1"/>
        </p:nvSpPr>
        <p:spPr bwMode="auto">
          <a:xfrm>
            <a:off x="6916738" y="346075"/>
            <a:ext cx="431800" cy="2095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28" name="Rectangle 8"/>
          <p:cNvSpPr>
            <a:spLocks noChangeArrowheads="1"/>
          </p:cNvSpPr>
          <p:nvPr userDrawn="1"/>
        </p:nvSpPr>
        <p:spPr bwMode="auto">
          <a:xfrm>
            <a:off x="6924675" y="334963"/>
            <a:ext cx="44767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page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>
            <a:off x="7348538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11"/>
          <p:cNvSpPr>
            <a:spLocks noChangeShapeType="1"/>
          </p:cNvSpPr>
          <p:nvPr userDrawn="1"/>
        </p:nvSpPr>
        <p:spPr bwMode="auto">
          <a:xfrm>
            <a:off x="6921500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EEE6-1CBB-43AA-B525-B8305E6A974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A268-6517-46D4-A63E-8C40BA68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5529263" y="50800"/>
            <a:ext cx="669925" cy="5111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551488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이전 수정일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199188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5524500" y="50800"/>
            <a:ext cx="0" cy="50323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4202113" y="50800"/>
            <a:ext cx="669925" cy="2873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57150" y="50800"/>
            <a:ext cx="669925" cy="2968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60325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  <a:ea typeface="돋움" panose="020B0600000101010101" pitchFamily="50" charset="-127"/>
              </a:rPr>
              <a:t>화면명</a:t>
            </a:r>
            <a:endParaRPr lang="ko-KR" altLang="en-US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5530850" y="331788"/>
            <a:ext cx="65722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IA Code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57150" y="333375"/>
            <a:ext cx="669925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603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Location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7654925" y="5540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13E8A8BF-4C8C-4AE9-AF35-D89D2D4E730D}" type="slidenum">
              <a:rPr kumimoji="0" lang="en-US" altLang="ko-KR" b="1" smtClean="0">
                <a:solidFill>
                  <a:srgbClr val="000000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</a:rPr>
              <a:t> Page</a:t>
            </a:r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Project  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  <a:p>
            <a:pPr eaLnBrk="1" hangingPunct="1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Description (</a:t>
            </a: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화면설명</a:t>
            </a: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)</a:t>
            </a:r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23" name="Line 10"/>
          <p:cNvSpPr>
            <a:spLocks noChangeShapeType="1"/>
          </p:cNvSpPr>
          <p:nvPr userDrawn="1"/>
        </p:nvSpPr>
        <p:spPr bwMode="auto">
          <a:xfrm>
            <a:off x="66675" y="3333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11"/>
          <p:cNvSpPr>
            <a:spLocks noChangeShapeType="1"/>
          </p:cNvSpPr>
          <p:nvPr userDrawn="1"/>
        </p:nvSpPr>
        <p:spPr bwMode="auto">
          <a:xfrm>
            <a:off x="8324850" y="333375"/>
            <a:ext cx="0" cy="21907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16"/>
          <p:cNvSpPr>
            <a:spLocks noChangeShapeType="1"/>
          </p:cNvSpPr>
          <p:nvPr userDrawn="1"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19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10"/>
          <p:cNvSpPr>
            <a:spLocks noChangeShapeType="1"/>
          </p:cNvSpPr>
          <p:nvPr userDrawn="1"/>
        </p:nvSpPr>
        <p:spPr bwMode="auto">
          <a:xfrm>
            <a:off x="66675" y="549275"/>
            <a:ext cx="9785350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8"/>
          <p:cNvSpPr>
            <a:spLocks noChangeArrowheads="1"/>
          </p:cNvSpPr>
          <p:nvPr userDrawn="1"/>
        </p:nvSpPr>
        <p:spPr bwMode="auto">
          <a:xfrm>
            <a:off x="4224338" y="87313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돋움" panose="020B0600000101010101" pitchFamily="50" charset="-127"/>
              </a:rPr>
              <a:t>최종 수정일</a:t>
            </a: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>
            <a:off x="4872038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11"/>
          <p:cNvSpPr>
            <a:spLocks noChangeShapeType="1"/>
          </p:cNvSpPr>
          <p:nvPr userDrawn="1"/>
        </p:nvSpPr>
        <p:spPr bwMode="auto">
          <a:xfrm>
            <a:off x="4197350" y="50800"/>
            <a:ext cx="0" cy="2809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11"/>
          <p:cNvSpPr>
            <a:spLocks noChangeShapeType="1"/>
          </p:cNvSpPr>
          <p:nvPr userDrawn="1"/>
        </p:nvSpPr>
        <p:spPr bwMode="auto">
          <a:xfrm>
            <a:off x="717550" y="50800"/>
            <a:ext cx="0" cy="50482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4"/>
          <p:cNvSpPr>
            <a:spLocks noChangeArrowheads="1"/>
          </p:cNvSpPr>
          <p:nvPr userDrawn="1"/>
        </p:nvSpPr>
        <p:spPr bwMode="auto">
          <a:xfrm>
            <a:off x="6916738" y="346075"/>
            <a:ext cx="431800" cy="2095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6924675" y="334963"/>
            <a:ext cx="44767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>
                <a:solidFill>
                  <a:srgbClr val="000000"/>
                </a:solidFill>
                <a:ea typeface="돋움" panose="020B0600000101010101" pitchFamily="50" charset="-127"/>
              </a:rPr>
              <a:t>page</a:t>
            </a:r>
            <a:endParaRPr lang="ko-KR" altLang="en-US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34" name="Line 11"/>
          <p:cNvSpPr>
            <a:spLocks noChangeShapeType="1"/>
          </p:cNvSpPr>
          <p:nvPr userDrawn="1"/>
        </p:nvSpPr>
        <p:spPr bwMode="auto">
          <a:xfrm>
            <a:off x="7348538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11"/>
          <p:cNvSpPr>
            <a:spLocks noChangeShapeType="1"/>
          </p:cNvSpPr>
          <p:nvPr userDrawn="1"/>
        </p:nvSpPr>
        <p:spPr bwMode="auto">
          <a:xfrm>
            <a:off x="6921500" y="3365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4317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0472" y="443349"/>
            <a:ext cx="9505055" cy="200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465" tIns="24234" rIns="48465" bIns="24234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defTabSz="422964" latinLnBrk="0">
              <a:lnSpc>
                <a:spcPct val="150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r>
              <a:rPr kumimoji="0" lang="en-US" altLang="ko-KR" sz="3143" b="1" dirty="0">
                <a:latin typeface="+mn-ea"/>
                <a:ea typeface="+mn-ea"/>
              </a:rPr>
              <a:t>JTP </a:t>
            </a:r>
            <a:r>
              <a:rPr kumimoji="0" lang="ko-KR" altLang="en-US" sz="3143" b="1" dirty="0" err="1">
                <a:latin typeface="+mn-ea"/>
                <a:ea typeface="+mn-ea"/>
              </a:rPr>
              <a:t>연구시설</a:t>
            </a:r>
            <a:r>
              <a:rPr kumimoji="0" lang="ko-KR" altLang="en-US" sz="3143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kumimoji="0" lang="ko-KR" altLang="en-US" sz="314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</a:t>
            </a:r>
            <a:r>
              <a:rPr kumimoji="0" lang="ko-KR" altLang="en-US" sz="3143" b="1" dirty="0">
                <a:latin typeface="+mn-ea"/>
                <a:ea typeface="+mn-ea"/>
              </a:rPr>
              <a:t> 구축</a:t>
            </a:r>
            <a:endParaRPr kumimoji="0" lang="en-US" altLang="ko-KR" sz="3143" b="1" dirty="0">
              <a:latin typeface="+mn-ea"/>
              <a:ea typeface="+mn-ea"/>
            </a:endParaRPr>
          </a:p>
          <a:p>
            <a:pPr algn="r" defTabSz="422964" latinLnBrk="0">
              <a:lnSpc>
                <a:spcPct val="150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r>
              <a:rPr kumimoji="0" lang="ko-KR" altLang="en-US" sz="3143" b="1" dirty="0" err="1">
                <a:latin typeface="+mn-ea"/>
                <a:ea typeface="+mn-ea"/>
              </a:rPr>
              <a:t>화면설계서</a:t>
            </a:r>
            <a:endParaRPr kumimoji="0" lang="en-US" altLang="ko-KR" sz="3143" b="1" dirty="0">
              <a:latin typeface="+mn-ea"/>
              <a:ea typeface="+mn-ea"/>
            </a:endParaRPr>
          </a:p>
          <a:p>
            <a:pPr algn="r" defTabSz="422964" latinLnBrk="0">
              <a:lnSpc>
                <a:spcPct val="150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r>
              <a:rPr kumimoji="0" lang="ko-KR" altLang="en-US" sz="1429" b="1" dirty="0">
                <a:latin typeface="+mn-ea"/>
                <a:ea typeface="+mn-ea"/>
              </a:rPr>
              <a:t>화면정의서</a:t>
            </a:r>
            <a:endParaRPr kumimoji="0" lang="en-US" altLang="ko-KR" sz="1429" b="1" dirty="0">
              <a:latin typeface="+mn-ea"/>
              <a:ea typeface="+mn-ea"/>
            </a:endParaRPr>
          </a:p>
          <a:p>
            <a:pPr algn="r" defTabSz="422964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endParaRPr kumimoji="0" lang="en-US" altLang="ko-KR" sz="1336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44126"/>
              </p:ext>
            </p:extLst>
          </p:nvPr>
        </p:nvGraphicFramePr>
        <p:xfrm>
          <a:off x="2743200" y="4801879"/>
          <a:ext cx="4401671" cy="761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51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41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인포마인드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문경환 과장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강철훈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92280" y="3152432"/>
            <a:ext cx="1554152" cy="58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465" tIns="24234" rIns="48465" bIns="24234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defTabSz="422964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endParaRPr kumimoji="0" lang="en-US" altLang="ko-KR" sz="1336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defTabSz="422964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r>
              <a:rPr kumimoji="0" lang="en-US" altLang="ko-KR" sz="1429" b="1" dirty="0">
                <a:latin typeface="+mn-ea"/>
                <a:ea typeface="+mn-ea"/>
              </a:rPr>
              <a:t>Version 1.0 </a:t>
            </a:r>
          </a:p>
          <a:p>
            <a:pPr algn="ctr" defTabSz="422964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481930" algn="l"/>
                <a:tab pos="966126" algn="l"/>
                <a:tab pos="1451458" algn="l"/>
                <a:tab pos="1934521" algn="l"/>
                <a:tab pos="2418718" algn="l"/>
                <a:tab pos="2904050" algn="l"/>
                <a:tab pos="3387113" algn="l"/>
                <a:tab pos="3871310" algn="l"/>
                <a:tab pos="4355507" algn="l"/>
                <a:tab pos="4840838" algn="l"/>
              </a:tabLst>
            </a:pPr>
            <a:endParaRPr kumimoji="0" lang="en-US" altLang="ko-KR" sz="1336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77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관련법령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관련법령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5024384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관련법령           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5F324-7F81-4F5B-A1CB-B90C3A7C4625}"/>
              </a:ext>
            </a:extLst>
          </p:cNvPr>
          <p:cNvSpPr/>
          <p:nvPr/>
        </p:nvSpPr>
        <p:spPr>
          <a:xfrm>
            <a:off x="402672" y="3568754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플랫폼 소개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7D5774-5E73-4F91-8390-867F032BA0B2}"/>
              </a:ext>
            </a:extLst>
          </p:cNvPr>
          <p:cNvCxnSpPr/>
          <p:nvPr/>
        </p:nvCxnSpPr>
        <p:spPr>
          <a:xfrm>
            <a:off x="402672" y="3937869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F5990D-1027-4BF2-B571-440768A72C95}"/>
              </a:ext>
            </a:extLst>
          </p:cNvPr>
          <p:cNvSpPr/>
          <p:nvPr/>
        </p:nvSpPr>
        <p:spPr>
          <a:xfrm>
            <a:off x="402672" y="405396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추진체계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DD824AA-C391-4543-B254-427848CAFC8A}"/>
              </a:ext>
            </a:extLst>
          </p:cNvPr>
          <p:cNvCxnSpPr/>
          <p:nvPr/>
        </p:nvCxnSpPr>
        <p:spPr>
          <a:xfrm>
            <a:off x="402672" y="442308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49D57F-2C93-462A-A8FE-5513C46559D9}"/>
              </a:ext>
            </a:extLst>
          </p:cNvPr>
          <p:cNvSpPr/>
          <p:nvPr/>
        </p:nvSpPr>
        <p:spPr>
          <a:xfrm>
            <a:off x="402672" y="453917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참여기관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93798E-835D-4D0D-B052-0B463E6C5420}"/>
              </a:ext>
            </a:extLst>
          </p:cNvPr>
          <p:cNvCxnSpPr/>
          <p:nvPr/>
        </p:nvCxnSpPr>
        <p:spPr>
          <a:xfrm>
            <a:off x="402672" y="490829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82286"/>
            <a:ext cx="2030136" cy="19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소개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관련법령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ED6C5-8604-4B77-9981-B4B549534DA3}"/>
              </a:ext>
            </a:extLst>
          </p:cNvPr>
          <p:cNvSpPr/>
          <p:nvPr/>
        </p:nvSpPr>
        <p:spPr>
          <a:xfrm>
            <a:off x="2768362" y="3464012"/>
            <a:ext cx="1642121" cy="874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6E15F-EABA-4048-B30D-8599C8950A3F}"/>
              </a:ext>
            </a:extLst>
          </p:cNvPr>
          <p:cNvSpPr/>
          <p:nvPr/>
        </p:nvSpPr>
        <p:spPr>
          <a:xfrm>
            <a:off x="4990636" y="3464012"/>
            <a:ext cx="1642121" cy="874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A616E-EA33-449E-969E-A3F46430180E}"/>
              </a:ext>
            </a:extLst>
          </p:cNvPr>
          <p:cNvSpPr/>
          <p:nvPr/>
        </p:nvSpPr>
        <p:spPr>
          <a:xfrm>
            <a:off x="2842448" y="3486836"/>
            <a:ext cx="1505430" cy="49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ko-KR" altLang="en-US" sz="1000" b="1" dirty="0"/>
              <a:t>표준지침</a:t>
            </a:r>
            <a:endParaRPr lang="en-US" altLang="ko-KR" sz="1000" b="1" dirty="0"/>
          </a:p>
          <a:p>
            <a:pPr algn="ctr">
              <a:lnSpc>
                <a:spcPct val="50000"/>
              </a:lnSpc>
            </a:pPr>
            <a:endParaRPr lang="en-US" altLang="ko-KR" sz="1000" b="1" dirty="0"/>
          </a:p>
          <a:p>
            <a:pPr algn="ctr">
              <a:lnSpc>
                <a:spcPct val="50000"/>
              </a:lnSpc>
            </a:pPr>
            <a:r>
              <a:rPr lang="ko-KR" altLang="en-US" sz="800" dirty="0"/>
              <a:t>과학기술통신부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C5FF11-780D-4091-8C34-E7D17AEB66BF}"/>
              </a:ext>
            </a:extLst>
          </p:cNvPr>
          <p:cNvSpPr/>
          <p:nvPr/>
        </p:nvSpPr>
        <p:spPr>
          <a:xfrm>
            <a:off x="5078685" y="3462957"/>
            <a:ext cx="1484127" cy="550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ko-KR" altLang="en-US" sz="1000" b="1" dirty="0"/>
              <a:t>국가법령정보센터</a:t>
            </a:r>
            <a:endParaRPr lang="en-US" altLang="ko-KR" sz="1000" b="1" dirty="0"/>
          </a:p>
          <a:p>
            <a:pPr algn="ctr">
              <a:lnSpc>
                <a:spcPct val="50000"/>
              </a:lnSpc>
            </a:pPr>
            <a:endParaRPr lang="en-US" altLang="ko-KR" sz="1000" dirty="0"/>
          </a:p>
          <a:p>
            <a:pPr algn="ctr">
              <a:lnSpc>
                <a:spcPct val="50000"/>
              </a:lnSpc>
            </a:pPr>
            <a:r>
              <a:rPr lang="en-US" altLang="ko-KR" sz="800" dirty="0"/>
              <a:t>http://www.law.go.kr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3BED7F-63E1-48A3-A5E5-1AF7E13F9CF4}"/>
              </a:ext>
            </a:extLst>
          </p:cNvPr>
          <p:cNvSpPr/>
          <p:nvPr/>
        </p:nvSpPr>
        <p:spPr>
          <a:xfrm>
            <a:off x="3150439" y="4096826"/>
            <a:ext cx="877966" cy="18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바로가기   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333B9A-D1B3-480D-99A7-3BA26F06FF78}"/>
              </a:ext>
            </a:extLst>
          </p:cNvPr>
          <p:cNvSpPr/>
          <p:nvPr/>
        </p:nvSpPr>
        <p:spPr>
          <a:xfrm>
            <a:off x="5372713" y="4096826"/>
            <a:ext cx="877966" cy="18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바로가기   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96AE7D-4B62-4B98-AD6A-81A6360416D9}"/>
              </a:ext>
            </a:extLst>
          </p:cNvPr>
          <p:cNvSpPr/>
          <p:nvPr/>
        </p:nvSpPr>
        <p:spPr>
          <a:xfrm>
            <a:off x="2121030" y="4689695"/>
            <a:ext cx="5135447" cy="196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BF3ACD8-F137-4A7A-AB08-A98A2C002862}"/>
              </a:ext>
            </a:extLst>
          </p:cNvPr>
          <p:cNvCxnSpPr>
            <a:cxnSpLocks/>
          </p:cNvCxnSpPr>
          <p:nvPr/>
        </p:nvCxnSpPr>
        <p:spPr>
          <a:xfrm>
            <a:off x="2135552" y="4692836"/>
            <a:ext cx="5120925" cy="196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B32DA6-2AE2-4CB9-B2B3-ACC24ACFF2B4}"/>
              </a:ext>
            </a:extLst>
          </p:cNvPr>
          <p:cNvCxnSpPr>
            <a:cxnSpLocks/>
          </p:cNvCxnSpPr>
          <p:nvPr/>
        </p:nvCxnSpPr>
        <p:spPr>
          <a:xfrm flipV="1">
            <a:off x="2121030" y="4689697"/>
            <a:ext cx="5135447" cy="196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83E1C9-01D0-475C-BE43-5C2FBF10DA96}"/>
              </a:ext>
            </a:extLst>
          </p:cNvPr>
          <p:cNvSpPr/>
          <p:nvPr/>
        </p:nvSpPr>
        <p:spPr>
          <a:xfrm>
            <a:off x="3405994" y="5187636"/>
            <a:ext cx="2605507" cy="94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법령</a:t>
            </a:r>
          </a:p>
        </p:txBody>
      </p:sp>
    </p:spTree>
    <p:extLst>
      <p:ext uri="{BB962C8B-B14F-4D97-AF65-F5344CB8AC3E}">
        <p14:creationId xmlns:p14="http://schemas.microsoft.com/office/powerpoint/2010/main" val="20677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이용방법 및 절차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이용방법 및 절차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3646536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/>
              <a:t>이용방법 및 절차</a:t>
            </a:r>
            <a:r>
              <a:rPr lang="ko-KR" altLang="en-US" sz="1000" dirty="0"/>
              <a:t>     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82286"/>
            <a:ext cx="2030136" cy="19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이용안내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이용방법 및 절차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2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통계자료</a:t>
            </a:r>
            <a:endParaRPr lang="en-US" altLang="ko-KR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통계자료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3646536"/>
            <a:ext cx="1312950" cy="344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통계자료</a:t>
            </a:r>
            <a:r>
              <a:rPr lang="ko-KR" altLang="en-US" sz="1000" spc="-150" dirty="0"/>
              <a:t>                    </a:t>
            </a:r>
            <a:r>
              <a:rPr lang="ko-KR" altLang="en-US" sz="1000" dirty="0"/>
              <a:t>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61752"/>
            <a:ext cx="2739656" cy="21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 err="1">
                <a:solidFill>
                  <a:schemeClr val="tx1"/>
                </a:solidFill>
              </a:rPr>
              <a:t>시설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800" dirty="0" err="1">
                <a:solidFill>
                  <a:schemeClr val="tx1"/>
                </a:solidFill>
              </a:rPr>
              <a:t>장비</a:t>
            </a:r>
            <a:r>
              <a:rPr lang="ko-KR" altLang="en-US" sz="800" dirty="0">
                <a:solidFill>
                  <a:schemeClr val="tx1"/>
                </a:solidFill>
              </a:rPr>
              <a:t> 자료실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통계자료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3B6A6C-49EC-44DA-8BD8-66E81A204444}"/>
              </a:ext>
            </a:extLst>
          </p:cNvPr>
          <p:cNvSpPr/>
          <p:nvPr/>
        </p:nvSpPr>
        <p:spPr>
          <a:xfrm>
            <a:off x="402672" y="4029437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장비 매뉴얼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0C4FF44-F100-4DDD-9C70-14C7225834D0}"/>
              </a:ext>
            </a:extLst>
          </p:cNvPr>
          <p:cNvCxnSpPr/>
          <p:nvPr/>
        </p:nvCxnSpPr>
        <p:spPr>
          <a:xfrm>
            <a:off x="402672" y="4398552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98B65-750A-43D3-B164-0F85DA7A34C2}"/>
              </a:ext>
            </a:extLst>
          </p:cNvPr>
          <p:cNvSpPr/>
          <p:nvPr/>
        </p:nvSpPr>
        <p:spPr>
          <a:xfrm>
            <a:off x="385219" y="4436457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장비 브로슈어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50A258-04C8-4136-AF11-025BB52FF312}"/>
              </a:ext>
            </a:extLst>
          </p:cNvPr>
          <p:cNvCxnSpPr/>
          <p:nvPr/>
        </p:nvCxnSpPr>
        <p:spPr>
          <a:xfrm>
            <a:off x="385219" y="476936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6D2BA99-4B6B-43A2-9835-85B9B1198DDD}"/>
              </a:ext>
            </a:extLst>
          </p:cNvPr>
          <p:cNvSpPr/>
          <p:nvPr/>
        </p:nvSpPr>
        <p:spPr bwMode="auto">
          <a:xfrm>
            <a:off x="2133095" y="3401983"/>
            <a:ext cx="1156298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/>
          <a:lstStyle/>
          <a:p>
            <a:pPr 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장비예약통계</a:t>
            </a:r>
            <a:endParaRPr lang="ko-KR" altLang="en-US" sz="1000" b="1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4367D-03D1-4039-9C28-50965C9DDB82}"/>
              </a:ext>
            </a:extLst>
          </p:cNvPr>
          <p:cNvSpPr/>
          <p:nvPr/>
        </p:nvSpPr>
        <p:spPr>
          <a:xfrm>
            <a:off x="2061713" y="5164646"/>
            <a:ext cx="5135447" cy="1417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통계 그래프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9A021A-22EF-4936-BCBC-DCEE9E8AE0DB}"/>
              </a:ext>
            </a:extLst>
          </p:cNvPr>
          <p:cNvSpPr/>
          <p:nvPr/>
        </p:nvSpPr>
        <p:spPr>
          <a:xfrm>
            <a:off x="2061712" y="4120731"/>
            <a:ext cx="1156299" cy="277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통계 제목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BC07F1-5F9B-4BE8-A598-A65977F42551}"/>
              </a:ext>
            </a:extLst>
          </p:cNvPr>
          <p:cNvSpPr/>
          <p:nvPr/>
        </p:nvSpPr>
        <p:spPr>
          <a:xfrm>
            <a:off x="2061712" y="4479355"/>
            <a:ext cx="3465008" cy="604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통계 관련 설명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B42505-1529-4733-9E66-B6BB270B836C}"/>
              </a:ext>
            </a:extLst>
          </p:cNvPr>
          <p:cNvSpPr/>
          <p:nvPr/>
        </p:nvSpPr>
        <p:spPr bwMode="auto">
          <a:xfrm>
            <a:off x="3397590" y="3397043"/>
            <a:ext cx="1156298" cy="5040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장비가동률 통계</a:t>
            </a:r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3F127D5-1D1F-4987-B8B8-76DCFB31875B}"/>
              </a:ext>
            </a:extLst>
          </p:cNvPr>
          <p:cNvSpPr/>
          <p:nvPr/>
        </p:nvSpPr>
        <p:spPr bwMode="auto">
          <a:xfrm>
            <a:off x="4662085" y="3397043"/>
            <a:ext cx="1156298" cy="5040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접속기기 이용 통계</a:t>
            </a:r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E4832E2-FA74-41DF-BF93-40281C72BE14}"/>
              </a:ext>
            </a:extLst>
          </p:cNvPr>
          <p:cNvSpPr/>
          <p:nvPr/>
        </p:nvSpPr>
        <p:spPr bwMode="auto">
          <a:xfrm>
            <a:off x="5926580" y="3397043"/>
            <a:ext cx="1156298" cy="5040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rtlCol="0" anchor="ctr"/>
          <a:lstStyle/>
          <a:p>
            <a:pPr algn="ctr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장비가동률 통계</a:t>
            </a:r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B742A6F3-851C-45B9-928B-E2A2328E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53" y="4022480"/>
            <a:ext cx="987807" cy="3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장비 매뉴얼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장비 매뉴얼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4070080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/>
              <a:t>장비 매뉴얼</a:t>
            </a:r>
            <a:r>
              <a:rPr lang="ko-KR" altLang="en-US" sz="1000" dirty="0"/>
              <a:t>     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61752"/>
            <a:ext cx="2739656" cy="21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 err="1">
                <a:solidFill>
                  <a:schemeClr val="tx1"/>
                </a:solidFill>
              </a:rPr>
              <a:t>시설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800" dirty="0" err="1">
                <a:solidFill>
                  <a:schemeClr val="tx1"/>
                </a:solidFill>
              </a:rPr>
              <a:t>장비</a:t>
            </a:r>
            <a:r>
              <a:rPr lang="ko-KR" altLang="en-US" sz="800" dirty="0">
                <a:solidFill>
                  <a:schemeClr val="tx1"/>
                </a:solidFill>
              </a:rPr>
              <a:t> 자료실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연구장비 매뉴얼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CD06A3-3CC9-4EFA-B4D8-E7FBAE7DF56A}"/>
              </a:ext>
            </a:extLst>
          </p:cNvPr>
          <p:cNvSpPr/>
          <p:nvPr/>
        </p:nvSpPr>
        <p:spPr>
          <a:xfrm>
            <a:off x="5526720" y="3335732"/>
            <a:ext cx="1729757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검색어 입력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642D19-8C9B-4305-8BAF-34B9BEB3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56" y="3361913"/>
            <a:ext cx="236311" cy="2449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1AAD03-CB91-4307-829D-D30EAAC53C4A}"/>
              </a:ext>
            </a:extLst>
          </p:cNvPr>
          <p:cNvSpPr/>
          <p:nvPr/>
        </p:nvSpPr>
        <p:spPr>
          <a:xfrm>
            <a:off x="1887523" y="3349176"/>
            <a:ext cx="939567" cy="31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rgbClr val="00B050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B9DC73-0895-45A0-89B5-F52325869E7C}"/>
              </a:ext>
            </a:extLst>
          </p:cNvPr>
          <p:cNvSpPr/>
          <p:nvPr/>
        </p:nvSpPr>
        <p:spPr>
          <a:xfrm>
            <a:off x="4689695" y="3333285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     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5811EB-5047-472E-95C2-68ACEBFBB406}"/>
              </a:ext>
            </a:extLst>
          </p:cNvPr>
          <p:cNvSpPr/>
          <p:nvPr/>
        </p:nvSpPr>
        <p:spPr>
          <a:xfrm>
            <a:off x="4689695" y="3633902"/>
            <a:ext cx="747183" cy="310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3EBFDB-9F61-46AC-ABCF-E5A578221114}"/>
              </a:ext>
            </a:extLst>
          </p:cNvPr>
          <p:cNvSpPr/>
          <p:nvPr/>
        </p:nvSpPr>
        <p:spPr>
          <a:xfrm>
            <a:off x="4689695" y="3944270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발행기관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71B537-EBD5-4390-AE5D-E98EA9BA5F36}"/>
              </a:ext>
            </a:extLst>
          </p:cNvPr>
          <p:cNvGrpSpPr/>
          <p:nvPr/>
        </p:nvGrpSpPr>
        <p:grpSpPr>
          <a:xfrm>
            <a:off x="2046204" y="4366910"/>
            <a:ext cx="5051592" cy="2151578"/>
            <a:chOff x="1915063" y="4493656"/>
            <a:chExt cx="5051592" cy="21515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914FDC7-05D5-44C7-ACF0-0D411903619D}"/>
                </a:ext>
              </a:extLst>
            </p:cNvPr>
            <p:cNvSpPr/>
            <p:nvPr/>
          </p:nvSpPr>
          <p:spPr>
            <a:xfrm flipH="1" flipV="1">
              <a:off x="1915063" y="4498320"/>
              <a:ext cx="1579574" cy="2146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3E817-0194-4754-9B53-93D7FB8D7928}"/>
                </a:ext>
              </a:extLst>
            </p:cNvPr>
            <p:cNvSpPr/>
            <p:nvPr/>
          </p:nvSpPr>
          <p:spPr>
            <a:xfrm rot="10800000" flipH="1" flipV="1">
              <a:off x="3615965" y="4498320"/>
              <a:ext cx="1579574" cy="37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매뉴얼 제목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6393E0-39D2-4E2F-9040-12A8FAB4FCC3}"/>
                </a:ext>
              </a:extLst>
            </p:cNvPr>
            <p:cNvSpPr/>
            <p:nvPr/>
          </p:nvSpPr>
          <p:spPr>
            <a:xfrm rot="10800000" flipH="1" flipV="1">
              <a:off x="3615964" y="4994079"/>
              <a:ext cx="3350691" cy="206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발행기관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발행일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분류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조회수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4CF8DEC-1F49-45F2-AC83-73CA8A2EDF65}"/>
                </a:ext>
              </a:extLst>
            </p:cNvPr>
            <p:cNvSpPr/>
            <p:nvPr/>
          </p:nvSpPr>
          <p:spPr>
            <a:xfrm rot="10800000" flipH="1" flipV="1">
              <a:off x="3615963" y="5316028"/>
              <a:ext cx="3350691" cy="1329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매뉴얼 설명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D264580-8203-46B7-BC13-814370B77D01}"/>
                </a:ext>
              </a:extLst>
            </p:cNvPr>
            <p:cNvCxnSpPr>
              <a:cxnSpLocks/>
            </p:cNvCxnSpPr>
            <p:nvPr/>
          </p:nvCxnSpPr>
          <p:spPr>
            <a:xfrm>
              <a:off x="1915063" y="4493656"/>
              <a:ext cx="1579574" cy="215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2342107-4AA1-40FD-B7E8-9D6F87AD2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5063" y="4493657"/>
              <a:ext cx="1579574" cy="2151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37C2F1-6628-4E28-8686-8AB62E15DC7E}"/>
                </a:ext>
              </a:extLst>
            </p:cNvPr>
            <p:cNvSpPr/>
            <p:nvPr/>
          </p:nvSpPr>
          <p:spPr>
            <a:xfrm>
              <a:off x="5741595" y="4493656"/>
              <a:ext cx="1225058" cy="379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/>
                <a:t>다운로드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23D7892-B034-46C3-8994-4EE549B97582}"/>
                </a:ext>
              </a:extLst>
            </p:cNvPr>
            <p:cNvGrpSpPr/>
            <p:nvPr/>
          </p:nvGrpSpPr>
          <p:grpSpPr>
            <a:xfrm>
              <a:off x="5822170" y="4547339"/>
              <a:ext cx="256611" cy="272588"/>
              <a:chOff x="402672" y="2706983"/>
              <a:chExt cx="1312950" cy="70658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0D788C-03D0-4FE3-8F9C-6BF66D8C54CA}"/>
                  </a:ext>
                </a:extLst>
              </p:cNvPr>
              <p:cNvSpPr/>
              <p:nvPr/>
            </p:nvSpPr>
            <p:spPr>
              <a:xfrm>
                <a:off x="402672" y="2706985"/>
                <a:ext cx="1312950" cy="706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200" dirty="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29D1AF2-C188-4824-BB08-A9B0C0426EF3}"/>
                  </a:ext>
                </a:extLst>
              </p:cNvPr>
              <p:cNvCxnSpPr/>
              <p:nvPr/>
            </p:nvCxnSpPr>
            <p:spPr>
              <a:xfrm>
                <a:off x="402672" y="2706986"/>
                <a:ext cx="1312950" cy="7065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997084-A2EC-4FCB-8A36-E98899D62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672" y="2706983"/>
                <a:ext cx="1312950" cy="7065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098EF88-0B04-4293-8030-88DB85A3869A}"/>
              </a:ext>
            </a:extLst>
          </p:cNvPr>
          <p:cNvCxnSpPr/>
          <p:nvPr/>
        </p:nvCxnSpPr>
        <p:spPr>
          <a:xfrm>
            <a:off x="1881050" y="6641654"/>
            <a:ext cx="5368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3B6A6C-49EC-44DA-8BD8-66E81A204444}"/>
              </a:ext>
            </a:extLst>
          </p:cNvPr>
          <p:cNvSpPr/>
          <p:nvPr/>
        </p:nvSpPr>
        <p:spPr>
          <a:xfrm>
            <a:off x="402672" y="357515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통계자료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0C4FF44-F100-4DDD-9C70-14C7225834D0}"/>
              </a:ext>
            </a:extLst>
          </p:cNvPr>
          <p:cNvCxnSpPr/>
          <p:nvPr/>
        </p:nvCxnSpPr>
        <p:spPr>
          <a:xfrm>
            <a:off x="402672" y="394427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98B65-750A-43D3-B164-0F85DA7A34C2}"/>
              </a:ext>
            </a:extLst>
          </p:cNvPr>
          <p:cNvSpPr/>
          <p:nvPr/>
        </p:nvSpPr>
        <p:spPr>
          <a:xfrm>
            <a:off x="402672" y="4565004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장비 브로슈어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50A258-04C8-4136-AF11-025BB52FF312}"/>
              </a:ext>
            </a:extLst>
          </p:cNvPr>
          <p:cNvCxnSpPr/>
          <p:nvPr/>
        </p:nvCxnSpPr>
        <p:spPr>
          <a:xfrm>
            <a:off x="402672" y="4897907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0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장비 브로슈어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장비 브로슈어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61752"/>
            <a:ext cx="2739656" cy="21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 err="1">
                <a:solidFill>
                  <a:schemeClr val="tx1"/>
                </a:solidFill>
              </a:rPr>
              <a:t>시설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800" dirty="0" err="1">
                <a:solidFill>
                  <a:schemeClr val="tx1"/>
                </a:solidFill>
              </a:rPr>
              <a:t>장비</a:t>
            </a:r>
            <a:r>
              <a:rPr lang="ko-KR" altLang="en-US" sz="800" dirty="0">
                <a:solidFill>
                  <a:schemeClr val="tx1"/>
                </a:solidFill>
              </a:rPr>
              <a:t> 자료실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연구장비 브로슈어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CD06A3-3CC9-4EFA-B4D8-E7FBAE7DF56A}"/>
              </a:ext>
            </a:extLst>
          </p:cNvPr>
          <p:cNvSpPr/>
          <p:nvPr/>
        </p:nvSpPr>
        <p:spPr>
          <a:xfrm>
            <a:off x="5526720" y="3335732"/>
            <a:ext cx="1729757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검색어 입력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642D19-8C9B-4305-8BAF-34B9BEB3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56" y="3361913"/>
            <a:ext cx="236311" cy="2449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1AAD03-CB91-4307-829D-D30EAAC53C4A}"/>
              </a:ext>
            </a:extLst>
          </p:cNvPr>
          <p:cNvSpPr/>
          <p:nvPr/>
        </p:nvSpPr>
        <p:spPr>
          <a:xfrm>
            <a:off x="1887523" y="3349176"/>
            <a:ext cx="939567" cy="31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rgbClr val="00B050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B9DC73-0895-45A0-89B5-F52325869E7C}"/>
              </a:ext>
            </a:extLst>
          </p:cNvPr>
          <p:cNvSpPr/>
          <p:nvPr/>
        </p:nvSpPr>
        <p:spPr>
          <a:xfrm>
            <a:off x="4689695" y="3333285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     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5811EB-5047-472E-95C2-68ACEBFBB406}"/>
              </a:ext>
            </a:extLst>
          </p:cNvPr>
          <p:cNvSpPr/>
          <p:nvPr/>
        </p:nvSpPr>
        <p:spPr>
          <a:xfrm>
            <a:off x="4689695" y="3633902"/>
            <a:ext cx="747183" cy="310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3EBFDB-9F61-46AC-ABCF-E5A578221114}"/>
              </a:ext>
            </a:extLst>
          </p:cNvPr>
          <p:cNvSpPr/>
          <p:nvPr/>
        </p:nvSpPr>
        <p:spPr>
          <a:xfrm>
            <a:off x="4689695" y="3944270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발행기관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71B537-EBD5-4390-AE5D-E98EA9BA5F36}"/>
              </a:ext>
            </a:extLst>
          </p:cNvPr>
          <p:cNvGrpSpPr/>
          <p:nvPr/>
        </p:nvGrpSpPr>
        <p:grpSpPr>
          <a:xfrm>
            <a:off x="2046204" y="4366910"/>
            <a:ext cx="5051592" cy="2151578"/>
            <a:chOff x="1915063" y="4493656"/>
            <a:chExt cx="5051592" cy="21515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914FDC7-05D5-44C7-ACF0-0D411903619D}"/>
                </a:ext>
              </a:extLst>
            </p:cNvPr>
            <p:cNvSpPr/>
            <p:nvPr/>
          </p:nvSpPr>
          <p:spPr>
            <a:xfrm flipH="1" flipV="1">
              <a:off x="1915063" y="4498320"/>
              <a:ext cx="1579574" cy="2146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3E817-0194-4754-9B53-93D7FB8D7928}"/>
                </a:ext>
              </a:extLst>
            </p:cNvPr>
            <p:cNvSpPr/>
            <p:nvPr/>
          </p:nvSpPr>
          <p:spPr>
            <a:xfrm rot="10800000" flipH="1" flipV="1">
              <a:off x="3615965" y="4498320"/>
              <a:ext cx="1579574" cy="37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브로슈어 제목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6393E0-39D2-4E2F-9040-12A8FAB4FCC3}"/>
                </a:ext>
              </a:extLst>
            </p:cNvPr>
            <p:cNvSpPr/>
            <p:nvPr/>
          </p:nvSpPr>
          <p:spPr>
            <a:xfrm rot="10800000" flipH="1" flipV="1">
              <a:off x="3615964" y="4994079"/>
              <a:ext cx="3350691" cy="206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발행기관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발행일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분류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조회수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4CF8DEC-1F49-45F2-AC83-73CA8A2EDF65}"/>
                </a:ext>
              </a:extLst>
            </p:cNvPr>
            <p:cNvSpPr/>
            <p:nvPr/>
          </p:nvSpPr>
          <p:spPr>
            <a:xfrm rot="10800000" flipH="1" flipV="1">
              <a:off x="3615963" y="5316028"/>
              <a:ext cx="3350691" cy="1329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브로슈어 설명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D264580-8203-46B7-BC13-814370B77D01}"/>
                </a:ext>
              </a:extLst>
            </p:cNvPr>
            <p:cNvCxnSpPr>
              <a:cxnSpLocks/>
            </p:cNvCxnSpPr>
            <p:nvPr/>
          </p:nvCxnSpPr>
          <p:spPr>
            <a:xfrm>
              <a:off x="1915063" y="4493656"/>
              <a:ext cx="1579574" cy="215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2342107-4AA1-40FD-B7E8-9D6F87AD2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5063" y="4493657"/>
              <a:ext cx="1579574" cy="2151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37C2F1-6628-4E28-8686-8AB62E15DC7E}"/>
                </a:ext>
              </a:extLst>
            </p:cNvPr>
            <p:cNvSpPr/>
            <p:nvPr/>
          </p:nvSpPr>
          <p:spPr>
            <a:xfrm>
              <a:off x="5741595" y="4493656"/>
              <a:ext cx="1225058" cy="379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/>
                <a:t>다운로드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23D7892-B034-46C3-8994-4EE549B97582}"/>
                </a:ext>
              </a:extLst>
            </p:cNvPr>
            <p:cNvGrpSpPr/>
            <p:nvPr/>
          </p:nvGrpSpPr>
          <p:grpSpPr>
            <a:xfrm>
              <a:off x="5822170" y="4547339"/>
              <a:ext cx="256611" cy="272588"/>
              <a:chOff x="402672" y="2706983"/>
              <a:chExt cx="1312950" cy="70658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0D788C-03D0-4FE3-8F9C-6BF66D8C54CA}"/>
                  </a:ext>
                </a:extLst>
              </p:cNvPr>
              <p:cNvSpPr/>
              <p:nvPr/>
            </p:nvSpPr>
            <p:spPr>
              <a:xfrm>
                <a:off x="402672" y="2706985"/>
                <a:ext cx="1312950" cy="7065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200" dirty="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29D1AF2-C188-4824-BB08-A9B0C0426EF3}"/>
                  </a:ext>
                </a:extLst>
              </p:cNvPr>
              <p:cNvCxnSpPr/>
              <p:nvPr/>
            </p:nvCxnSpPr>
            <p:spPr>
              <a:xfrm>
                <a:off x="402672" y="2706986"/>
                <a:ext cx="1312950" cy="7065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997084-A2EC-4FCB-8A36-E98899D62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672" y="2706983"/>
                <a:ext cx="1312950" cy="7065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098EF88-0B04-4293-8030-88DB85A3869A}"/>
              </a:ext>
            </a:extLst>
          </p:cNvPr>
          <p:cNvCxnSpPr/>
          <p:nvPr/>
        </p:nvCxnSpPr>
        <p:spPr>
          <a:xfrm>
            <a:off x="1881050" y="6641654"/>
            <a:ext cx="5368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99812D-66F1-467D-9A0C-919A21F982B5}"/>
              </a:ext>
            </a:extLst>
          </p:cNvPr>
          <p:cNvSpPr/>
          <p:nvPr/>
        </p:nvSpPr>
        <p:spPr>
          <a:xfrm>
            <a:off x="402672" y="4642650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/>
              <a:t>장비 브로슈어</a:t>
            </a:r>
            <a:r>
              <a:rPr lang="ko-KR" altLang="en-US" sz="1000" dirty="0"/>
              <a:t>        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D65EB8-B646-4370-9818-B3ACBCE7CCAC}"/>
              </a:ext>
            </a:extLst>
          </p:cNvPr>
          <p:cNvSpPr/>
          <p:nvPr/>
        </p:nvSpPr>
        <p:spPr>
          <a:xfrm>
            <a:off x="402672" y="357515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통계자료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54137C-77C7-4F67-8252-7A1272D71D11}"/>
              </a:ext>
            </a:extLst>
          </p:cNvPr>
          <p:cNvCxnSpPr/>
          <p:nvPr/>
        </p:nvCxnSpPr>
        <p:spPr>
          <a:xfrm>
            <a:off x="402672" y="394427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A60BC8-EE1B-4D1D-A9CA-3BC33E94C07F}"/>
              </a:ext>
            </a:extLst>
          </p:cNvPr>
          <p:cNvSpPr/>
          <p:nvPr/>
        </p:nvSpPr>
        <p:spPr>
          <a:xfrm>
            <a:off x="402672" y="410585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장비 매뉴얼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60AD0FC-C68D-43B7-B9D9-82E1C3DECCAE}"/>
              </a:ext>
            </a:extLst>
          </p:cNvPr>
          <p:cNvCxnSpPr/>
          <p:nvPr/>
        </p:nvCxnSpPr>
        <p:spPr>
          <a:xfrm>
            <a:off x="402672" y="447497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공지사항</a:t>
            </a:r>
            <a:endParaRPr lang="en-US" altLang="ko-KR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61752"/>
            <a:ext cx="2739656" cy="21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커뮤니티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CD06A3-3CC9-4EFA-B4D8-E7FBAE7DF56A}"/>
              </a:ext>
            </a:extLst>
          </p:cNvPr>
          <p:cNvSpPr/>
          <p:nvPr/>
        </p:nvSpPr>
        <p:spPr>
          <a:xfrm>
            <a:off x="5526720" y="3335732"/>
            <a:ext cx="1729757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검색어 입력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642D19-8C9B-4305-8BAF-34B9BEB3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56" y="3361913"/>
            <a:ext cx="236311" cy="2449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1AAD03-CB91-4307-829D-D30EAAC53C4A}"/>
              </a:ext>
            </a:extLst>
          </p:cNvPr>
          <p:cNvSpPr/>
          <p:nvPr/>
        </p:nvSpPr>
        <p:spPr>
          <a:xfrm>
            <a:off x="1887523" y="3349176"/>
            <a:ext cx="939567" cy="31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rgbClr val="00B050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B9DC73-0895-45A0-89B5-F52325869E7C}"/>
              </a:ext>
            </a:extLst>
          </p:cNvPr>
          <p:cNvSpPr/>
          <p:nvPr/>
        </p:nvSpPr>
        <p:spPr>
          <a:xfrm>
            <a:off x="4689695" y="3333285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     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5811EB-5047-472E-95C2-68ACEBFBB406}"/>
              </a:ext>
            </a:extLst>
          </p:cNvPr>
          <p:cNvSpPr/>
          <p:nvPr/>
        </p:nvSpPr>
        <p:spPr>
          <a:xfrm>
            <a:off x="4689695" y="3633902"/>
            <a:ext cx="747183" cy="310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3EBFDB-9F61-46AC-ABCF-E5A578221114}"/>
              </a:ext>
            </a:extLst>
          </p:cNvPr>
          <p:cNvSpPr/>
          <p:nvPr/>
        </p:nvSpPr>
        <p:spPr>
          <a:xfrm>
            <a:off x="4689695" y="3944270"/>
            <a:ext cx="747183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99812D-66F1-467D-9A0C-919A21F982B5}"/>
              </a:ext>
            </a:extLst>
          </p:cNvPr>
          <p:cNvSpPr/>
          <p:nvPr/>
        </p:nvSpPr>
        <p:spPr>
          <a:xfrm>
            <a:off x="402672" y="3691404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공지사항 </a:t>
            </a:r>
            <a:r>
              <a:rPr lang="ko-KR" altLang="en-US" sz="1000" spc="-150" dirty="0"/>
              <a:t>                  </a:t>
            </a:r>
            <a:r>
              <a:rPr lang="ko-KR" altLang="en-US" sz="1000" dirty="0"/>
              <a:t>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D65EB8-B646-4370-9818-B3ACBCE7CCAC}"/>
              </a:ext>
            </a:extLst>
          </p:cNvPr>
          <p:cNvSpPr/>
          <p:nvPr/>
        </p:nvSpPr>
        <p:spPr>
          <a:xfrm>
            <a:off x="402672" y="4520307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54137C-77C7-4F67-8252-7A1272D71D11}"/>
              </a:ext>
            </a:extLst>
          </p:cNvPr>
          <p:cNvCxnSpPr/>
          <p:nvPr/>
        </p:nvCxnSpPr>
        <p:spPr>
          <a:xfrm>
            <a:off x="402672" y="4889422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A60BC8-EE1B-4D1D-A9CA-3BC33E94C07F}"/>
              </a:ext>
            </a:extLst>
          </p:cNvPr>
          <p:cNvSpPr/>
          <p:nvPr/>
        </p:nvSpPr>
        <p:spPr>
          <a:xfrm>
            <a:off x="402672" y="410585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60AD0FC-C68D-43B7-B9D9-82E1C3DECCAE}"/>
              </a:ext>
            </a:extLst>
          </p:cNvPr>
          <p:cNvCxnSpPr/>
          <p:nvPr/>
        </p:nvCxnSpPr>
        <p:spPr>
          <a:xfrm>
            <a:off x="402672" y="447497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BADCB7C-376A-4117-A56A-523B6C50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16393"/>
              </p:ext>
            </p:extLst>
          </p:nvPr>
        </p:nvGraphicFramePr>
        <p:xfrm>
          <a:off x="1915063" y="4406399"/>
          <a:ext cx="53414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57">
                  <a:extLst>
                    <a:ext uri="{9D8B030D-6E8A-4147-A177-3AD203B41FA5}">
                      <a16:colId xmlns:a16="http://schemas.microsoft.com/office/drawing/2014/main" val="3421543599"/>
                    </a:ext>
                  </a:extLst>
                </a:gridCol>
                <a:gridCol w="3069294">
                  <a:extLst>
                    <a:ext uri="{9D8B030D-6E8A-4147-A177-3AD203B41FA5}">
                      <a16:colId xmlns:a16="http://schemas.microsoft.com/office/drawing/2014/main" val="859495698"/>
                    </a:ext>
                  </a:extLst>
                </a:gridCol>
                <a:gridCol w="638269">
                  <a:extLst>
                    <a:ext uri="{9D8B030D-6E8A-4147-A177-3AD203B41FA5}">
                      <a16:colId xmlns:a16="http://schemas.microsoft.com/office/drawing/2014/main" val="112144417"/>
                    </a:ext>
                  </a:extLst>
                </a:gridCol>
                <a:gridCol w="638269">
                  <a:extLst>
                    <a:ext uri="{9D8B030D-6E8A-4147-A177-3AD203B41FA5}">
                      <a16:colId xmlns:a16="http://schemas.microsoft.com/office/drawing/2014/main" val="4037914595"/>
                    </a:ext>
                  </a:extLst>
                </a:gridCol>
                <a:gridCol w="457323">
                  <a:extLst>
                    <a:ext uri="{9D8B030D-6E8A-4147-A177-3AD203B41FA5}">
                      <a16:colId xmlns:a16="http://schemas.microsoft.com/office/drawing/2014/main" val="343747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05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2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7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3938"/>
              </p:ext>
            </p:extLst>
          </p:nvPr>
        </p:nvGraphicFramePr>
        <p:xfrm>
          <a:off x="334963" y="1020763"/>
          <a:ext cx="9217026" cy="400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사유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페이지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2017.09.01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신규제정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문경환</a:t>
                      </a: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91443" marR="91443" marT="45735" marB="4573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39888" y="330200"/>
            <a:ext cx="66055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51" tIns="33927" rIns="67851" bIns="33927">
            <a:spAutoFit/>
          </a:bodyPr>
          <a:lstStyle>
            <a:lvl1pPr defTabSz="592138"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92138"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92138"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92138"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92138"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5000"/>
              </a:lnSpc>
              <a:buClr>
                <a:srgbClr val="000000"/>
              </a:buClr>
              <a:buSzPct val="100000"/>
            </a:pPr>
            <a:r>
              <a:rPr kumimoji="0" lang="ko-KR" altLang="en-US" sz="2800" u="sng">
                <a:latin typeface="HY견고딕" pitchFamily="18" charset="-127"/>
                <a:ea typeface="HY견고딕" pitchFamily="18" charset="-127"/>
              </a:rPr>
              <a:t>개정 이력</a:t>
            </a:r>
            <a:endParaRPr kumimoji="0" lang="en-US" altLang="ko-KR" sz="1100" u="sng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44488" y="5320458"/>
            <a:ext cx="9217025" cy="12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1) </a:t>
            </a:r>
            <a:r>
              <a:rPr lang="ko-KR" altLang="en-US" sz="900" dirty="0">
                <a:latin typeface="+mn-ea"/>
                <a:ea typeface="+mn-ea"/>
              </a:rPr>
              <a:t>버전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초안은 </a:t>
            </a:r>
            <a:r>
              <a:rPr lang="en-US" altLang="ko-KR" sz="900" dirty="0">
                <a:latin typeface="+mn-ea"/>
                <a:ea typeface="+mn-ea"/>
              </a:rPr>
              <a:t>1.0 </a:t>
            </a:r>
            <a:r>
              <a:rPr lang="ko-KR" altLang="en-US" sz="900" dirty="0">
                <a:latin typeface="+mn-ea"/>
                <a:ea typeface="+mn-ea"/>
              </a:rPr>
              <a:t>으로 표시하고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검토 이후 승인을 득해 </a:t>
            </a:r>
            <a:r>
              <a:rPr lang="en-US" altLang="ko-KR" sz="900" dirty="0">
                <a:latin typeface="+mn-ea"/>
                <a:ea typeface="+mn-ea"/>
              </a:rPr>
              <a:t>1.0</a:t>
            </a:r>
            <a:r>
              <a:rPr lang="ko-KR" altLang="en-US" sz="900" dirty="0">
                <a:latin typeface="+mn-ea"/>
                <a:ea typeface="+mn-ea"/>
              </a:rPr>
              <a:t>부터 시작하여 소수 단위로 변경 관리한다</a:t>
            </a:r>
            <a:r>
              <a:rPr lang="en-US" altLang="ko-KR" sz="900" dirty="0">
                <a:latin typeface="+mn-ea"/>
                <a:ea typeface="+mn-ea"/>
              </a:rPr>
              <a:t>. (</a:t>
            </a:r>
            <a:r>
              <a:rPr lang="ko-KR" altLang="en-US" sz="900" dirty="0">
                <a:latin typeface="+mn-ea"/>
                <a:ea typeface="+mn-ea"/>
              </a:rPr>
              <a:t>예 </a:t>
            </a:r>
            <a:r>
              <a:rPr lang="en-US" altLang="ko-KR" sz="900" dirty="0">
                <a:latin typeface="+mn-ea"/>
                <a:ea typeface="+mn-ea"/>
              </a:rPr>
              <a:t>v1.1)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2) </a:t>
            </a:r>
            <a:r>
              <a:rPr lang="ko-KR" altLang="en-US" sz="900" dirty="0">
                <a:latin typeface="+mn-ea"/>
                <a:ea typeface="+mn-ea"/>
              </a:rPr>
              <a:t>변경 발생 시 소수점 아래 번호로 관리하고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목차 내용이 바뀔 정도의 큰 변경이 발생하면 상위 정수를 변경한다</a:t>
            </a:r>
            <a:r>
              <a:rPr lang="en-US" altLang="ko-KR" sz="9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  </a:t>
            </a:r>
            <a:r>
              <a:rPr lang="ko-KR" altLang="en-US" sz="900" dirty="0">
                <a:latin typeface="+mn-ea"/>
                <a:ea typeface="+mn-ea"/>
              </a:rPr>
              <a:t>예</a:t>
            </a:r>
            <a:r>
              <a:rPr lang="en-US" altLang="ko-KR" sz="900" dirty="0">
                <a:latin typeface="+mn-ea"/>
                <a:ea typeface="+mn-ea"/>
              </a:rPr>
              <a:t>) v1.2</a:t>
            </a:r>
            <a:r>
              <a:rPr lang="ko-KR" altLang="en-US" sz="900" dirty="0">
                <a:latin typeface="+mn-ea"/>
                <a:ea typeface="+mn-ea"/>
              </a:rPr>
              <a:t>는 검토 및 승인 이후 </a:t>
            </a:r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번 수정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 err="1">
                <a:latin typeface="+mn-ea"/>
                <a:ea typeface="+mn-ea"/>
              </a:rPr>
              <a:t>고객사</a:t>
            </a:r>
            <a:r>
              <a:rPr lang="ko-KR" altLang="en-US" sz="900" dirty="0">
                <a:latin typeface="+mn-ea"/>
                <a:ea typeface="+mn-ea"/>
              </a:rPr>
              <a:t> 화면정의서 </a:t>
            </a:r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회 승인 이후 내용이 변경되면 </a:t>
            </a:r>
            <a:r>
              <a:rPr lang="en-US" altLang="ko-KR" sz="900" dirty="0">
                <a:latin typeface="+mn-ea"/>
                <a:ea typeface="+mn-ea"/>
              </a:rPr>
              <a:t>v3.1</a:t>
            </a:r>
            <a:r>
              <a:rPr lang="ko-KR" altLang="en-US" sz="900" dirty="0">
                <a:latin typeface="+mn-ea"/>
                <a:ea typeface="+mn-ea"/>
              </a:rPr>
              <a:t>이 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3) </a:t>
            </a:r>
            <a:r>
              <a:rPr lang="ko-KR" altLang="en-US" sz="900" dirty="0">
                <a:latin typeface="+mn-ea"/>
                <a:ea typeface="+mn-ea"/>
              </a:rPr>
              <a:t>변경 사유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변경 내용이 이전 문서에 대해 최초작성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추가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수정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삭제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승인 등에 선택 기입한다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4) </a:t>
            </a:r>
            <a:r>
              <a:rPr lang="ko-KR" altLang="en-US" sz="900" dirty="0">
                <a:latin typeface="+mn-ea"/>
                <a:ea typeface="+mn-ea"/>
              </a:rPr>
              <a:t>변경 내용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변경 내용을 자세히 기록한다</a:t>
            </a:r>
            <a:r>
              <a:rPr lang="en-US" altLang="ko-KR" sz="900" dirty="0">
                <a:latin typeface="+mn-ea"/>
                <a:ea typeface="+mn-ea"/>
              </a:rPr>
              <a:t>.(</a:t>
            </a:r>
            <a:r>
              <a:rPr lang="ko-KR" altLang="en-US" sz="900" dirty="0">
                <a:latin typeface="+mn-ea"/>
                <a:ea typeface="+mn-ea"/>
              </a:rPr>
              <a:t>변경된 페이지 번호와 변경 내용 기술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9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Main1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B8960-B2F4-44CD-B750-1B39C66AB3BF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C2795C-FC6D-4A93-9C4F-4ABAF4D50D74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61FC10-1CD6-4F9F-8DE4-2812D4C26E3A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59D83B-F0B4-4E79-A9C8-2789C4E9FC92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EE940C-2FC1-462D-B0EE-7E9477B2952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6E9DF4-7300-414A-87F7-B0157A6D583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D4C033-2878-4CB5-B5AA-19B044A1671C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12D7B8-508B-4D57-921A-24E0630AD6DF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24483B-236E-4B30-8E90-5D367986A514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E8FAB31-629D-429D-8A1B-F74CA61E6663}"/>
              </a:ext>
            </a:extLst>
          </p:cNvPr>
          <p:cNvGrpSpPr/>
          <p:nvPr/>
        </p:nvGrpSpPr>
        <p:grpSpPr>
          <a:xfrm>
            <a:off x="68584" y="1767747"/>
            <a:ext cx="7573993" cy="2507696"/>
            <a:chOff x="69011" y="1598204"/>
            <a:chExt cx="7573993" cy="15590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EDA29B-4CA8-4293-8581-31D5BAC57D8E}"/>
                </a:ext>
              </a:extLst>
            </p:cNvPr>
            <p:cNvSpPr/>
            <p:nvPr/>
          </p:nvSpPr>
          <p:spPr>
            <a:xfrm>
              <a:off x="69011" y="1598205"/>
              <a:ext cx="7573993" cy="1559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29FA39-0A49-4FF8-9036-2FF4128C4D6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1" y="1598204"/>
              <a:ext cx="7573993" cy="1559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AB3396D-693B-420A-AB33-E56615EFF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1" y="1630446"/>
              <a:ext cx="7573993" cy="15268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F3B1212-3032-4F3B-982A-C3480BD053A7}"/>
              </a:ext>
            </a:extLst>
          </p:cNvPr>
          <p:cNvGrpSpPr/>
          <p:nvPr/>
        </p:nvGrpSpPr>
        <p:grpSpPr>
          <a:xfrm>
            <a:off x="276045" y="4550321"/>
            <a:ext cx="2945200" cy="1968174"/>
            <a:chOff x="161342" y="3590697"/>
            <a:chExt cx="2630251" cy="196817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B03D13B-0636-42BF-9E82-95BE6BE40ABF}"/>
                </a:ext>
              </a:extLst>
            </p:cNvPr>
            <p:cNvSpPr/>
            <p:nvPr/>
          </p:nvSpPr>
          <p:spPr>
            <a:xfrm>
              <a:off x="161342" y="3590697"/>
              <a:ext cx="2630251" cy="1968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38A19F2-F202-4652-ABB1-4E0EA9606C2B}"/>
                </a:ext>
              </a:extLst>
            </p:cNvPr>
            <p:cNvSpPr/>
            <p:nvPr/>
          </p:nvSpPr>
          <p:spPr>
            <a:xfrm>
              <a:off x="258790" y="5034128"/>
              <a:ext cx="2330499" cy="3481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C399D8C-B391-4353-82CA-B82A88D8338B}"/>
                </a:ext>
              </a:extLst>
            </p:cNvPr>
            <p:cNvSpPr/>
            <p:nvPr/>
          </p:nvSpPr>
          <p:spPr>
            <a:xfrm>
              <a:off x="2061712" y="5034128"/>
              <a:ext cx="527577" cy="3481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검색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9A5361-A15C-46DA-B320-3C0AD11C4D8E}"/>
                </a:ext>
              </a:extLst>
            </p:cNvPr>
            <p:cNvSpPr/>
            <p:nvPr/>
          </p:nvSpPr>
          <p:spPr>
            <a:xfrm>
              <a:off x="247395" y="4766077"/>
              <a:ext cx="1502875" cy="130612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시설 및 장비 검색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11E3AB-BFE9-4F9C-B196-99A70D05298E}"/>
              </a:ext>
            </a:extLst>
          </p:cNvPr>
          <p:cNvGrpSpPr/>
          <p:nvPr/>
        </p:nvGrpSpPr>
        <p:grpSpPr>
          <a:xfrm>
            <a:off x="3574806" y="4699866"/>
            <a:ext cx="1168275" cy="1142569"/>
            <a:chOff x="388189" y="3692106"/>
            <a:chExt cx="1173192" cy="113006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2DB98C9-F2E9-4E09-AC84-4A0E7347AD39}"/>
                </a:ext>
              </a:extLst>
            </p:cNvPr>
            <p:cNvSpPr/>
            <p:nvPr/>
          </p:nvSpPr>
          <p:spPr>
            <a:xfrm>
              <a:off x="388189" y="3692106"/>
              <a:ext cx="1173192" cy="113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07799F6-9AFA-48DA-980E-B477E848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9" y="3727141"/>
              <a:ext cx="1173192" cy="1095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136BE11-4F9F-48B5-948C-0B6A51894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89" y="3692106"/>
              <a:ext cx="1173192" cy="113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E29879-8972-48C1-8EBF-BF2E952B66DF}"/>
              </a:ext>
            </a:extLst>
          </p:cNvPr>
          <p:cNvSpPr/>
          <p:nvPr/>
        </p:nvSpPr>
        <p:spPr>
          <a:xfrm>
            <a:off x="3645769" y="5993752"/>
            <a:ext cx="1065727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DDCE8D-8177-4AD2-BC2A-2C9F8D17A24F}"/>
              </a:ext>
            </a:extLst>
          </p:cNvPr>
          <p:cNvGrpSpPr/>
          <p:nvPr/>
        </p:nvGrpSpPr>
        <p:grpSpPr>
          <a:xfrm>
            <a:off x="4967713" y="4699866"/>
            <a:ext cx="1168275" cy="1142569"/>
            <a:chOff x="388189" y="3692106"/>
            <a:chExt cx="1173192" cy="113006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ADD81CF-0191-462C-8550-EDAE495794D6}"/>
                </a:ext>
              </a:extLst>
            </p:cNvPr>
            <p:cNvSpPr/>
            <p:nvPr/>
          </p:nvSpPr>
          <p:spPr>
            <a:xfrm>
              <a:off x="388189" y="3692106"/>
              <a:ext cx="1173192" cy="113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5B78DD-154D-4853-A779-B56AA15C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9" y="3727141"/>
              <a:ext cx="1173192" cy="1095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499AF47-AF77-44D8-9775-04E9FC61A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89" y="3692106"/>
              <a:ext cx="1173192" cy="113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289E79C-D9BC-4A29-A3CE-AAD0551DA923}"/>
              </a:ext>
            </a:extLst>
          </p:cNvPr>
          <p:cNvGrpSpPr/>
          <p:nvPr/>
        </p:nvGrpSpPr>
        <p:grpSpPr>
          <a:xfrm>
            <a:off x="6360620" y="4699866"/>
            <a:ext cx="1168275" cy="1142569"/>
            <a:chOff x="388189" y="3692106"/>
            <a:chExt cx="1173192" cy="113006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262ADB8-C053-45D3-8B1B-C79B75667F3F}"/>
                </a:ext>
              </a:extLst>
            </p:cNvPr>
            <p:cNvSpPr/>
            <p:nvPr/>
          </p:nvSpPr>
          <p:spPr>
            <a:xfrm>
              <a:off x="388189" y="3692106"/>
              <a:ext cx="1173192" cy="113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DFB7C88-91FD-490A-AFCE-C65D0B6E0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8189" y="3727141"/>
              <a:ext cx="1173192" cy="1095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A85696E-8B31-4DF7-A56F-AB49500C9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89" y="3692106"/>
              <a:ext cx="1173192" cy="113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A637FA-0E47-4136-98C9-B4195696C3FC}"/>
              </a:ext>
            </a:extLst>
          </p:cNvPr>
          <p:cNvSpPr/>
          <p:nvPr/>
        </p:nvSpPr>
        <p:spPr>
          <a:xfrm>
            <a:off x="5041038" y="5993752"/>
            <a:ext cx="1065727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장비대여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일지관리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5C25CD-7925-4F29-9131-2582012FF275}"/>
              </a:ext>
            </a:extLst>
          </p:cNvPr>
          <p:cNvSpPr/>
          <p:nvPr/>
        </p:nvSpPr>
        <p:spPr>
          <a:xfrm>
            <a:off x="6436306" y="5993752"/>
            <a:ext cx="1065727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 통계관리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C44959C-1B93-4BE5-B945-B367B7EE9701}"/>
              </a:ext>
            </a:extLst>
          </p:cNvPr>
          <p:cNvSpPr/>
          <p:nvPr/>
        </p:nvSpPr>
        <p:spPr>
          <a:xfrm>
            <a:off x="617049" y="734083"/>
            <a:ext cx="939757" cy="230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사이트 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A070F6-E5F0-4E38-B437-C9BE212AD3FD}"/>
              </a:ext>
            </a:extLst>
          </p:cNvPr>
          <p:cNvGrpSpPr/>
          <p:nvPr/>
        </p:nvGrpSpPr>
        <p:grpSpPr>
          <a:xfrm>
            <a:off x="5180558" y="722297"/>
            <a:ext cx="640069" cy="321498"/>
            <a:chOff x="6048834" y="690165"/>
            <a:chExt cx="640069" cy="32149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BD236C-5C94-48BB-9DEE-00A14C0EB24E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EB35AD-104A-4CB3-9C49-5404F03F58B0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E8BB14-FA1B-4B13-B58E-845DFB7F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5A2CE26-FAD5-4503-B3E4-7C53B3418037}"/>
                </a:ext>
              </a:extLst>
            </p:cNvPr>
            <p:cNvSpPr/>
            <p:nvPr/>
          </p:nvSpPr>
          <p:spPr>
            <a:xfrm>
              <a:off x="6048834" y="754136"/>
              <a:ext cx="640069" cy="204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로그인</a:t>
              </a:r>
              <a:endParaRPr lang="en-US" altLang="ko-KR" sz="10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B83CC3-FD4D-4F93-A1A6-C8E8E39772F5}"/>
              </a:ext>
            </a:extLst>
          </p:cNvPr>
          <p:cNvGrpSpPr/>
          <p:nvPr/>
        </p:nvGrpSpPr>
        <p:grpSpPr>
          <a:xfrm>
            <a:off x="5933951" y="721580"/>
            <a:ext cx="640069" cy="327660"/>
            <a:chOff x="6315071" y="725818"/>
            <a:chExt cx="640069" cy="32766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AB1318C-F20C-420D-9437-E8F6B9B78AFD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0A58C5D-7F16-4ACC-9BE4-8DE40ED279AD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6D171CB-06D4-46F5-A823-0C4068197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B920F2F-795D-439B-8F37-1AA1B00BD404}"/>
                </a:ext>
              </a:extLst>
            </p:cNvPr>
            <p:cNvSpPr/>
            <p:nvPr/>
          </p:nvSpPr>
          <p:spPr>
            <a:xfrm>
              <a:off x="6315071" y="787184"/>
              <a:ext cx="640069" cy="204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마이페이지</a:t>
              </a:r>
              <a:endParaRPr lang="en-US" altLang="ko-KR" sz="7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F79E4B-F1DF-41ED-87F5-FAB2637CA0ED}"/>
              </a:ext>
            </a:extLst>
          </p:cNvPr>
          <p:cNvGrpSpPr/>
          <p:nvPr/>
        </p:nvGrpSpPr>
        <p:grpSpPr>
          <a:xfrm>
            <a:off x="6687344" y="714098"/>
            <a:ext cx="640069" cy="321499"/>
            <a:chOff x="7045805" y="690164"/>
            <a:chExt cx="640069" cy="32149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257C6B-5B93-4C4F-83FA-0E3702281A2B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3B1EEC2-1750-43F8-A381-2E1E3A9B022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84FB382-6EB0-46A8-9ACF-8D4FAA441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E15136-D7A0-418F-88CA-08C6FD47421F}"/>
                </a:ext>
              </a:extLst>
            </p:cNvPr>
            <p:cNvSpPr/>
            <p:nvPr/>
          </p:nvSpPr>
          <p:spPr>
            <a:xfrm>
              <a:off x="7045805" y="747407"/>
              <a:ext cx="640069" cy="204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SITEMAP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4D1C8-9D82-42A1-82E1-D79358D130FC}"/>
              </a:ext>
            </a:extLst>
          </p:cNvPr>
          <p:cNvCxnSpPr>
            <a:cxnSpLocks/>
            <a:stCxn id="82" idx="1"/>
            <a:endCxn id="82" idx="3"/>
          </p:cNvCxnSpPr>
          <p:nvPr/>
        </p:nvCxnSpPr>
        <p:spPr>
          <a:xfrm>
            <a:off x="276045" y="5534408"/>
            <a:ext cx="2945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E752E38-026E-4893-96EA-8C9A28CE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4619503"/>
            <a:ext cx="1903580" cy="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Main2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EF55602-BD61-4D7C-BC8C-2D99EC363FDD}"/>
              </a:ext>
            </a:extLst>
          </p:cNvPr>
          <p:cNvSpPr/>
          <p:nvPr/>
        </p:nvSpPr>
        <p:spPr>
          <a:xfrm>
            <a:off x="4163444" y="737467"/>
            <a:ext cx="3350932" cy="1011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42F5AC-6B9F-4BC3-9317-AFAFE651645C}"/>
              </a:ext>
            </a:extLst>
          </p:cNvPr>
          <p:cNvSpPr/>
          <p:nvPr/>
        </p:nvSpPr>
        <p:spPr>
          <a:xfrm>
            <a:off x="197556" y="740637"/>
            <a:ext cx="3781668" cy="2292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6BA263-B9CD-4CC8-A40C-F537862C2672}"/>
              </a:ext>
            </a:extLst>
          </p:cNvPr>
          <p:cNvSpPr/>
          <p:nvPr/>
        </p:nvSpPr>
        <p:spPr>
          <a:xfrm>
            <a:off x="4163444" y="2011815"/>
            <a:ext cx="3350932" cy="1011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5406F-B489-4E8D-87A0-D3489703DA5A}"/>
              </a:ext>
            </a:extLst>
          </p:cNvPr>
          <p:cNvCxnSpPr/>
          <p:nvPr/>
        </p:nvCxnSpPr>
        <p:spPr>
          <a:xfrm>
            <a:off x="197556" y="740637"/>
            <a:ext cx="3781668" cy="228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B8E0DF6-D2BE-4B32-BBAB-EC4C6128A2D2}"/>
              </a:ext>
            </a:extLst>
          </p:cNvPr>
          <p:cNvCxnSpPr>
            <a:cxnSpLocks/>
          </p:cNvCxnSpPr>
          <p:nvPr/>
        </p:nvCxnSpPr>
        <p:spPr>
          <a:xfrm flipV="1">
            <a:off x="197556" y="755496"/>
            <a:ext cx="3781668" cy="2267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354199-C3EC-413E-A69B-309B2927D975}"/>
              </a:ext>
            </a:extLst>
          </p:cNvPr>
          <p:cNvSpPr/>
          <p:nvPr/>
        </p:nvSpPr>
        <p:spPr>
          <a:xfrm>
            <a:off x="197556" y="740637"/>
            <a:ext cx="1065726" cy="290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팝업존</a:t>
            </a:r>
            <a:endParaRPr lang="ko-KR" altLang="en-US" sz="12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4AB55F0-8A23-4A23-BBC6-DAAA60BD2A6C}"/>
              </a:ext>
            </a:extLst>
          </p:cNvPr>
          <p:cNvSpPr/>
          <p:nvPr/>
        </p:nvSpPr>
        <p:spPr>
          <a:xfrm>
            <a:off x="4167572" y="731326"/>
            <a:ext cx="1065726" cy="290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FAD8116-8006-489C-9BA7-B9A5C0F503E5}"/>
              </a:ext>
            </a:extLst>
          </p:cNvPr>
          <p:cNvSpPr/>
          <p:nvPr/>
        </p:nvSpPr>
        <p:spPr>
          <a:xfrm>
            <a:off x="4167572" y="2011814"/>
            <a:ext cx="1065726" cy="290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교육정보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517BC-58C3-4052-B0C8-E0E9DEE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3" y="3410894"/>
            <a:ext cx="7504522" cy="3809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5ADE60-D57D-4570-AF8E-8CC5BE33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" y="3846680"/>
            <a:ext cx="7504522" cy="10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B8B08F-3096-47F0-89F9-3846D42F0091}"/>
              </a:ext>
            </a:extLst>
          </p:cNvPr>
          <p:cNvSpPr/>
          <p:nvPr/>
        </p:nvSpPr>
        <p:spPr>
          <a:xfrm>
            <a:off x="2276867" y="1769633"/>
            <a:ext cx="3270608" cy="4888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통합회원의 경우 이메일 주소 타입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29E68C-AB4D-4ADE-88CD-E4152A981E3E}"/>
              </a:ext>
            </a:extLst>
          </p:cNvPr>
          <p:cNvSpPr/>
          <p:nvPr/>
        </p:nvSpPr>
        <p:spPr>
          <a:xfrm>
            <a:off x="2276867" y="3002615"/>
            <a:ext cx="3270608" cy="4888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6C41496-8A7F-43B8-BB6A-EF8F526BCB37}"/>
              </a:ext>
            </a:extLst>
          </p:cNvPr>
          <p:cNvSpPr/>
          <p:nvPr/>
        </p:nvSpPr>
        <p:spPr>
          <a:xfrm>
            <a:off x="2276867" y="2386124"/>
            <a:ext cx="3270608" cy="4888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문자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특수문자로 조합된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8~16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D44066-6C1C-43D5-8541-C74341142294}"/>
              </a:ext>
            </a:extLst>
          </p:cNvPr>
          <p:cNvSpPr/>
          <p:nvPr/>
        </p:nvSpPr>
        <p:spPr>
          <a:xfrm>
            <a:off x="516048" y="798808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A8BDED-ADAE-4D01-9071-367B3C0A39A2}"/>
              </a:ext>
            </a:extLst>
          </p:cNvPr>
          <p:cNvCxnSpPr/>
          <p:nvPr/>
        </p:nvCxnSpPr>
        <p:spPr>
          <a:xfrm>
            <a:off x="498795" y="798808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F33B248-552C-44C1-ACD2-AF9570396EE0}"/>
              </a:ext>
            </a:extLst>
          </p:cNvPr>
          <p:cNvCxnSpPr>
            <a:cxnSpLocks/>
          </p:cNvCxnSpPr>
          <p:nvPr/>
        </p:nvCxnSpPr>
        <p:spPr>
          <a:xfrm flipV="1">
            <a:off x="516048" y="798808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94A671-8A10-465A-BF49-3D9170AB7284}"/>
              </a:ext>
            </a:extLst>
          </p:cNvPr>
          <p:cNvCxnSpPr/>
          <p:nvPr/>
        </p:nvCxnSpPr>
        <p:spPr>
          <a:xfrm>
            <a:off x="516048" y="1267485"/>
            <a:ext cx="67991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C250BC5-CC68-4485-A0E8-327C1375EE52}"/>
              </a:ext>
            </a:extLst>
          </p:cNvPr>
          <p:cNvSpPr/>
          <p:nvPr/>
        </p:nvSpPr>
        <p:spPr>
          <a:xfrm>
            <a:off x="2403695" y="824833"/>
            <a:ext cx="1511929" cy="32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FC65D67-7682-4734-9AFE-3A8A1179EB3A}"/>
              </a:ext>
            </a:extLst>
          </p:cNvPr>
          <p:cNvCxnSpPr/>
          <p:nvPr/>
        </p:nvCxnSpPr>
        <p:spPr>
          <a:xfrm>
            <a:off x="2281473" y="798808"/>
            <a:ext cx="0" cy="347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2D4C365-4C0D-40F8-A02D-6BBF23084CB5}"/>
              </a:ext>
            </a:extLst>
          </p:cNvPr>
          <p:cNvSpPr/>
          <p:nvPr/>
        </p:nvSpPr>
        <p:spPr>
          <a:xfrm>
            <a:off x="2276867" y="3619106"/>
            <a:ext cx="3270608" cy="4888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811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회원가입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C4F00B-F172-49C5-BA0B-342363AC313E}"/>
              </a:ext>
            </a:extLst>
          </p:cNvPr>
          <p:cNvSpPr/>
          <p:nvPr/>
        </p:nvSpPr>
        <p:spPr>
          <a:xfrm>
            <a:off x="516048" y="798808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64393F-9F79-4846-A12B-0F47DDB9891D}"/>
              </a:ext>
            </a:extLst>
          </p:cNvPr>
          <p:cNvCxnSpPr/>
          <p:nvPr/>
        </p:nvCxnSpPr>
        <p:spPr>
          <a:xfrm>
            <a:off x="498795" y="798808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F1E6903-07DA-403C-900D-B8E5ADD8693B}"/>
              </a:ext>
            </a:extLst>
          </p:cNvPr>
          <p:cNvCxnSpPr>
            <a:cxnSpLocks/>
          </p:cNvCxnSpPr>
          <p:nvPr/>
        </p:nvCxnSpPr>
        <p:spPr>
          <a:xfrm flipV="1">
            <a:off x="516048" y="798808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85D520-1F5B-4A33-B7B4-715AD28DEF05}"/>
              </a:ext>
            </a:extLst>
          </p:cNvPr>
          <p:cNvCxnSpPr/>
          <p:nvPr/>
        </p:nvCxnSpPr>
        <p:spPr>
          <a:xfrm>
            <a:off x="516048" y="1267485"/>
            <a:ext cx="67991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64896-10EB-4388-9EB2-AF9105FE1304}"/>
              </a:ext>
            </a:extLst>
          </p:cNvPr>
          <p:cNvSpPr/>
          <p:nvPr/>
        </p:nvSpPr>
        <p:spPr>
          <a:xfrm>
            <a:off x="2403695" y="824833"/>
            <a:ext cx="1511929" cy="32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C78E2-770B-481B-8E46-6D32140EFCB2}"/>
              </a:ext>
            </a:extLst>
          </p:cNvPr>
          <p:cNvSpPr/>
          <p:nvPr/>
        </p:nvSpPr>
        <p:spPr>
          <a:xfrm>
            <a:off x="2815628" y="6174464"/>
            <a:ext cx="975425" cy="41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FF0D56-6399-47AA-80CD-3DB32EE013D0}"/>
              </a:ext>
            </a:extLst>
          </p:cNvPr>
          <p:cNvSpPr/>
          <p:nvPr/>
        </p:nvSpPr>
        <p:spPr>
          <a:xfrm>
            <a:off x="4071711" y="6174464"/>
            <a:ext cx="975425" cy="416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2FC47D-4870-4237-AC9D-F3F27B7DA21A}"/>
              </a:ext>
            </a:extLst>
          </p:cNvPr>
          <p:cNvSpPr/>
          <p:nvPr/>
        </p:nvSpPr>
        <p:spPr>
          <a:xfrm>
            <a:off x="4118488" y="1553227"/>
            <a:ext cx="2464608" cy="185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모든 약관을 확인하고 전체동의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5A7FC4-C567-4B03-A2ED-E1205CFB3C9D}"/>
              </a:ext>
            </a:extLst>
          </p:cNvPr>
          <p:cNvSpPr/>
          <p:nvPr/>
        </p:nvSpPr>
        <p:spPr>
          <a:xfrm>
            <a:off x="1212128" y="1866502"/>
            <a:ext cx="1672607" cy="416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이용약관 동의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필수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D4965-7BB1-4202-8CA6-1271CFF8E41C}"/>
              </a:ext>
            </a:extLst>
          </p:cNvPr>
          <p:cNvSpPr/>
          <p:nvPr/>
        </p:nvSpPr>
        <p:spPr>
          <a:xfrm>
            <a:off x="1212128" y="2862470"/>
            <a:ext cx="2282510" cy="416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개인정보 수집이용 내역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선택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0FD9EE-6AC0-47C6-B1D9-7CCA16EB7EE5}"/>
              </a:ext>
            </a:extLst>
          </p:cNvPr>
          <p:cNvGrpSpPr/>
          <p:nvPr/>
        </p:nvGrpSpPr>
        <p:grpSpPr>
          <a:xfrm>
            <a:off x="1077362" y="2310063"/>
            <a:ext cx="5477347" cy="541774"/>
            <a:chOff x="1077362" y="2264798"/>
            <a:chExt cx="5477347" cy="97744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78B1B1-9EA2-4ACE-81C2-C1D20D5CE648}"/>
                </a:ext>
              </a:extLst>
            </p:cNvPr>
            <p:cNvSpPr/>
            <p:nvPr/>
          </p:nvSpPr>
          <p:spPr>
            <a:xfrm>
              <a:off x="1077362" y="2287463"/>
              <a:ext cx="5477347" cy="908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160C9F6-89A6-4153-9483-79A74B05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6704" y="2264798"/>
              <a:ext cx="108005" cy="977444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34F991-1B3C-454E-AFE8-E3807EC072DC}"/>
              </a:ext>
            </a:extLst>
          </p:cNvPr>
          <p:cNvGrpSpPr/>
          <p:nvPr/>
        </p:nvGrpSpPr>
        <p:grpSpPr>
          <a:xfrm>
            <a:off x="1077362" y="3328696"/>
            <a:ext cx="5477347" cy="541774"/>
            <a:chOff x="1077362" y="3727044"/>
            <a:chExt cx="5477347" cy="97744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0699460-40F2-4186-99DA-9B9687AB3060}"/>
                </a:ext>
              </a:extLst>
            </p:cNvPr>
            <p:cNvSpPr/>
            <p:nvPr/>
          </p:nvSpPr>
          <p:spPr>
            <a:xfrm>
              <a:off x="1077362" y="3727044"/>
              <a:ext cx="5477347" cy="908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C0D009B-5475-42C1-8368-D8857923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6704" y="3727044"/>
              <a:ext cx="108005" cy="977444"/>
            </a:xfrm>
            <a:prstGeom prst="rect">
              <a:avLst/>
            </a:prstGeom>
          </p:spPr>
        </p:pic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7E8088-E84F-4545-8B70-D1A4DBF2FDC4}"/>
              </a:ext>
            </a:extLst>
          </p:cNvPr>
          <p:cNvCxnSpPr/>
          <p:nvPr/>
        </p:nvCxnSpPr>
        <p:spPr>
          <a:xfrm>
            <a:off x="2281473" y="798808"/>
            <a:ext cx="0" cy="347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6DF6EA-EB07-452C-BBE2-A206AF03C059}"/>
              </a:ext>
            </a:extLst>
          </p:cNvPr>
          <p:cNvSpPr/>
          <p:nvPr/>
        </p:nvSpPr>
        <p:spPr>
          <a:xfrm>
            <a:off x="1081889" y="4899632"/>
            <a:ext cx="5472820" cy="488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● 기업회원     </a:t>
            </a:r>
            <a:r>
              <a:rPr lang="en-US" altLang="ko-KR" sz="1000" dirty="0">
                <a:solidFill>
                  <a:schemeClr val="tx1"/>
                </a:solidFill>
              </a:rPr>
              <a:t>/    </a:t>
            </a:r>
            <a:r>
              <a:rPr lang="ko-KR" altLang="en-US" sz="1000" dirty="0">
                <a:solidFill>
                  <a:schemeClr val="tx1"/>
                </a:solidFill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기관회원     </a:t>
            </a:r>
            <a:r>
              <a:rPr lang="en-US" altLang="ko-KR" sz="1000" dirty="0">
                <a:solidFill>
                  <a:schemeClr val="tx1"/>
                </a:solidFill>
              </a:rPr>
              <a:t>/    </a:t>
            </a:r>
            <a:r>
              <a:rPr lang="ko-KR" altLang="en-US" sz="1000" dirty="0">
                <a:solidFill>
                  <a:schemeClr val="tx1"/>
                </a:solidFill>
              </a:rPr>
              <a:t>○ 개인회원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136D38-E2DA-4FAF-B85E-A1EFBBE7D207}"/>
              </a:ext>
            </a:extLst>
          </p:cNvPr>
          <p:cNvSpPr/>
          <p:nvPr/>
        </p:nvSpPr>
        <p:spPr>
          <a:xfrm>
            <a:off x="1041148" y="4463047"/>
            <a:ext cx="2159331" cy="32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가입회원 종류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242C95-82D8-4BBB-9FC5-1C524194B704}"/>
              </a:ext>
            </a:extLst>
          </p:cNvPr>
          <p:cNvSpPr/>
          <p:nvPr/>
        </p:nvSpPr>
        <p:spPr>
          <a:xfrm>
            <a:off x="1081889" y="5326093"/>
            <a:ext cx="5472820" cy="488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●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내국인     </a:t>
            </a:r>
            <a:r>
              <a:rPr lang="en-US" altLang="ko-KR" sz="1000" dirty="0">
                <a:solidFill>
                  <a:schemeClr val="tx1"/>
                </a:solidFill>
              </a:rPr>
              <a:t>/    </a:t>
            </a:r>
            <a:r>
              <a:rPr lang="ko-KR" altLang="en-US" sz="1000" dirty="0">
                <a:solidFill>
                  <a:schemeClr val="tx1"/>
                </a:solidFill>
              </a:rPr>
              <a:t>○ 외국인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E21F80-F6C7-4A2C-AD04-F61C538036E8}"/>
              </a:ext>
            </a:extLst>
          </p:cNvPr>
          <p:cNvSpPr/>
          <p:nvPr/>
        </p:nvSpPr>
        <p:spPr>
          <a:xfrm>
            <a:off x="4679049" y="3054760"/>
            <a:ext cx="194647" cy="1876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FEF236-6E18-4D0B-AC79-0A621F702FF2}"/>
              </a:ext>
            </a:extLst>
          </p:cNvPr>
          <p:cNvSpPr/>
          <p:nvPr/>
        </p:nvSpPr>
        <p:spPr>
          <a:xfrm>
            <a:off x="4882749" y="3066952"/>
            <a:ext cx="1671960" cy="16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아래의 약관에 동의합니다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30F5AF-08BF-4B78-9CF4-B0F4F3E2303C}"/>
              </a:ext>
            </a:extLst>
          </p:cNvPr>
          <p:cNvSpPr/>
          <p:nvPr/>
        </p:nvSpPr>
        <p:spPr>
          <a:xfrm>
            <a:off x="4660659" y="2048051"/>
            <a:ext cx="194647" cy="1876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F58CC72-7DE8-4337-8BB8-A7FFFB35E167}"/>
              </a:ext>
            </a:extLst>
          </p:cNvPr>
          <p:cNvSpPr/>
          <p:nvPr/>
        </p:nvSpPr>
        <p:spPr>
          <a:xfrm>
            <a:off x="4864359" y="2060243"/>
            <a:ext cx="1671960" cy="16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아래의 약관에 동의합니다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9735F9-B747-4A3F-91B4-BD21AE29CF9B}"/>
              </a:ext>
            </a:extLst>
          </p:cNvPr>
          <p:cNvSpPr/>
          <p:nvPr/>
        </p:nvSpPr>
        <p:spPr>
          <a:xfrm>
            <a:off x="1041148" y="1511538"/>
            <a:ext cx="2159331" cy="32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약관 및 동의서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05FC6-6286-44CE-8CD5-3B143CF62DD4}"/>
              </a:ext>
            </a:extLst>
          </p:cNvPr>
          <p:cNvSpPr/>
          <p:nvPr/>
        </p:nvSpPr>
        <p:spPr>
          <a:xfrm>
            <a:off x="3923841" y="1551563"/>
            <a:ext cx="194647" cy="1876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플랫폼 소개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715622" y="259355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연구시설 장비 플랫폼 소개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3568152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소개                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5F324-7F81-4F5B-A1CB-B90C3A7C4625}"/>
              </a:ext>
            </a:extLst>
          </p:cNvPr>
          <p:cNvSpPr/>
          <p:nvPr/>
        </p:nvSpPr>
        <p:spPr>
          <a:xfrm>
            <a:off x="402672" y="4014866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추진체계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7D5774-5E73-4F91-8390-867F032BA0B2}"/>
              </a:ext>
            </a:extLst>
          </p:cNvPr>
          <p:cNvCxnSpPr/>
          <p:nvPr/>
        </p:nvCxnSpPr>
        <p:spPr>
          <a:xfrm>
            <a:off x="402672" y="4383981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F5990D-1027-4BF2-B571-440768A72C95}"/>
              </a:ext>
            </a:extLst>
          </p:cNvPr>
          <p:cNvSpPr/>
          <p:nvPr/>
        </p:nvSpPr>
        <p:spPr>
          <a:xfrm>
            <a:off x="402672" y="4461580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참여기관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DD824AA-C391-4543-B254-427848CAFC8A}"/>
              </a:ext>
            </a:extLst>
          </p:cNvPr>
          <p:cNvCxnSpPr/>
          <p:nvPr/>
        </p:nvCxnSpPr>
        <p:spPr>
          <a:xfrm>
            <a:off x="402672" y="4830695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49D57F-2C93-462A-A8FE-5513C46559D9}"/>
              </a:ext>
            </a:extLst>
          </p:cNvPr>
          <p:cNvSpPr/>
          <p:nvPr/>
        </p:nvSpPr>
        <p:spPr>
          <a:xfrm>
            <a:off x="402672" y="4908293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관련법령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93798E-835D-4D0D-B052-0B463E6C5420}"/>
              </a:ext>
            </a:extLst>
          </p:cNvPr>
          <p:cNvCxnSpPr/>
          <p:nvPr/>
        </p:nvCxnSpPr>
        <p:spPr>
          <a:xfrm>
            <a:off x="402672" y="5277408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F696A1-9D0B-4A6A-9B13-CB94417B3A25}"/>
              </a:ext>
            </a:extLst>
          </p:cNvPr>
          <p:cNvSpPr/>
          <p:nvPr/>
        </p:nvSpPr>
        <p:spPr>
          <a:xfrm>
            <a:off x="1887523" y="3568152"/>
            <a:ext cx="5368954" cy="3075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BF368D6-B402-4466-B790-3F307E84FD9E}"/>
              </a:ext>
            </a:extLst>
          </p:cNvPr>
          <p:cNvCxnSpPr>
            <a:cxnSpLocks/>
          </p:cNvCxnSpPr>
          <p:nvPr/>
        </p:nvCxnSpPr>
        <p:spPr>
          <a:xfrm>
            <a:off x="1887523" y="3568152"/>
            <a:ext cx="5368954" cy="307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8E2986A-CB95-4C6E-9E8F-79CF1C112A8E}"/>
              </a:ext>
            </a:extLst>
          </p:cNvPr>
          <p:cNvCxnSpPr>
            <a:cxnSpLocks/>
          </p:cNvCxnSpPr>
          <p:nvPr/>
        </p:nvCxnSpPr>
        <p:spPr>
          <a:xfrm flipV="1">
            <a:off x="1887523" y="3568152"/>
            <a:ext cx="5368954" cy="307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82286"/>
            <a:ext cx="2030136" cy="19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소개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연구시설장비 플랫폼 소개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B9B4D5-4297-486C-A3AA-FDE7F8D54D7B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D80B6B-1C96-460D-922D-2084085634DB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45173A8-6024-49A2-9E3D-63E3E28014C9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933AA8A3-61ED-48D3-BB31-9C76DCDD2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36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추진체계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/>
                </a:solidFill>
              </a:rPr>
              <a:t>추진체계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4015466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추진체계           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5F324-7F81-4F5B-A1CB-B90C3A7C4625}"/>
              </a:ext>
            </a:extLst>
          </p:cNvPr>
          <p:cNvSpPr/>
          <p:nvPr/>
        </p:nvSpPr>
        <p:spPr>
          <a:xfrm>
            <a:off x="402672" y="3568754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플랫폼 소개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7D5774-5E73-4F91-8390-867F032BA0B2}"/>
              </a:ext>
            </a:extLst>
          </p:cNvPr>
          <p:cNvCxnSpPr/>
          <p:nvPr/>
        </p:nvCxnSpPr>
        <p:spPr>
          <a:xfrm>
            <a:off x="402672" y="3937869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F5990D-1027-4BF2-B571-440768A72C95}"/>
              </a:ext>
            </a:extLst>
          </p:cNvPr>
          <p:cNvSpPr/>
          <p:nvPr/>
        </p:nvSpPr>
        <p:spPr>
          <a:xfrm>
            <a:off x="402672" y="4461580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참여기관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DD824AA-C391-4543-B254-427848CAFC8A}"/>
              </a:ext>
            </a:extLst>
          </p:cNvPr>
          <p:cNvCxnSpPr/>
          <p:nvPr/>
        </p:nvCxnSpPr>
        <p:spPr>
          <a:xfrm>
            <a:off x="402672" y="4830695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49D57F-2C93-462A-A8FE-5513C46559D9}"/>
              </a:ext>
            </a:extLst>
          </p:cNvPr>
          <p:cNvSpPr/>
          <p:nvPr/>
        </p:nvSpPr>
        <p:spPr>
          <a:xfrm>
            <a:off x="402672" y="4908293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관련법령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93798E-835D-4D0D-B052-0B463E6C5420}"/>
              </a:ext>
            </a:extLst>
          </p:cNvPr>
          <p:cNvCxnSpPr/>
          <p:nvPr/>
        </p:nvCxnSpPr>
        <p:spPr>
          <a:xfrm>
            <a:off x="402672" y="5277408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F696A1-9D0B-4A6A-9B13-CB94417B3A25}"/>
              </a:ext>
            </a:extLst>
          </p:cNvPr>
          <p:cNvSpPr/>
          <p:nvPr/>
        </p:nvSpPr>
        <p:spPr>
          <a:xfrm>
            <a:off x="1887523" y="3568152"/>
            <a:ext cx="5368954" cy="3075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BF368D6-B402-4466-B790-3F307E84FD9E}"/>
              </a:ext>
            </a:extLst>
          </p:cNvPr>
          <p:cNvCxnSpPr>
            <a:cxnSpLocks/>
          </p:cNvCxnSpPr>
          <p:nvPr/>
        </p:nvCxnSpPr>
        <p:spPr>
          <a:xfrm>
            <a:off x="1887523" y="3568152"/>
            <a:ext cx="5368954" cy="307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8E2986A-CB95-4C6E-9E8F-79CF1C112A8E}"/>
              </a:ext>
            </a:extLst>
          </p:cNvPr>
          <p:cNvCxnSpPr>
            <a:cxnSpLocks/>
          </p:cNvCxnSpPr>
          <p:nvPr/>
        </p:nvCxnSpPr>
        <p:spPr>
          <a:xfrm flipV="1">
            <a:off x="1887523" y="3568152"/>
            <a:ext cx="5368954" cy="307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82286"/>
            <a:ext cx="2030136" cy="19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소개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추진체계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8CFF9-F7DC-4A76-A81B-2C751815618A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9053BE5-BB16-4287-98C0-0C27BEEEA9B9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D1C3B58-4A0A-4391-8584-70D6483A05DA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E0CE63C-46CE-4834-B36A-B1CF79316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788" y="6531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참여기관</a:t>
            </a:r>
            <a:r>
              <a:rPr lang="en-US" altLang="ko-KR" sz="9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359" y="8708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1747" y="7153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20/11/25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703976" y="80865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JTP </a:t>
            </a:r>
            <a:r>
              <a:rPr lang="ko-KR" altLang="en-US" sz="900" dirty="0"/>
              <a:t>플랫폼 구축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EE49A5-55E5-4B2E-BB41-D60706B51E83}"/>
              </a:ext>
            </a:extLst>
          </p:cNvPr>
          <p:cNvSpPr/>
          <p:nvPr/>
        </p:nvSpPr>
        <p:spPr>
          <a:xfrm>
            <a:off x="1825871" y="2568378"/>
            <a:ext cx="2193647" cy="45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참여기관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C33058-E305-4941-A9DE-D9EAF9314CD2}"/>
              </a:ext>
            </a:extLst>
          </p:cNvPr>
          <p:cNvCxnSpPr/>
          <p:nvPr/>
        </p:nvCxnSpPr>
        <p:spPr>
          <a:xfrm>
            <a:off x="1887523" y="3211900"/>
            <a:ext cx="536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4093B5-DB87-4202-891A-723C2061A200}"/>
              </a:ext>
            </a:extLst>
          </p:cNvPr>
          <p:cNvSpPr/>
          <p:nvPr/>
        </p:nvSpPr>
        <p:spPr>
          <a:xfrm>
            <a:off x="402672" y="4539175"/>
            <a:ext cx="1312950" cy="36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참여기관           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5F324-7F81-4F5B-A1CB-B90C3A7C4625}"/>
              </a:ext>
            </a:extLst>
          </p:cNvPr>
          <p:cNvSpPr/>
          <p:nvPr/>
        </p:nvSpPr>
        <p:spPr>
          <a:xfrm>
            <a:off x="402672" y="3568754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플랫폼 소개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7D5774-5E73-4F91-8390-867F032BA0B2}"/>
              </a:ext>
            </a:extLst>
          </p:cNvPr>
          <p:cNvCxnSpPr/>
          <p:nvPr/>
        </p:nvCxnSpPr>
        <p:spPr>
          <a:xfrm>
            <a:off x="402672" y="3937869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F5990D-1027-4BF2-B571-440768A72C95}"/>
              </a:ext>
            </a:extLst>
          </p:cNvPr>
          <p:cNvSpPr/>
          <p:nvPr/>
        </p:nvSpPr>
        <p:spPr>
          <a:xfrm>
            <a:off x="402672" y="4053965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추진체계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DD824AA-C391-4543-B254-427848CAFC8A}"/>
              </a:ext>
            </a:extLst>
          </p:cNvPr>
          <p:cNvCxnSpPr/>
          <p:nvPr/>
        </p:nvCxnSpPr>
        <p:spPr>
          <a:xfrm>
            <a:off x="402672" y="4423080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49D57F-2C93-462A-A8FE-5513C46559D9}"/>
              </a:ext>
            </a:extLst>
          </p:cNvPr>
          <p:cNvSpPr/>
          <p:nvPr/>
        </p:nvSpPr>
        <p:spPr>
          <a:xfrm>
            <a:off x="402672" y="4908293"/>
            <a:ext cx="1312950" cy="36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관련법령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93798E-835D-4D0D-B052-0B463E6C5420}"/>
              </a:ext>
            </a:extLst>
          </p:cNvPr>
          <p:cNvCxnSpPr/>
          <p:nvPr/>
        </p:nvCxnSpPr>
        <p:spPr>
          <a:xfrm>
            <a:off x="402672" y="5277408"/>
            <a:ext cx="131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2A28AB-6004-463A-806B-0E138759DBCC}"/>
              </a:ext>
            </a:extLst>
          </p:cNvPr>
          <p:cNvSpPr/>
          <p:nvPr/>
        </p:nvSpPr>
        <p:spPr>
          <a:xfrm>
            <a:off x="1825871" y="2982286"/>
            <a:ext cx="2030136" cy="19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홈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소개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참여기관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CF66A48-33C9-40BA-96B7-0F6AFD8FEEC4}"/>
              </a:ext>
            </a:extLst>
          </p:cNvPr>
          <p:cNvSpPr/>
          <p:nvPr/>
        </p:nvSpPr>
        <p:spPr>
          <a:xfrm>
            <a:off x="276045" y="690166"/>
            <a:ext cx="1639019" cy="321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44C980-A5D8-4287-8EA4-6466E1F07C06}"/>
              </a:ext>
            </a:extLst>
          </p:cNvPr>
          <p:cNvCxnSpPr/>
          <p:nvPr/>
        </p:nvCxnSpPr>
        <p:spPr>
          <a:xfrm>
            <a:off x="258792" y="690166"/>
            <a:ext cx="1656272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4EC1C10-4B7F-4021-8BD6-C1C5281F5D51}"/>
              </a:ext>
            </a:extLst>
          </p:cNvPr>
          <p:cNvCxnSpPr>
            <a:cxnSpLocks/>
          </p:cNvCxnSpPr>
          <p:nvPr/>
        </p:nvCxnSpPr>
        <p:spPr>
          <a:xfrm flipV="1">
            <a:off x="276045" y="690166"/>
            <a:ext cx="1639019" cy="3214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E01FC4-79BF-45CE-9421-8DF965E4C3A6}"/>
              </a:ext>
            </a:extLst>
          </p:cNvPr>
          <p:cNvSpPr/>
          <p:nvPr/>
        </p:nvSpPr>
        <p:spPr>
          <a:xfrm>
            <a:off x="69011" y="1276709"/>
            <a:ext cx="7573993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FA40982-79D9-4AAE-99AE-55BE0FF257FA}"/>
              </a:ext>
            </a:extLst>
          </p:cNvPr>
          <p:cNvSpPr/>
          <p:nvPr/>
        </p:nvSpPr>
        <p:spPr>
          <a:xfrm>
            <a:off x="1086928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</a:t>
            </a:r>
            <a:r>
              <a:rPr lang="ko-KR" altLang="en-US" sz="1000" dirty="0"/>
              <a:t>소개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E628E2-0ADB-495B-96F0-22BB59842E21}"/>
              </a:ext>
            </a:extLst>
          </p:cNvPr>
          <p:cNvSpPr/>
          <p:nvPr/>
        </p:nvSpPr>
        <p:spPr>
          <a:xfrm>
            <a:off x="2246461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이용안내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EBB37D-F947-41CB-B60F-2D4333BFAFC8}"/>
              </a:ext>
            </a:extLst>
          </p:cNvPr>
          <p:cNvSpPr/>
          <p:nvPr/>
        </p:nvSpPr>
        <p:spPr>
          <a:xfrm>
            <a:off x="3405994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387960-7EDB-4E85-BA5D-C50E674E12E0}"/>
              </a:ext>
            </a:extLst>
          </p:cNvPr>
          <p:cNvSpPr/>
          <p:nvPr/>
        </p:nvSpPr>
        <p:spPr>
          <a:xfrm>
            <a:off x="4565527" y="1276708"/>
            <a:ext cx="1176068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시설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∙장비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자료실</a:t>
            </a:r>
            <a:endParaRPr lang="ko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6CAEDE-96ED-49D8-902B-027EDD7157BD}"/>
              </a:ext>
            </a:extLst>
          </p:cNvPr>
          <p:cNvSpPr/>
          <p:nvPr/>
        </p:nvSpPr>
        <p:spPr>
          <a:xfrm>
            <a:off x="5926345" y="1276708"/>
            <a:ext cx="974785" cy="3214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53019D-53D1-4479-9657-42B1A06D2BE9}"/>
              </a:ext>
            </a:extLst>
          </p:cNvPr>
          <p:cNvGrpSpPr/>
          <p:nvPr/>
        </p:nvGrpSpPr>
        <p:grpSpPr>
          <a:xfrm>
            <a:off x="5333471" y="722297"/>
            <a:ext cx="379562" cy="321498"/>
            <a:chOff x="6201747" y="690165"/>
            <a:chExt cx="379562" cy="32149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F58CB0-87D0-4576-9AFC-617964FF7CAC}"/>
                </a:ext>
              </a:extLst>
            </p:cNvPr>
            <p:cNvSpPr/>
            <p:nvPr/>
          </p:nvSpPr>
          <p:spPr>
            <a:xfrm>
              <a:off x="6201747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F6805A-D86B-4261-9751-6DE6D5302B6D}"/>
                </a:ext>
              </a:extLst>
            </p:cNvPr>
            <p:cNvCxnSpPr/>
            <p:nvPr/>
          </p:nvCxnSpPr>
          <p:spPr>
            <a:xfrm>
              <a:off x="6201747" y="690166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45990C-1985-497D-B8E1-C460105D8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747" y="690165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D4960F9-C59F-418D-BFCE-F0AC1ADFFFE2}"/>
              </a:ext>
            </a:extLst>
          </p:cNvPr>
          <p:cNvGrpSpPr/>
          <p:nvPr/>
        </p:nvGrpSpPr>
        <p:grpSpPr>
          <a:xfrm>
            <a:off x="6078781" y="721580"/>
            <a:ext cx="379562" cy="327660"/>
            <a:chOff x="6459901" y="725818"/>
            <a:chExt cx="379562" cy="32766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BADF5A8-0ACB-4E29-90CD-F904447B6CC9}"/>
                </a:ext>
              </a:extLst>
            </p:cNvPr>
            <p:cNvSpPr/>
            <p:nvPr/>
          </p:nvSpPr>
          <p:spPr>
            <a:xfrm>
              <a:off x="6459901" y="725818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A9084E9-DF72-4D16-AC20-A5968DE659A4}"/>
                </a:ext>
              </a:extLst>
            </p:cNvPr>
            <p:cNvCxnSpPr/>
            <p:nvPr/>
          </p:nvCxnSpPr>
          <p:spPr>
            <a:xfrm>
              <a:off x="6459901" y="731981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2CB2AA1-9249-437A-AD6F-EF13DCB7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901" y="731980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684238B-DAF2-4BC3-93B9-F9BDD76D30DA}"/>
              </a:ext>
            </a:extLst>
          </p:cNvPr>
          <p:cNvGrpSpPr/>
          <p:nvPr/>
        </p:nvGrpSpPr>
        <p:grpSpPr>
          <a:xfrm>
            <a:off x="6817598" y="714098"/>
            <a:ext cx="379562" cy="321499"/>
            <a:chOff x="7176059" y="690164"/>
            <a:chExt cx="379562" cy="32149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8CB4338-3CE3-4BCE-9B09-EA3882C0346E}"/>
                </a:ext>
              </a:extLst>
            </p:cNvPr>
            <p:cNvSpPr/>
            <p:nvPr/>
          </p:nvSpPr>
          <p:spPr>
            <a:xfrm>
              <a:off x="7176059" y="690167"/>
              <a:ext cx="379562" cy="32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8BB49EF-EB20-40F3-8BDF-FA1E156472CB}"/>
                </a:ext>
              </a:extLst>
            </p:cNvPr>
            <p:cNvCxnSpPr/>
            <p:nvPr/>
          </p:nvCxnSpPr>
          <p:spPr>
            <a:xfrm>
              <a:off x="7176059" y="690165"/>
              <a:ext cx="379562" cy="3214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2EE5915-078F-468B-BF0A-6E098317E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059" y="690164"/>
              <a:ext cx="379562" cy="3214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B44FA0-54DD-4A5C-A831-D95BC6E3460E}"/>
              </a:ext>
            </a:extLst>
          </p:cNvPr>
          <p:cNvSpPr/>
          <p:nvPr/>
        </p:nvSpPr>
        <p:spPr>
          <a:xfrm>
            <a:off x="76603" y="1657761"/>
            <a:ext cx="7566401" cy="816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B69295A-7F19-479F-A8DD-869AD697D214}"/>
              </a:ext>
            </a:extLst>
          </p:cNvPr>
          <p:cNvCxnSpPr>
            <a:cxnSpLocks/>
          </p:cNvCxnSpPr>
          <p:nvPr/>
        </p:nvCxnSpPr>
        <p:spPr>
          <a:xfrm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0F743C-5F75-4FCD-BFFE-1E196EB077CC}"/>
              </a:ext>
            </a:extLst>
          </p:cNvPr>
          <p:cNvCxnSpPr>
            <a:cxnSpLocks/>
          </p:cNvCxnSpPr>
          <p:nvPr/>
        </p:nvCxnSpPr>
        <p:spPr>
          <a:xfrm flipV="1">
            <a:off x="69011" y="1673936"/>
            <a:ext cx="7581585" cy="80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46069F-FDA4-40DA-8482-2DE79A16D4CD}"/>
              </a:ext>
            </a:extLst>
          </p:cNvPr>
          <p:cNvSpPr/>
          <p:nvPr/>
        </p:nvSpPr>
        <p:spPr>
          <a:xfrm>
            <a:off x="5661779" y="3414033"/>
            <a:ext cx="1729757" cy="310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참여기관명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D311A0D-B29A-408C-8445-03EFE2BE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15" y="3440214"/>
            <a:ext cx="236311" cy="2449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163767-B283-43DD-8447-66924AC44D4C}"/>
              </a:ext>
            </a:extLst>
          </p:cNvPr>
          <p:cNvSpPr/>
          <p:nvPr/>
        </p:nvSpPr>
        <p:spPr>
          <a:xfrm>
            <a:off x="1887523" y="3484974"/>
            <a:ext cx="939567" cy="31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rgbClr val="00B050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건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FCA835-8C1F-4BD6-88CC-AD0A64064CD0}"/>
              </a:ext>
            </a:extLst>
          </p:cNvPr>
          <p:cNvGrpSpPr/>
          <p:nvPr/>
        </p:nvGrpSpPr>
        <p:grpSpPr>
          <a:xfrm>
            <a:off x="402672" y="2706983"/>
            <a:ext cx="1312950" cy="706587"/>
            <a:chOff x="402672" y="2706983"/>
            <a:chExt cx="1312950" cy="7065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DD147D-CEA5-446E-B807-B65F2DD8DE98}"/>
                </a:ext>
              </a:extLst>
            </p:cNvPr>
            <p:cNvSpPr/>
            <p:nvPr/>
          </p:nvSpPr>
          <p:spPr>
            <a:xfrm>
              <a:off x="402672" y="2706985"/>
              <a:ext cx="1312950" cy="706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5E36255-B3A9-45B9-B1C6-434B631247CC}"/>
                </a:ext>
              </a:extLst>
            </p:cNvPr>
            <p:cNvCxnSpPr/>
            <p:nvPr/>
          </p:nvCxnSpPr>
          <p:spPr>
            <a:xfrm>
              <a:off x="402672" y="2706986"/>
              <a:ext cx="1312950" cy="706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21EA70F-C6EC-4DB3-8CF0-33B06020B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2" y="2706983"/>
              <a:ext cx="1312950" cy="706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1E46541-700E-45FF-9DBE-459844172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2856"/>
              </p:ext>
            </p:extLst>
          </p:nvPr>
        </p:nvGraphicFramePr>
        <p:xfrm>
          <a:off x="1915064" y="3866285"/>
          <a:ext cx="5508780" cy="263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97">
                  <a:extLst>
                    <a:ext uri="{9D8B030D-6E8A-4147-A177-3AD203B41FA5}">
                      <a16:colId xmlns:a16="http://schemas.microsoft.com/office/drawing/2014/main" val="3636203850"/>
                    </a:ext>
                  </a:extLst>
                </a:gridCol>
                <a:gridCol w="982301">
                  <a:extLst>
                    <a:ext uri="{9D8B030D-6E8A-4147-A177-3AD203B41FA5}">
                      <a16:colId xmlns:a16="http://schemas.microsoft.com/office/drawing/2014/main" val="4096936388"/>
                    </a:ext>
                  </a:extLst>
                </a:gridCol>
                <a:gridCol w="982301">
                  <a:extLst>
                    <a:ext uri="{9D8B030D-6E8A-4147-A177-3AD203B41FA5}">
                      <a16:colId xmlns:a16="http://schemas.microsoft.com/office/drawing/2014/main" val="3883338469"/>
                    </a:ext>
                  </a:extLst>
                </a:gridCol>
                <a:gridCol w="2100404">
                  <a:extLst>
                    <a:ext uri="{9D8B030D-6E8A-4147-A177-3AD203B41FA5}">
                      <a16:colId xmlns:a16="http://schemas.microsoft.com/office/drawing/2014/main" val="2324705244"/>
                    </a:ext>
                  </a:extLst>
                </a:gridCol>
                <a:gridCol w="977777">
                  <a:extLst>
                    <a:ext uri="{9D8B030D-6E8A-4147-A177-3AD203B41FA5}">
                      <a16:colId xmlns:a16="http://schemas.microsoft.com/office/drawing/2014/main" val="3024273055"/>
                    </a:ext>
                  </a:extLst>
                </a:gridCol>
              </a:tblGrid>
              <a:tr h="316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CI</a:t>
                      </a:r>
                      <a:r>
                        <a:rPr lang="ko-KR" altLang="en-US" sz="1200" dirty="0"/>
                        <a:t>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783249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77746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87720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35736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66170"/>
                  </a:ext>
                </a:extLst>
              </a:tr>
              <a:tr h="4631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2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776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10256</TotalTime>
  <Words>659</Words>
  <Application>Microsoft Office PowerPoint</Application>
  <PresentationFormat>A4 용지(210x297mm)</PresentationFormat>
  <Paragraphs>284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굴림</vt:lpstr>
      <vt:lpstr>나눔고딕 ExtraBold</vt:lpstr>
      <vt:lpstr>돋움</vt:lpstr>
      <vt:lpstr>맑은 고딕</vt:lpstr>
      <vt:lpstr>Arial</vt:lpstr>
      <vt:lpstr>Calibri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허영글</dc:creator>
  <cp:lastModifiedBy> </cp:lastModifiedBy>
  <cp:revision>283</cp:revision>
  <dcterms:created xsi:type="dcterms:W3CDTF">2017-09-20T00:56:25Z</dcterms:created>
  <dcterms:modified xsi:type="dcterms:W3CDTF">2020-11-30T00:36:45Z</dcterms:modified>
</cp:coreProperties>
</file>