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E260-8F06-475F-A50C-BFA279D95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2059F1-CE17-4205-B67E-258A8D7D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5850C-9E96-4215-BA80-41B42318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E84A7-2D35-40D3-8681-CDAAA3BA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2BFEF-348D-47BA-BC0C-1D0632D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7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252C0-90D6-4643-AC3D-5CECBAF5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08EEF-D9AE-43D4-922A-09C907B3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A7BFB-9768-4D2B-AE04-9A400F12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09173-AF5C-4737-B204-67E14138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240E7-CF1F-41CF-9CEE-EF64DD2D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6732E-D7BC-441F-A4E5-21173381E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004F3-52A1-465B-ABCD-ECEB20E2A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D37-ACD0-4C38-90BD-B29BD1DE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FE6B3-1C15-4B06-86CD-C6420159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44A7-F33C-4AED-8860-B134F646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8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41BC7-397A-4699-8CED-79E67440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11E0A-1584-45B9-B020-A6395D50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C9E3-FE54-474A-B0F2-EBA75C2A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2A440-8870-4017-9D0A-C77DBF27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FA852-C3EA-42AB-A3A3-9E324A2C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7F9F-C6EC-43F4-BD06-8C05E705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66465-9B11-40BD-B2E6-BFE2A2A5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D9EFC-17D3-4CFB-A3B0-B5C9F785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70CFE-8C73-43FA-A297-CDB818E1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B969E-4C63-4DD8-93C6-60360ED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3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7CC38-1EC8-4356-A382-25D04B4D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F7A4-C6AF-478B-B944-A57B44F2C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2D420-8D08-48CB-83B0-7DE67474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200E0-BC7F-4DFE-8118-4963E3FB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8477C-7261-485B-BA85-AEE45C6C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A5940-D137-4786-B467-F8EC4CAE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CCF4-F14D-4B77-BEEE-D627CE53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2B52E-C730-43EF-A6F2-19F469A3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19C1B0-8AC5-4F67-835C-00A692AD7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AB14BB-6771-4B46-B80F-53DBC1C0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242807-7433-475E-97BA-7D301A10F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1F881-0134-4A15-8B0A-56BE9DC6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29EB6E-0C97-4285-8836-9A1B3E28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BFA4A7-99ED-400C-A1D6-BE57F52E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0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13A35-BDF3-4FF0-946B-8861660D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CCF9E-B80F-49E9-97DE-0FCE0A3E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9AD5F-F2E6-48B6-B1F2-394291D2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DC194-0007-4D4E-A116-B2992C4D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1A7A23-ABCD-4673-86EA-E3845D4D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94CED-E2C9-456B-8D80-8BF4F769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855EE-84DD-4B72-BD33-D61AF95B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0C66C-7EEE-453D-A1A9-6F9F5577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1C40D-DBD0-411C-A12D-ED5E357D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4F9CD-464A-484B-93F7-88C0E341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71252-34B1-43AD-A79B-366825DE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D8BDB-4E9D-4EC4-BFCD-03153E15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8C688-0671-4787-B5DC-483FCCA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46BC-77F1-4773-9704-67E176FB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3C093-B9D0-4FE4-A7DB-CB23FCE00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08CC7-E96A-497B-8563-C0E32AC3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B76E0-DE19-4686-904C-4D0C7491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981A8-302A-4007-8C0A-998CEB3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625D5-3D37-4464-A338-F788624C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27356-D7D7-4636-A69B-B290F7EC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22F81-5540-416A-B9F2-6DAD3EAC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C9E34-F7E5-49BC-AA32-91E1A23C8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24B6-B695-4980-8E45-F9576D75DDF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E8BAC-3A5A-41CD-B5E8-94488A483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56CC9-2263-4B81-98F9-53DEB9802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6582-0617-4D7F-9F31-95A69EE8E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05B868-F548-4710-A265-78600D54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31" y="0"/>
            <a:ext cx="382993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9780A0-8DE3-4210-AF89-8DCC73E5FD7D}"/>
              </a:ext>
            </a:extLst>
          </p:cNvPr>
          <p:cNvSpPr/>
          <p:nvPr/>
        </p:nvSpPr>
        <p:spPr>
          <a:xfrm>
            <a:off x="4528868" y="1086928"/>
            <a:ext cx="819509" cy="474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8BB56-F66D-4D59-AEBA-A7A89E29CB51}"/>
              </a:ext>
            </a:extLst>
          </p:cNvPr>
          <p:cNvSpPr txBox="1"/>
          <p:nvPr/>
        </p:nvSpPr>
        <p:spPr>
          <a:xfrm>
            <a:off x="172527" y="500332"/>
            <a:ext cx="197545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사업소개와 이용안내는 제외</a:t>
            </a:r>
            <a:endParaRPr lang="en-US" altLang="ko-KR" sz="1000" dirty="0"/>
          </a:p>
          <a:p>
            <a:r>
              <a:rPr lang="ko-KR" altLang="en-US" sz="1000" dirty="0"/>
              <a:t>장비정보</a:t>
            </a:r>
            <a:r>
              <a:rPr lang="en-US" altLang="ko-KR" sz="1000" dirty="0"/>
              <a:t>, </a:t>
            </a:r>
            <a:r>
              <a:rPr lang="ko-KR" altLang="en-US" sz="1000" dirty="0"/>
              <a:t>장비등록</a:t>
            </a:r>
            <a:r>
              <a:rPr lang="en-US" altLang="ko-KR" sz="1000" dirty="0"/>
              <a:t>, </a:t>
            </a:r>
            <a:r>
              <a:rPr lang="ko-KR" altLang="en-US" sz="1000" dirty="0"/>
              <a:t>장비예약 </a:t>
            </a:r>
            <a:r>
              <a:rPr lang="en-US" altLang="ko-KR" sz="1000" dirty="0"/>
              <a:t>3</a:t>
            </a:r>
            <a:r>
              <a:rPr lang="ko-KR" altLang="en-US" sz="1000" dirty="0"/>
              <a:t>가지만 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F40F60-16E6-40BF-BA6B-C9402CE133AA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147977" y="777331"/>
            <a:ext cx="2380891" cy="54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1D133D-6309-4F5A-833E-12A53CAEB386}"/>
              </a:ext>
            </a:extLst>
          </p:cNvPr>
          <p:cNvSpPr/>
          <p:nvPr/>
        </p:nvSpPr>
        <p:spPr>
          <a:xfrm>
            <a:off x="5518030" y="25879"/>
            <a:ext cx="1641895" cy="215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C6DD1-7E2F-4EEC-B674-46BEEF9F72EC}"/>
              </a:ext>
            </a:extLst>
          </p:cNvPr>
          <p:cNvSpPr txBox="1"/>
          <p:nvPr/>
        </p:nvSpPr>
        <p:spPr>
          <a:xfrm>
            <a:off x="9184256" y="1201043"/>
            <a:ext cx="160738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장비관리와 커뮤니티 사이에 </a:t>
            </a:r>
            <a:r>
              <a:rPr lang="ko-KR" altLang="en-US" sz="1000" dirty="0">
                <a:solidFill>
                  <a:srgbClr val="FF0000"/>
                </a:solidFill>
              </a:rPr>
              <a:t>장비자료실</a:t>
            </a:r>
            <a:r>
              <a:rPr lang="ko-KR" altLang="en-US" sz="1000" dirty="0"/>
              <a:t> 추가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혹시 좋은 이름이 있으시다면</a:t>
            </a:r>
            <a:r>
              <a:rPr lang="en-US" altLang="ko-KR" sz="1000" dirty="0"/>
              <a:t>.. </a:t>
            </a:r>
            <a:r>
              <a:rPr lang="ko-KR" altLang="en-US" sz="1000" dirty="0"/>
              <a:t>추천 부탁 </a:t>
            </a:r>
            <a:r>
              <a:rPr lang="ko-KR" altLang="en-US" sz="1000" dirty="0" err="1"/>
              <a:t>드립니당</a:t>
            </a:r>
            <a:r>
              <a:rPr lang="en-US" altLang="ko-KR" sz="1000" dirty="0"/>
              <a:t>..</a:t>
            </a:r>
          </a:p>
          <a:p>
            <a:r>
              <a:rPr lang="ko-KR" altLang="en-US" sz="1000" dirty="0"/>
              <a:t>장비지식인</a:t>
            </a:r>
            <a:r>
              <a:rPr lang="en-US" altLang="ko-KR" sz="1000" dirty="0"/>
              <a:t>, </a:t>
            </a:r>
            <a:r>
              <a:rPr lang="ko-KR" altLang="en-US" sz="1000" dirty="0"/>
              <a:t>장비도서관 </a:t>
            </a:r>
            <a:r>
              <a:rPr lang="ko-KR" altLang="en-US" sz="1000" dirty="0" err="1"/>
              <a:t>이런건</a:t>
            </a:r>
            <a:r>
              <a:rPr lang="ko-KR" altLang="en-US" sz="1000" dirty="0"/>
              <a:t>  너무 이상한 것 </a:t>
            </a:r>
            <a:r>
              <a:rPr lang="ko-KR" altLang="en-US" sz="1000" dirty="0" err="1"/>
              <a:t>같아서요ㅠㅠ</a:t>
            </a:r>
            <a:endParaRPr lang="ko-KR" altLang="en-US" sz="1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0CAA73-ADE9-4820-8E34-0879A2B91A0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159925" y="133709"/>
            <a:ext cx="2024331" cy="180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C8E9C6-004D-44B7-AF1C-672654F31C3C}"/>
              </a:ext>
            </a:extLst>
          </p:cNvPr>
          <p:cNvSpPr/>
          <p:nvPr/>
        </p:nvSpPr>
        <p:spPr>
          <a:xfrm>
            <a:off x="4362090" y="2173856"/>
            <a:ext cx="819509" cy="957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AA2110-C622-4C03-AF92-CE5B6C915027}"/>
              </a:ext>
            </a:extLst>
          </p:cNvPr>
          <p:cNvGrpSpPr/>
          <p:nvPr/>
        </p:nvGrpSpPr>
        <p:grpSpPr>
          <a:xfrm>
            <a:off x="293292" y="2640679"/>
            <a:ext cx="1509622" cy="1397479"/>
            <a:chOff x="1613140" y="2130725"/>
            <a:chExt cx="845388" cy="81950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5D857D9-4B4C-45E3-B137-C1360C8181EB}"/>
                </a:ext>
              </a:extLst>
            </p:cNvPr>
            <p:cNvSpPr/>
            <p:nvPr/>
          </p:nvSpPr>
          <p:spPr>
            <a:xfrm>
              <a:off x="1613140" y="2130725"/>
              <a:ext cx="845388" cy="819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8BB2EAD-D361-40B8-9AA3-69781CDB6542}"/>
                </a:ext>
              </a:extLst>
            </p:cNvPr>
            <p:cNvCxnSpPr/>
            <p:nvPr/>
          </p:nvCxnSpPr>
          <p:spPr>
            <a:xfrm>
              <a:off x="1613140" y="2130725"/>
              <a:ext cx="845388" cy="819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60FB386-B346-438E-BACF-BF823D61D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3140" y="2143664"/>
              <a:ext cx="845388" cy="806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832677-5D07-4870-8FED-4EA307E57816}"/>
              </a:ext>
            </a:extLst>
          </p:cNvPr>
          <p:cNvSpPr/>
          <p:nvPr/>
        </p:nvSpPr>
        <p:spPr>
          <a:xfrm>
            <a:off x="293291" y="4060222"/>
            <a:ext cx="1509621" cy="831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장비명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장비소속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EE998576-6B9E-4250-B91C-0A5DC6A8A65A}"/>
              </a:ext>
            </a:extLst>
          </p:cNvPr>
          <p:cNvSpPr/>
          <p:nvPr/>
        </p:nvSpPr>
        <p:spPr>
          <a:xfrm>
            <a:off x="974779" y="4702391"/>
            <a:ext cx="780686" cy="1552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실시간예약</a:t>
            </a:r>
            <a:endParaRPr lang="ko-KR" altLang="en-US" sz="8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6CAB2D-1C57-4F29-A0CF-C8AF7833792B}"/>
              </a:ext>
            </a:extLst>
          </p:cNvPr>
          <p:cNvGrpSpPr/>
          <p:nvPr/>
        </p:nvGrpSpPr>
        <p:grpSpPr>
          <a:xfrm>
            <a:off x="1909366" y="2627242"/>
            <a:ext cx="1509622" cy="1397479"/>
            <a:chOff x="1613140" y="2130725"/>
            <a:chExt cx="845388" cy="81950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470C2C-0CB4-4DA3-BB1F-8E84ADD3E7CC}"/>
                </a:ext>
              </a:extLst>
            </p:cNvPr>
            <p:cNvSpPr/>
            <p:nvPr/>
          </p:nvSpPr>
          <p:spPr>
            <a:xfrm>
              <a:off x="1613140" y="2130725"/>
              <a:ext cx="845388" cy="819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B4A04EE-34F1-40DF-B342-E5AE3F8DA261}"/>
                </a:ext>
              </a:extLst>
            </p:cNvPr>
            <p:cNvCxnSpPr/>
            <p:nvPr/>
          </p:nvCxnSpPr>
          <p:spPr>
            <a:xfrm>
              <a:off x="1613140" y="2130725"/>
              <a:ext cx="845388" cy="819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51665C2-9120-418F-A9FC-F281E9731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3140" y="2143664"/>
              <a:ext cx="845388" cy="806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61AFD4-DEB7-4309-9004-7E53DCFA3A53}"/>
              </a:ext>
            </a:extLst>
          </p:cNvPr>
          <p:cNvSpPr/>
          <p:nvPr/>
        </p:nvSpPr>
        <p:spPr>
          <a:xfrm>
            <a:off x="1909365" y="4046785"/>
            <a:ext cx="1509621" cy="831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장비명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장비소속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566B9CB4-7DF2-4B28-91CB-6E382CA24CC5}"/>
              </a:ext>
            </a:extLst>
          </p:cNvPr>
          <p:cNvSpPr/>
          <p:nvPr/>
        </p:nvSpPr>
        <p:spPr>
          <a:xfrm>
            <a:off x="2590853" y="4688954"/>
            <a:ext cx="780686" cy="15527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예약의뢰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0B9ACC-F42F-4B8E-90AD-77CB350F4C15}"/>
              </a:ext>
            </a:extLst>
          </p:cNvPr>
          <p:cNvSpPr/>
          <p:nvPr/>
        </p:nvSpPr>
        <p:spPr>
          <a:xfrm>
            <a:off x="172527" y="2294626"/>
            <a:ext cx="3416062" cy="2829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D2EC5C-CEA5-4E3C-B3DC-4C5E24C5ACFD}"/>
              </a:ext>
            </a:extLst>
          </p:cNvPr>
          <p:cNvCxnSpPr>
            <a:cxnSpLocks/>
            <a:stCxn id="17" idx="1"/>
            <a:endCxn id="33" idx="3"/>
          </p:cNvCxnSpPr>
          <p:nvPr/>
        </p:nvCxnSpPr>
        <p:spPr>
          <a:xfrm flipH="1">
            <a:off x="3588589" y="2652623"/>
            <a:ext cx="773501" cy="105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1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문경환</dc:creator>
  <cp:lastModifiedBy> </cp:lastModifiedBy>
  <cp:revision>2</cp:revision>
  <dcterms:created xsi:type="dcterms:W3CDTF">2020-11-30T02:17:39Z</dcterms:created>
  <dcterms:modified xsi:type="dcterms:W3CDTF">2020-11-30T02:27:07Z</dcterms:modified>
</cp:coreProperties>
</file>