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0" r:id="rId2"/>
    <p:sldId id="262" r:id="rId3"/>
    <p:sldId id="263" r:id="rId4"/>
    <p:sldId id="264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928"/>
    <p:restoredTop sz="80680"/>
  </p:normalViewPr>
  <p:slideViewPr>
    <p:cSldViewPr snapToGrid="0">
      <p:cViewPr varScale="1">
        <p:scale>
          <a:sx n="102" d="100"/>
          <a:sy n="102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van Peck" userId="1fa2a758-92a4-42c0-a4c6-f81f804bfd90" providerId="ADAL" clId="{19A82999-F7D1-3746-AAE7-4237192709EE}"/>
    <pc:docChg chg="delSld">
      <pc:chgData name="Evan Peck" userId="1fa2a758-92a4-42c0-a4c6-f81f804bfd90" providerId="ADAL" clId="{19A82999-F7D1-3746-AAE7-4237192709EE}" dt="2024-02-03T23:08:56.955" v="2" actId="2696"/>
      <pc:docMkLst>
        <pc:docMk/>
      </pc:docMkLst>
      <pc:sldChg chg="del">
        <pc:chgData name="Evan Peck" userId="1fa2a758-92a4-42c0-a4c6-f81f804bfd90" providerId="ADAL" clId="{19A82999-F7D1-3746-AAE7-4237192709EE}" dt="2024-02-03T23:08:55.313" v="0" actId="2696"/>
        <pc:sldMkLst>
          <pc:docMk/>
          <pc:sldMk cId="2068685755" sldId="268"/>
        </pc:sldMkLst>
      </pc:sldChg>
      <pc:sldChg chg="del">
        <pc:chgData name="Evan Peck" userId="1fa2a758-92a4-42c0-a4c6-f81f804bfd90" providerId="ADAL" clId="{19A82999-F7D1-3746-AAE7-4237192709EE}" dt="2024-02-03T23:08:55.829" v="1" actId="2696"/>
        <pc:sldMkLst>
          <pc:docMk/>
          <pc:sldMk cId="344031532" sldId="269"/>
        </pc:sldMkLst>
      </pc:sldChg>
      <pc:sldChg chg="del">
        <pc:chgData name="Evan Peck" userId="1fa2a758-92a4-42c0-a4c6-f81f804bfd90" providerId="ADAL" clId="{19A82999-F7D1-3746-AAE7-4237192709EE}" dt="2024-02-03T23:08:56.955" v="2" actId="2696"/>
        <pc:sldMkLst>
          <pc:docMk/>
          <pc:sldMk cId="4137909312" sldId="2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5DE8C8-9C98-574D-8C79-1C14D5EE95A6}" type="datetimeFigureOut">
              <a:rPr lang="en-US" smtClean="0"/>
              <a:t>2/3/24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21E6AF-E1E9-F34A-A15C-31EE43258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173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D911-2390-364E-94FB-1A27FF4E17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67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D911-2390-364E-94FB-1A27FF4E17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40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D911-2390-364E-94FB-1A27FF4E17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4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D911-2390-364E-94FB-1A27FF4E17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99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D911-2390-364E-94FB-1A27FF4E17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59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D911-2390-364E-94FB-1A27FF4E17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27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D911-2390-364E-94FB-1A27FF4E17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30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F74EE-0B05-9BF9-08E2-8271F3DA33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55E44-A06D-29F0-0A02-4F20399D6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0AA53-5CC2-FA65-30C5-8158A0EF8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E564A-3DB0-CD4A-A342-C10E4BF89C88}" type="datetimeFigureOut">
              <a:rPr lang="en-US" smtClean="0"/>
              <a:t>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54A3E-46CF-8B48-5C48-C50BCC49B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B6902-100F-406A-CCF7-712155718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9C116-52D8-C542-928B-039288982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03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6680A-A136-C56A-20BD-C8A4ED9A5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0CC11E-EDEE-3DBE-DF0B-239B25BE7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2EFF6-73A6-A83A-B5E4-CA91EE976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E564A-3DB0-CD4A-A342-C10E4BF89C88}" type="datetimeFigureOut">
              <a:rPr lang="en-US" smtClean="0"/>
              <a:t>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A02BA-85E4-29AC-0BAE-85E11742B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7A7CA-836B-3AC0-C827-1EEBD3FE4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9C116-52D8-C542-928B-039288982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010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87C50D-63F9-D28E-6526-F7184B6B1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B8848B-DE9C-57E6-719A-C3D4F1628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39155-427A-7AFC-2E50-0169AC245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E564A-3DB0-CD4A-A342-C10E4BF89C88}" type="datetimeFigureOut">
              <a:rPr lang="en-US" smtClean="0"/>
              <a:t>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0D374-6F85-EBEA-FE6F-A063357EC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8246C-A962-6F05-1009-59F39371B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9C116-52D8-C542-928B-039288982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9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66CE8-E12A-F1AF-B862-13428011F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500F7-9FC0-14BA-CCF4-53EE6A9EC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9203E-C058-8FD1-5D1D-90C096B5D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E564A-3DB0-CD4A-A342-C10E4BF89C88}" type="datetimeFigureOut">
              <a:rPr lang="en-US" smtClean="0"/>
              <a:t>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59512-44DE-3A1A-E3FD-D826143B3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B8D9F-EC51-F6E6-CEF5-ECE09F4AD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9C116-52D8-C542-928B-039288982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21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D12FC-FD46-89B0-7872-68B2877F1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D9FF8-9ACF-8EF6-F1C3-51F4ACBA6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B9E35-A2B2-ABCF-D036-3A2EC5D8F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E564A-3DB0-CD4A-A342-C10E4BF89C88}" type="datetimeFigureOut">
              <a:rPr lang="en-US" smtClean="0"/>
              <a:t>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79614-31B9-C30A-D589-F57C3D1C2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C9B3B-2933-BCF5-8BA6-0FEAF32AF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9C116-52D8-C542-928B-039288982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75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B987F-B396-646D-E376-58E448846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028FF-DA4B-A127-2D32-C09CFB41CA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DC6360-46F2-B8FA-84A0-3A3F9E726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4DCFE-7D6B-D39E-31E8-41AF5F516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E564A-3DB0-CD4A-A342-C10E4BF89C88}" type="datetimeFigureOut">
              <a:rPr lang="en-US" smtClean="0"/>
              <a:t>2/3/24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26DCCC-93B7-64A2-B549-7620086E3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35AD57-5017-0459-1F2E-6D21D3201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9C116-52D8-C542-928B-039288982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9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66321-A2E4-CA12-4C6B-D45B81C95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F7C3B-4A57-8669-7026-9CB43046F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E8B72-1422-35B4-AE97-2D91710E0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DEE3E2-04FD-3D19-CAB7-A3EAF2A10E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966686-4D4B-5D28-5048-D5E71610BB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6BE90D-DC38-1A2E-5A53-18029ED9E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E564A-3DB0-CD4A-A342-C10E4BF89C88}" type="datetimeFigureOut">
              <a:rPr lang="en-US" smtClean="0"/>
              <a:t>2/3/24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D41800-6C92-4E80-7C30-4746780EA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CF0A25-21FE-84F1-3630-B059AE10C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9C116-52D8-C542-928B-039288982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6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FE909-59E1-4945-1C6E-76D0573CB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034316-33EC-859C-F279-C0AD0F7E8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E564A-3DB0-CD4A-A342-C10E4BF89C88}" type="datetimeFigureOut">
              <a:rPr lang="en-US" smtClean="0"/>
              <a:t>2/3/24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FA37C5-BC28-AD32-A548-E20111B4F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E44209-6547-22AC-5773-2716EF99A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9C116-52D8-C542-928B-039288982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23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631D6B-28BA-AA49-6AB5-4EC0850D7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E564A-3DB0-CD4A-A342-C10E4BF89C88}" type="datetimeFigureOut">
              <a:rPr lang="en-US" smtClean="0"/>
              <a:t>2/3/24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01591-3CD9-C2FA-618B-9C1ADD3BF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DE66B-0020-FD4C-A588-DD61391FF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9C116-52D8-C542-928B-039288982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96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CE02B-E92D-ED96-0AAC-102E6421E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10B75-1100-5BF2-AB9E-3B721157F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0009E-05AE-A519-9800-0D6E18A1F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B1F58C-3AA8-503E-AA07-541D7772D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E564A-3DB0-CD4A-A342-C10E4BF89C88}" type="datetimeFigureOut">
              <a:rPr lang="en-US" smtClean="0"/>
              <a:t>2/3/24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F8F79-C547-CF21-586F-DF0FB0792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701CF-9574-DE79-3F7F-656790C1E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9C116-52D8-C542-928B-039288982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6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8D401-A46D-A8D1-D731-FC55D3914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59ECD3-2FD1-FD16-AC5C-F1911C5CB9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1AE37E-39BA-53CC-B1F0-AEBE10400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1E644-6721-1DF5-2054-61FD032B8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E564A-3DB0-CD4A-A342-C10E4BF89C88}" type="datetimeFigureOut">
              <a:rPr lang="en-US" smtClean="0"/>
              <a:t>2/3/24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BFD08-9A28-7345-EC6C-A36DAE7AF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AC119C-411C-AFB5-7672-E908CEEDA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9C116-52D8-C542-928B-039288982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03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73385C-6754-5433-9183-54D7887B8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180FB-E3FA-A688-1419-416B4CA65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580FB-1903-FF22-66D0-18342C88B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E564A-3DB0-CD4A-A342-C10E4BF89C88}" type="datetimeFigureOut">
              <a:rPr lang="en-US" smtClean="0"/>
              <a:t>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5AA58-8165-78F6-6DBC-3EAD094CD9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EE94E-9964-539E-02C3-413E69545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9C116-52D8-C542-928B-039288982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27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EECDBA-2923-B58F-80CD-8DB61A989C62}"/>
              </a:ext>
            </a:extLst>
          </p:cNvPr>
          <p:cNvSpPr/>
          <p:nvPr/>
        </p:nvSpPr>
        <p:spPr>
          <a:xfrm>
            <a:off x="3555421" y="380111"/>
            <a:ext cx="4479106" cy="6097777"/>
          </a:xfrm>
          <a:prstGeom prst="rect">
            <a:avLst/>
          </a:prstGeom>
          <a:ln w="1016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Haettenschweiler" panose="020B070604090206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27063A-A1AA-9B6E-7757-BF6796126A66}"/>
              </a:ext>
            </a:extLst>
          </p:cNvPr>
          <p:cNvSpPr txBox="1"/>
          <p:nvPr/>
        </p:nvSpPr>
        <p:spPr>
          <a:xfrm>
            <a:off x="3484252" y="1762018"/>
            <a:ext cx="4479106" cy="891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rial Rounded MT Bold" panose="020F0704030504030204" pitchFamily="34" charset="77"/>
                <a:cs typeface="Abadi" panose="020F0502020204030204" pitchFamily="34" charset="0"/>
              </a:rPr>
              <a:t>SPEED LIMIT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9927D8D-74C8-BA5B-52C5-86689A8A602F}"/>
              </a:ext>
            </a:extLst>
          </p:cNvPr>
          <p:cNvSpPr/>
          <p:nvPr/>
        </p:nvSpPr>
        <p:spPr>
          <a:xfrm>
            <a:off x="4108854" y="2872646"/>
            <a:ext cx="3372241" cy="337224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20D4ED-585D-46B4-831F-6FFE39287510}"/>
              </a:ext>
            </a:extLst>
          </p:cNvPr>
          <p:cNvSpPr/>
          <p:nvPr/>
        </p:nvSpPr>
        <p:spPr>
          <a:xfrm>
            <a:off x="4253324" y="739364"/>
            <a:ext cx="771800" cy="7718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3238CD-6907-D5B8-397C-F0824FD963EA}"/>
              </a:ext>
            </a:extLst>
          </p:cNvPr>
          <p:cNvSpPr txBox="1"/>
          <p:nvPr/>
        </p:nvSpPr>
        <p:spPr>
          <a:xfrm>
            <a:off x="3484252" y="663068"/>
            <a:ext cx="948292" cy="891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rial Rounded MT Bold" panose="020F0704030504030204" pitchFamily="34" charset="77"/>
                <a:cs typeface="Abadi" panose="020F0502020204030204" pitchFamily="34" charset="0"/>
              </a:rPr>
              <a:t>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831B466-9061-A3C9-D65F-402B867EC3F2}"/>
              </a:ext>
            </a:extLst>
          </p:cNvPr>
          <p:cNvSpPr/>
          <p:nvPr/>
        </p:nvSpPr>
        <p:spPr>
          <a:xfrm>
            <a:off x="7021039" y="722911"/>
            <a:ext cx="771800" cy="7718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26A147-CAA2-8E28-3E61-FD33528937F8}"/>
              </a:ext>
            </a:extLst>
          </p:cNvPr>
          <p:cNvSpPr txBox="1"/>
          <p:nvPr/>
        </p:nvSpPr>
        <p:spPr>
          <a:xfrm>
            <a:off x="5562428" y="619677"/>
            <a:ext cx="1543780" cy="891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rial Rounded MT Bold" panose="020F0704030504030204" pitchFamily="34" charset="77"/>
                <a:cs typeface="Abadi" panose="020F0502020204030204" pitchFamily="34" charset="0"/>
              </a:rPr>
              <a:t>100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6E4AD9-08D0-6E97-B509-BA623BA16C49}"/>
              </a:ext>
            </a:extLst>
          </p:cNvPr>
          <p:cNvCxnSpPr/>
          <p:nvPr/>
        </p:nvCxnSpPr>
        <p:spPr>
          <a:xfrm>
            <a:off x="3484252" y="1746322"/>
            <a:ext cx="4479106" cy="0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963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EECDBA-2923-B58F-80CD-8DB61A989C62}"/>
              </a:ext>
            </a:extLst>
          </p:cNvPr>
          <p:cNvSpPr/>
          <p:nvPr/>
        </p:nvSpPr>
        <p:spPr>
          <a:xfrm>
            <a:off x="3555421" y="380111"/>
            <a:ext cx="4479106" cy="6097777"/>
          </a:xfrm>
          <a:prstGeom prst="rect">
            <a:avLst/>
          </a:prstGeom>
          <a:ln w="1016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Haettenschweiler" panose="020B070604090206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27063A-A1AA-9B6E-7757-BF6796126A66}"/>
              </a:ext>
            </a:extLst>
          </p:cNvPr>
          <p:cNvSpPr txBox="1"/>
          <p:nvPr/>
        </p:nvSpPr>
        <p:spPr>
          <a:xfrm>
            <a:off x="3484252" y="1762018"/>
            <a:ext cx="4479106" cy="891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rial Rounded MT Bold" panose="020F0704030504030204" pitchFamily="34" charset="77"/>
                <a:cs typeface="Abadi" panose="020F0502020204030204" pitchFamily="34" charset="0"/>
              </a:rPr>
              <a:t>SPEED LIMIT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9927D8D-74C8-BA5B-52C5-86689A8A602F}"/>
              </a:ext>
            </a:extLst>
          </p:cNvPr>
          <p:cNvSpPr/>
          <p:nvPr/>
        </p:nvSpPr>
        <p:spPr>
          <a:xfrm>
            <a:off x="4108854" y="2872646"/>
            <a:ext cx="3372241" cy="337224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20D4ED-585D-46B4-831F-6FFE39287510}"/>
              </a:ext>
            </a:extLst>
          </p:cNvPr>
          <p:cNvSpPr/>
          <p:nvPr/>
        </p:nvSpPr>
        <p:spPr>
          <a:xfrm>
            <a:off x="4253324" y="739364"/>
            <a:ext cx="771800" cy="7718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3238CD-6907-D5B8-397C-F0824FD963EA}"/>
              </a:ext>
            </a:extLst>
          </p:cNvPr>
          <p:cNvSpPr txBox="1"/>
          <p:nvPr/>
        </p:nvSpPr>
        <p:spPr>
          <a:xfrm>
            <a:off x="3484252" y="663068"/>
            <a:ext cx="948292" cy="891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rial Rounded MT Bold" panose="020F0704030504030204" pitchFamily="34" charset="77"/>
                <a:cs typeface="Abadi" panose="020F0502020204030204" pitchFamily="34" charset="0"/>
              </a:rPr>
              <a:t>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831B466-9061-A3C9-D65F-402B867EC3F2}"/>
              </a:ext>
            </a:extLst>
          </p:cNvPr>
          <p:cNvSpPr/>
          <p:nvPr/>
        </p:nvSpPr>
        <p:spPr>
          <a:xfrm>
            <a:off x="7021039" y="722911"/>
            <a:ext cx="771800" cy="7718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26A147-CAA2-8E28-3E61-FD33528937F8}"/>
              </a:ext>
            </a:extLst>
          </p:cNvPr>
          <p:cNvSpPr txBox="1"/>
          <p:nvPr/>
        </p:nvSpPr>
        <p:spPr>
          <a:xfrm>
            <a:off x="5562428" y="619677"/>
            <a:ext cx="1543780" cy="891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rial Rounded MT Bold" panose="020F0704030504030204" pitchFamily="34" charset="77"/>
                <a:cs typeface="Abadi" panose="020F0502020204030204" pitchFamily="34" charset="0"/>
              </a:rPr>
              <a:t>100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6E4AD9-08D0-6E97-B509-BA623BA16C49}"/>
              </a:ext>
            </a:extLst>
          </p:cNvPr>
          <p:cNvCxnSpPr/>
          <p:nvPr/>
        </p:nvCxnSpPr>
        <p:spPr>
          <a:xfrm>
            <a:off x="3484252" y="1746322"/>
            <a:ext cx="4479106" cy="0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836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EECDBA-2923-B58F-80CD-8DB61A989C62}"/>
              </a:ext>
            </a:extLst>
          </p:cNvPr>
          <p:cNvSpPr/>
          <p:nvPr/>
        </p:nvSpPr>
        <p:spPr>
          <a:xfrm>
            <a:off x="3555421" y="380111"/>
            <a:ext cx="4479106" cy="6097777"/>
          </a:xfrm>
          <a:prstGeom prst="rect">
            <a:avLst/>
          </a:prstGeom>
          <a:ln w="1016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Haettenschweiler" panose="020B070604090206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27063A-A1AA-9B6E-7757-BF6796126A66}"/>
              </a:ext>
            </a:extLst>
          </p:cNvPr>
          <p:cNvSpPr txBox="1"/>
          <p:nvPr/>
        </p:nvSpPr>
        <p:spPr>
          <a:xfrm>
            <a:off x="3484252" y="1762018"/>
            <a:ext cx="4479106" cy="891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rial Rounded MT Bold" panose="020F0704030504030204" pitchFamily="34" charset="77"/>
                <a:cs typeface="Abadi" panose="020F0502020204030204" pitchFamily="34" charset="0"/>
              </a:rPr>
              <a:t>SPEED LIMIT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9927D8D-74C8-BA5B-52C5-86689A8A602F}"/>
              </a:ext>
            </a:extLst>
          </p:cNvPr>
          <p:cNvSpPr/>
          <p:nvPr/>
        </p:nvSpPr>
        <p:spPr>
          <a:xfrm>
            <a:off x="4108854" y="2872646"/>
            <a:ext cx="3372241" cy="337224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20D4ED-585D-46B4-831F-6FFE39287510}"/>
              </a:ext>
            </a:extLst>
          </p:cNvPr>
          <p:cNvSpPr/>
          <p:nvPr/>
        </p:nvSpPr>
        <p:spPr>
          <a:xfrm>
            <a:off x="4253324" y="739364"/>
            <a:ext cx="771800" cy="7718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3238CD-6907-D5B8-397C-F0824FD963EA}"/>
              </a:ext>
            </a:extLst>
          </p:cNvPr>
          <p:cNvSpPr txBox="1"/>
          <p:nvPr/>
        </p:nvSpPr>
        <p:spPr>
          <a:xfrm>
            <a:off x="3484252" y="663068"/>
            <a:ext cx="948292" cy="891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rial Rounded MT Bold" panose="020F0704030504030204" pitchFamily="34" charset="77"/>
                <a:cs typeface="Abadi" panose="020F0502020204030204" pitchFamily="34" charset="0"/>
              </a:rPr>
              <a:t>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831B466-9061-A3C9-D65F-402B867EC3F2}"/>
              </a:ext>
            </a:extLst>
          </p:cNvPr>
          <p:cNvSpPr/>
          <p:nvPr/>
        </p:nvSpPr>
        <p:spPr>
          <a:xfrm>
            <a:off x="7021039" y="722911"/>
            <a:ext cx="771800" cy="7718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26A147-CAA2-8E28-3E61-FD33528937F8}"/>
              </a:ext>
            </a:extLst>
          </p:cNvPr>
          <p:cNvSpPr txBox="1"/>
          <p:nvPr/>
        </p:nvSpPr>
        <p:spPr>
          <a:xfrm>
            <a:off x="5562428" y="619677"/>
            <a:ext cx="1543780" cy="891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rial Rounded MT Bold" panose="020F0704030504030204" pitchFamily="34" charset="77"/>
                <a:cs typeface="Abadi" panose="020F0502020204030204" pitchFamily="34" charset="0"/>
              </a:rPr>
              <a:t>100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6E4AD9-08D0-6E97-B509-BA623BA16C49}"/>
              </a:ext>
            </a:extLst>
          </p:cNvPr>
          <p:cNvCxnSpPr/>
          <p:nvPr/>
        </p:nvCxnSpPr>
        <p:spPr>
          <a:xfrm>
            <a:off x="3484252" y="1746322"/>
            <a:ext cx="4479106" cy="0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849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EECDBA-2923-B58F-80CD-8DB61A989C62}"/>
              </a:ext>
            </a:extLst>
          </p:cNvPr>
          <p:cNvSpPr/>
          <p:nvPr/>
        </p:nvSpPr>
        <p:spPr>
          <a:xfrm>
            <a:off x="3555421" y="380111"/>
            <a:ext cx="4479106" cy="6097777"/>
          </a:xfrm>
          <a:prstGeom prst="rect">
            <a:avLst/>
          </a:prstGeom>
          <a:ln w="1016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Haettenschweiler" panose="020B070604090206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27063A-A1AA-9B6E-7757-BF6796126A66}"/>
              </a:ext>
            </a:extLst>
          </p:cNvPr>
          <p:cNvSpPr txBox="1"/>
          <p:nvPr/>
        </p:nvSpPr>
        <p:spPr>
          <a:xfrm>
            <a:off x="3484252" y="1762018"/>
            <a:ext cx="4479106" cy="891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rial Rounded MT Bold" panose="020F0704030504030204" pitchFamily="34" charset="77"/>
                <a:cs typeface="Abadi" panose="020F0502020204030204" pitchFamily="34" charset="0"/>
              </a:rPr>
              <a:t>SPEED LIMIT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9927D8D-74C8-BA5B-52C5-86689A8A602F}"/>
              </a:ext>
            </a:extLst>
          </p:cNvPr>
          <p:cNvSpPr/>
          <p:nvPr/>
        </p:nvSpPr>
        <p:spPr>
          <a:xfrm>
            <a:off x="4108854" y="2872646"/>
            <a:ext cx="3372241" cy="337224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20D4ED-585D-46B4-831F-6FFE39287510}"/>
              </a:ext>
            </a:extLst>
          </p:cNvPr>
          <p:cNvSpPr/>
          <p:nvPr/>
        </p:nvSpPr>
        <p:spPr>
          <a:xfrm>
            <a:off x="4253324" y="739364"/>
            <a:ext cx="771800" cy="7718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3238CD-6907-D5B8-397C-F0824FD963EA}"/>
              </a:ext>
            </a:extLst>
          </p:cNvPr>
          <p:cNvSpPr txBox="1"/>
          <p:nvPr/>
        </p:nvSpPr>
        <p:spPr>
          <a:xfrm>
            <a:off x="3484252" y="663068"/>
            <a:ext cx="948292" cy="891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rial Rounded MT Bold" panose="020F0704030504030204" pitchFamily="34" charset="77"/>
                <a:cs typeface="Abadi" panose="020F0502020204030204" pitchFamily="34" charset="0"/>
              </a:rPr>
              <a:t>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831B466-9061-A3C9-D65F-402B867EC3F2}"/>
              </a:ext>
            </a:extLst>
          </p:cNvPr>
          <p:cNvSpPr/>
          <p:nvPr/>
        </p:nvSpPr>
        <p:spPr>
          <a:xfrm>
            <a:off x="7021039" y="722911"/>
            <a:ext cx="771800" cy="7718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26A147-CAA2-8E28-3E61-FD33528937F8}"/>
              </a:ext>
            </a:extLst>
          </p:cNvPr>
          <p:cNvSpPr txBox="1"/>
          <p:nvPr/>
        </p:nvSpPr>
        <p:spPr>
          <a:xfrm>
            <a:off x="5562428" y="619677"/>
            <a:ext cx="1543780" cy="891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rial Rounded MT Bold" panose="020F0704030504030204" pitchFamily="34" charset="77"/>
                <a:cs typeface="Abadi" panose="020F0502020204030204" pitchFamily="34" charset="0"/>
              </a:rPr>
              <a:t>100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6E4AD9-08D0-6E97-B509-BA623BA16C49}"/>
              </a:ext>
            </a:extLst>
          </p:cNvPr>
          <p:cNvCxnSpPr/>
          <p:nvPr/>
        </p:nvCxnSpPr>
        <p:spPr>
          <a:xfrm>
            <a:off x="3484252" y="1746322"/>
            <a:ext cx="4479106" cy="0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645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EECDBA-2923-B58F-80CD-8DB61A989C62}"/>
              </a:ext>
            </a:extLst>
          </p:cNvPr>
          <p:cNvSpPr/>
          <p:nvPr/>
        </p:nvSpPr>
        <p:spPr>
          <a:xfrm>
            <a:off x="3555421" y="380111"/>
            <a:ext cx="4479106" cy="6097777"/>
          </a:xfrm>
          <a:prstGeom prst="rect">
            <a:avLst/>
          </a:prstGeom>
          <a:ln w="1016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Haettenschweiler" panose="020B070604090206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27063A-A1AA-9B6E-7757-BF6796126A66}"/>
              </a:ext>
            </a:extLst>
          </p:cNvPr>
          <p:cNvSpPr txBox="1"/>
          <p:nvPr/>
        </p:nvSpPr>
        <p:spPr>
          <a:xfrm>
            <a:off x="3484252" y="1762018"/>
            <a:ext cx="4479106" cy="891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rial Rounded MT Bold" panose="020F0704030504030204" pitchFamily="34" charset="77"/>
                <a:cs typeface="Abadi" panose="020F0502020204030204" pitchFamily="34" charset="0"/>
              </a:rPr>
              <a:t>SPEED LIMIT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9927D8D-74C8-BA5B-52C5-86689A8A602F}"/>
              </a:ext>
            </a:extLst>
          </p:cNvPr>
          <p:cNvSpPr/>
          <p:nvPr/>
        </p:nvSpPr>
        <p:spPr>
          <a:xfrm>
            <a:off x="4108854" y="2872646"/>
            <a:ext cx="3372241" cy="337224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20D4ED-585D-46B4-831F-6FFE39287510}"/>
              </a:ext>
            </a:extLst>
          </p:cNvPr>
          <p:cNvSpPr/>
          <p:nvPr/>
        </p:nvSpPr>
        <p:spPr>
          <a:xfrm>
            <a:off x="4253324" y="739364"/>
            <a:ext cx="771800" cy="7718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3238CD-6907-D5B8-397C-F0824FD963EA}"/>
              </a:ext>
            </a:extLst>
          </p:cNvPr>
          <p:cNvSpPr txBox="1"/>
          <p:nvPr/>
        </p:nvSpPr>
        <p:spPr>
          <a:xfrm>
            <a:off x="3484252" y="663068"/>
            <a:ext cx="948292" cy="891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rial Rounded MT Bold" panose="020F0704030504030204" pitchFamily="34" charset="77"/>
                <a:cs typeface="Abadi" panose="020F0502020204030204" pitchFamily="34" charset="0"/>
              </a:rPr>
              <a:t>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831B466-9061-A3C9-D65F-402B867EC3F2}"/>
              </a:ext>
            </a:extLst>
          </p:cNvPr>
          <p:cNvSpPr/>
          <p:nvPr/>
        </p:nvSpPr>
        <p:spPr>
          <a:xfrm>
            <a:off x="7021039" y="722911"/>
            <a:ext cx="771800" cy="7718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26A147-CAA2-8E28-3E61-FD33528937F8}"/>
              </a:ext>
            </a:extLst>
          </p:cNvPr>
          <p:cNvSpPr txBox="1"/>
          <p:nvPr/>
        </p:nvSpPr>
        <p:spPr>
          <a:xfrm>
            <a:off x="5562428" y="619677"/>
            <a:ext cx="1543780" cy="891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rial Rounded MT Bold" panose="020F0704030504030204" pitchFamily="34" charset="77"/>
                <a:cs typeface="Abadi" panose="020F0502020204030204" pitchFamily="34" charset="0"/>
              </a:rPr>
              <a:t>100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6E4AD9-08D0-6E97-B509-BA623BA16C49}"/>
              </a:ext>
            </a:extLst>
          </p:cNvPr>
          <p:cNvCxnSpPr/>
          <p:nvPr/>
        </p:nvCxnSpPr>
        <p:spPr>
          <a:xfrm>
            <a:off x="3484252" y="1746322"/>
            <a:ext cx="4479106" cy="0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737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EECDBA-2923-B58F-80CD-8DB61A989C62}"/>
              </a:ext>
            </a:extLst>
          </p:cNvPr>
          <p:cNvSpPr/>
          <p:nvPr/>
        </p:nvSpPr>
        <p:spPr>
          <a:xfrm>
            <a:off x="3555421" y="380111"/>
            <a:ext cx="4479106" cy="6097777"/>
          </a:xfrm>
          <a:prstGeom prst="rect">
            <a:avLst/>
          </a:prstGeom>
          <a:ln w="1016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Haettenschweiler" panose="020B070604090206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27063A-A1AA-9B6E-7757-BF6796126A66}"/>
              </a:ext>
            </a:extLst>
          </p:cNvPr>
          <p:cNvSpPr txBox="1"/>
          <p:nvPr/>
        </p:nvSpPr>
        <p:spPr>
          <a:xfrm>
            <a:off x="3484252" y="1762018"/>
            <a:ext cx="4479106" cy="891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rial Rounded MT Bold" panose="020F0704030504030204" pitchFamily="34" charset="77"/>
                <a:cs typeface="Abadi" panose="020F0502020204030204" pitchFamily="34" charset="0"/>
              </a:rPr>
              <a:t>SPEED LIMIT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9927D8D-74C8-BA5B-52C5-86689A8A602F}"/>
              </a:ext>
            </a:extLst>
          </p:cNvPr>
          <p:cNvSpPr/>
          <p:nvPr/>
        </p:nvSpPr>
        <p:spPr>
          <a:xfrm>
            <a:off x="4108854" y="2872646"/>
            <a:ext cx="3372241" cy="337224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20D4ED-585D-46B4-831F-6FFE39287510}"/>
              </a:ext>
            </a:extLst>
          </p:cNvPr>
          <p:cNvSpPr/>
          <p:nvPr/>
        </p:nvSpPr>
        <p:spPr>
          <a:xfrm>
            <a:off x="4253324" y="739364"/>
            <a:ext cx="771800" cy="7718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3238CD-6907-D5B8-397C-F0824FD963EA}"/>
              </a:ext>
            </a:extLst>
          </p:cNvPr>
          <p:cNvSpPr txBox="1"/>
          <p:nvPr/>
        </p:nvSpPr>
        <p:spPr>
          <a:xfrm>
            <a:off x="3484252" y="663068"/>
            <a:ext cx="948292" cy="891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rial Rounded MT Bold" panose="020F0704030504030204" pitchFamily="34" charset="77"/>
                <a:cs typeface="Abadi" panose="020F0502020204030204" pitchFamily="34" charset="0"/>
              </a:rPr>
              <a:t>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831B466-9061-A3C9-D65F-402B867EC3F2}"/>
              </a:ext>
            </a:extLst>
          </p:cNvPr>
          <p:cNvSpPr/>
          <p:nvPr/>
        </p:nvSpPr>
        <p:spPr>
          <a:xfrm>
            <a:off x="7021039" y="722911"/>
            <a:ext cx="771800" cy="7718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26A147-CAA2-8E28-3E61-FD33528937F8}"/>
              </a:ext>
            </a:extLst>
          </p:cNvPr>
          <p:cNvSpPr txBox="1"/>
          <p:nvPr/>
        </p:nvSpPr>
        <p:spPr>
          <a:xfrm>
            <a:off x="5562428" y="619677"/>
            <a:ext cx="1543780" cy="891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rial Rounded MT Bold" panose="020F0704030504030204" pitchFamily="34" charset="77"/>
                <a:cs typeface="Abadi" panose="020F0502020204030204" pitchFamily="34" charset="0"/>
              </a:rPr>
              <a:t>100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6E4AD9-08D0-6E97-B509-BA623BA16C49}"/>
              </a:ext>
            </a:extLst>
          </p:cNvPr>
          <p:cNvCxnSpPr/>
          <p:nvPr/>
        </p:nvCxnSpPr>
        <p:spPr>
          <a:xfrm>
            <a:off x="3484252" y="1746322"/>
            <a:ext cx="4479106" cy="0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919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EECDBA-2923-B58F-80CD-8DB61A989C62}"/>
              </a:ext>
            </a:extLst>
          </p:cNvPr>
          <p:cNvSpPr/>
          <p:nvPr/>
        </p:nvSpPr>
        <p:spPr>
          <a:xfrm>
            <a:off x="3555421" y="380111"/>
            <a:ext cx="4479106" cy="6097777"/>
          </a:xfrm>
          <a:prstGeom prst="rect">
            <a:avLst/>
          </a:prstGeom>
          <a:ln w="1016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Haettenschweiler" panose="020B070604090206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27063A-A1AA-9B6E-7757-BF6796126A66}"/>
              </a:ext>
            </a:extLst>
          </p:cNvPr>
          <p:cNvSpPr txBox="1"/>
          <p:nvPr/>
        </p:nvSpPr>
        <p:spPr>
          <a:xfrm>
            <a:off x="3484252" y="1762018"/>
            <a:ext cx="4479106" cy="891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rial Rounded MT Bold" panose="020F0704030504030204" pitchFamily="34" charset="77"/>
                <a:cs typeface="Abadi" panose="020F0502020204030204" pitchFamily="34" charset="0"/>
              </a:rPr>
              <a:t>SPEED LIMIT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9927D8D-74C8-BA5B-52C5-86689A8A602F}"/>
              </a:ext>
            </a:extLst>
          </p:cNvPr>
          <p:cNvSpPr/>
          <p:nvPr/>
        </p:nvSpPr>
        <p:spPr>
          <a:xfrm>
            <a:off x="4108854" y="2872646"/>
            <a:ext cx="3372241" cy="337224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20D4ED-585D-46B4-831F-6FFE39287510}"/>
              </a:ext>
            </a:extLst>
          </p:cNvPr>
          <p:cNvSpPr/>
          <p:nvPr/>
        </p:nvSpPr>
        <p:spPr>
          <a:xfrm>
            <a:off x="4253324" y="739364"/>
            <a:ext cx="771800" cy="7718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3238CD-6907-D5B8-397C-F0824FD963EA}"/>
              </a:ext>
            </a:extLst>
          </p:cNvPr>
          <p:cNvSpPr txBox="1"/>
          <p:nvPr/>
        </p:nvSpPr>
        <p:spPr>
          <a:xfrm>
            <a:off x="3484252" y="663068"/>
            <a:ext cx="948292" cy="891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rial Rounded MT Bold" panose="020F0704030504030204" pitchFamily="34" charset="77"/>
                <a:cs typeface="Abadi" panose="020F0502020204030204" pitchFamily="34" charset="0"/>
              </a:rPr>
              <a:t>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831B466-9061-A3C9-D65F-402B867EC3F2}"/>
              </a:ext>
            </a:extLst>
          </p:cNvPr>
          <p:cNvSpPr/>
          <p:nvPr/>
        </p:nvSpPr>
        <p:spPr>
          <a:xfrm>
            <a:off x="7021039" y="722911"/>
            <a:ext cx="771800" cy="7718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26A147-CAA2-8E28-3E61-FD33528937F8}"/>
              </a:ext>
            </a:extLst>
          </p:cNvPr>
          <p:cNvSpPr txBox="1"/>
          <p:nvPr/>
        </p:nvSpPr>
        <p:spPr>
          <a:xfrm>
            <a:off x="5562428" y="619677"/>
            <a:ext cx="1543780" cy="891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rial Rounded MT Bold" panose="020F0704030504030204" pitchFamily="34" charset="77"/>
                <a:cs typeface="Abadi" panose="020F0502020204030204" pitchFamily="34" charset="0"/>
              </a:rPr>
              <a:t>100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6E4AD9-08D0-6E97-B509-BA623BA16C49}"/>
              </a:ext>
            </a:extLst>
          </p:cNvPr>
          <p:cNvCxnSpPr/>
          <p:nvPr/>
        </p:nvCxnSpPr>
        <p:spPr>
          <a:xfrm>
            <a:off x="3484252" y="1746322"/>
            <a:ext cx="4479106" cy="0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795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35</Words>
  <Application>Microsoft Macintosh PowerPoint</Application>
  <PresentationFormat>Widescreen</PresentationFormat>
  <Paragraphs>28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Rounded MT Bold</vt:lpstr>
      <vt:lpstr>Calibri</vt:lpstr>
      <vt:lpstr>Calibri Light</vt:lpstr>
      <vt:lpstr>Haettenschweiler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 Peck</dc:creator>
  <cp:lastModifiedBy>Evan Peck</cp:lastModifiedBy>
  <cp:revision>1</cp:revision>
  <dcterms:created xsi:type="dcterms:W3CDTF">2023-09-17T21:02:16Z</dcterms:created>
  <dcterms:modified xsi:type="dcterms:W3CDTF">2024-02-03T23:08:59Z</dcterms:modified>
</cp:coreProperties>
</file>