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4" r:id="rId2"/>
    <p:sldId id="278" r:id="rId3"/>
    <p:sldId id="279" r:id="rId4"/>
    <p:sldId id="277" r:id="rId5"/>
    <p:sldId id="292" r:id="rId6"/>
    <p:sldId id="288" r:id="rId7"/>
    <p:sldId id="289" r:id="rId8"/>
    <p:sldId id="290" r:id="rId9"/>
    <p:sldId id="291" r:id="rId10"/>
    <p:sldId id="285" r:id="rId11"/>
    <p:sldId id="280" r:id="rId12"/>
    <p:sldId id="281" r:id="rId13"/>
    <p:sldId id="286" r:id="rId14"/>
    <p:sldId id="282" r:id="rId15"/>
    <p:sldId id="283" r:id="rId16"/>
    <p:sldId id="284" r:id="rId17"/>
    <p:sldId id="287" r:id="rId18"/>
    <p:sldId id="276" r:id="rId1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5" autoAdjust="0"/>
  </p:normalViewPr>
  <p:slideViewPr>
    <p:cSldViewPr>
      <p:cViewPr>
        <p:scale>
          <a:sx n="75" d="100"/>
          <a:sy n="75" d="100"/>
        </p:scale>
        <p:origin x="2190" y="79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F0D9C-10B1-4280-8465-9A49A755E700}" type="datetimeFigureOut">
              <a:rPr lang="nl-NL" smtClean="0"/>
              <a:t>4-7-2019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010D1-DEE1-4626-B11C-74B3EFF863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27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10D1-DEE1-4626-B11C-74B3EFF863D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546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10D1-DEE1-4626-B11C-74B3EFF863D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43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10D1-DEE1-4626-B11C-74B3EFF863D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01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010D1-DEE1-4626-B11C-74B3EFF863D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40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8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41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41" y="1543051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0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8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762625" cy="435887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9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1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41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41" y="1878806"/>
            <a:ext cx="3868737" cy="276344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9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jl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6149087" y="3673016"/>
            <a:ext cx="2540891" cy="905736"/>
          </a:xfrm>
          <a:custGeom>
            <a:avLst/>
            <a:gdLst>
              <a:gd name="connsiteX0" fmla="*/ 0 w 2535478"/>
              <a:gd name="connsiteY0" fmla="*/ 92880 h 834351"/>
              <a:gd name="connsiteX1" fmla="*/ 92880 w 2535478"/>
              <a:gd name="connsiteY1" fmla="*/ 0 h 834351"/>
              <a:gd name="connsiteX2" fmla="*/ 2442598 w 2535478"/>
              <a:gd name="connsiteY2" fmla="*/ 0 h 834351"/>
              <a:gd name="connsiteX3" fmla="*/ 2535478 w 2535478"/>
              <a:gd name="connsiteY3" fmla="*/ 92880 h 834351"/>
              <a:gd name="connsiteX4" fmla="*/ 2535478 w 2535478"/>
              <a:gd name="connsiteY4" fmla="*/ 741471 h 834351"/>
              <a:gd name="connsiteX5" fmla="*/ 2442598 w 2535478"/>
              <a:gd name="connsiteY5" fmla="*/ 834351 h 834351"/>
              <a:gd name="connsiteX6" fmla="*/ 92880 w 2535478"/>
              <a:gd name="connsiteY6" fmla="*/ 834351 h 834351"/>
              <a:gd name="connsiteX7" fmla="*/ 0 w 2535478"/>
              <a:gd name="connsiteY7" fmla="*/ 741471 h 834351"/>
              <a:gd name="connsiteX8" fmla="*/ 0 w 2535478"/>
              <a:gd name="connsiteY8" fmla="*/ 92880 h 834351"/>
              <a:gd name="connsiteX0" fmla="*/ 27063 w 2562541"/>
              <a:gd name="connsiteY0" fmla="*/ 92880 h 834351"/>
              <a:gd name="connsiteX1" fmla="*/ 21422 w 2562541"/>
              <a:gd name="connsiteY1" fmla="*/ 6158 h 834351"/>
              <a:gd name="connsiteX2" fmla="*/ 2469661 w 2562541"/>
              <a:gd name="connsiteY2" fmla="*/ 0 h 834351"/>
              <a:gd name="connsiteX3" fmla="*/ 2562541 w 2562541"/>
              <a:gd name="connsiteY3" fmla="*/ 92880 h 834351"/>
              <a:gd name="connsiteX4" fmla="*/ 2562541 w 2562541"/>
              <a:gd name="connsiteY4" fmla="*/ 741471 h 834351"/>
              <a:gd name="connsiteX5" fmla="*/ 2469661 w 2562541"/>
              <a:gd name="connsiteY5" fmla="*/ 834351 h 834351"/>
              <a:gd name="connsiteX6" fmla="*/ 119943 w 2562541"/>
              <a:gd name="connsiteY6" fmla="*/ 834351 h 834351"/>
              <a:gd name="connsiteX7" fmla="*/ 27063 w 2562541"/>
              <a:gd name="connsiteY7" fmla="*/ 741471 h 834351"/>
              <a:gd name="connsiteX8" fmla="*/ 27063 w 2562541"/>
              <a:gd name="connsiteY8" fmla="*/ 92880 h 834351"/>
              <a:gd name="connsiteX0" fmla="*/ 5641 w 2541119"/>
              <a:gd name="connsiteY0" fmla="*/ 741471 h 834351"/>
              <a:gd name="connsiteX1" fmla="*/ 0 w 2541119"/>
              <a:gd name="connsiteY1" fmla="*/ 6158 h 834351"/>
              <a:gd name="connsiteX2" fmla="*/ 2448239 w 2541119"/>
              <a:gd name="connsiteY2" fmla="*/ 0 h 834351"/>
              <a:gd name="connsiteX3" fmla="*/ 2541119 w 2541119"/>
              <a:gd name="connsiteY3" fmla="*/ 92880 h 834351"/>
              <a:gd name="connsiteX4" fmla="*/ 2541119 w 2541119"/>
              <a:gd name="connsiteY4" fmla="*/ 741471 h 834351"/>
              <a:gd name="connsiteX5" fmla="*/ 2448239 w 2541119"/>
              <a:gd name="connsiteY5" fmla="*/ 834351 h 834351"/>
              <a:gd name="connsiteX6" fmla="*/ 98521 w 2541119"/>
              <a:gd name="connsiteY6" fmla="*/ 834351 h 834351"/>
              <a:gd name="connsiteX7" fmla="*/ 5641 w 2541119"/>
              <a:gd name="connsiteY7" fmla="*/ 741471 h 834351"/>
              <a:gd name="connsiteX0" fmla="*/ 5641 w 2541119"/>
              <a:gd name="connsiteY0" fmla="*/ 741471 h 834351"/>
              <a:gd name="connsiteX1" fmla="*/ 0 w 2541119"/>
              <a:gd name="connsiteY1" fmla="*/ 3079 h 834351"/>
              <a:gd name="connsiteX2" fmla="*/ 2448239 w 2541119"/>
              <a:gd name="connsiteY2" fmla="*/ 0 h 834351"/>
              <a:gd name="connsiteX3" fmla="*/ 2541119 w 2541119"/>
              <a:gd name="connsiteY3" fmla="*/ 92880 h 834351"/>
              <a:gd name="connsiteX4" fmla="*/ 2541119 w 2541119"/>
              <a:gd name="connsiteY4" fmla="*/ 741471 h 834351"/>
              <a:gd name="connsiteX5" fmla="*/ 2448239 w 2541119"/>
              <a:gd name="connsiteY5" fmla="*/ 834351 h 834351"/>
              <a:gd name="connsiteX6" fmla="*/ 98521 w 2541119"/>
              <a:gd name="connsiteY6" fmla="*/ 834351 h 834351"/>
              <a:gd name="connsiteX7" fmla="*/ 5641 w 2541119"/>
              <a:gd name="connsiteY7" fmla="*/ 741471 h 8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1119" h="834351">
                <a:moveTo>
                  <a:pt x="5641" y="741471"/>
                </a:moveTo>
                <a:cubicBezTo>
                  <a:pt x="3761" y="496367"/>
                  <a:pt x="1880" y="248183"/>
                  <a:pt x="0" y="3079"/>
                </a:cubicBezTo>
                <a:lnTo>
                  <a:pt x="2448239" y="0"/>
                </a:lnTo>
                <a:cubicBezTo>
                  <a:pt x="2499535" y="0"/>
                  <a:pt x="2541119" y="41584"/>
                  <a:pt x="2541119" y="92880"/>
                </a:cubicBezTo>
                <a:lnTo>
                  <a:pt x="2541119" y="741471"/>
                </a:lnTo>
                <a:cubicBezTo>
                  <a:pt x="2541119" y="792767"/>
                  <a:pt x="2499535" y="834351"/>
                  <a:pt x="2448239" y="834351"/>
                </a:cubicBezTo>
                <a:lnTo>
                  <a:pt x="98521" y="834351"/>
                </a:lnTo>
                <a:cubicBezTo>
                  <a:pt x="47225" y="834351"/>
                  <a:pt x="5641" y="792767"/>
                  <a:pt x="5641" y="74147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65600" tIns="201600" rIns="201600" bIns="201600" anchor="ctr" anchorCtr="0">
            <a:spAutoFit/>
          </a:bodyPr>
          <a:lstStyle>
            <a:lvl1pPr marL="36000" indent="-3600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2" name="Tijdelijke aanduiding voor tekst 9"/>
          <p:cNvSpPr>
            <a:spLocks noGrp="1"/>
          </p:cNvSpPr>
          <p:nvPr>
            <p:ph type="body" sz="quarter" idx="15"/>
          </p:nvPr>
        </p:nvSpPr>
        <p:spPr>
          <a:xfrm>
            <a:off x="6149087" y="2864294"/>
            <a:ext cx="2540891" cy="905736"/>
          </a:xfrm>
          <a:custGeom>
            <a:avLst/>
            <a:gdLst>
              <a:gd name="connsiteX0" fmla="*/ 0 w 2535478"/>
              <a:gd name="connsiteY0" fmla="*/ 92880 h 834351"/>
              <a:gd name="connsiteX1" fmla="*/ 92880 w 2535478"/>
              <a:gd name="connsiteY1" fmla="*/ 0 h 834351"/>
              <a:gd name="connsiteX2" fmla="*/ 2442598 w 2535478"/>
              <a:gd name="connsiteY2" fmla="*/ 0 h 834351"/>
              <a:gd name="connsiteX3" fmla="*/ 2535478 w 2535478"/>
              <a:gd name="connsiteY3" fmla="*/ 92880 h 834351"/>
              <a:gd name="connsiteX4" fmla="*/ 2535478 w 2535478"/>
              <a:gd name="connsiteY4" fmla="*/ 741471 h 834351"/>
              <a:gd name="connsiteX5" fmla="*/ 2442598 w 2535478"/>
              <a:gd name="connsiteY5" fmla="*/ 834351 h 834351"/>
              <a:gd name="connsiteX6" fmla="*/ 92880 w 2535478"/>
              <a:gd name="connsiteY6" fmla="*/ 834351 h 834351"/>
              <a:gd name="connsiteX7" fmla="*/ 0 w 2535478"/>
              <a:gd name="connsiteY7" fmla="*/ 741471 h 834351"/>
              <a:gd name="connsiteX8" fmla="*/ 0 w 2535478"/>
              <a:gd name="connsiteY8" fmla="*/ 92880 h 834351"/>
              <a:gd name="connsiteX0" fmla="*/ 27063 w 2562541"/>
              <a:gd name="connsiteY0" fmla="*/ 92880 h 834351"/>
              <a:gd name="connsiteX1" fmla="*/ 21422 w 2562541"/>
              <a:gd name="connsiteY1" fmla="*/ 6158 h 834351"/>
              <a:gd name="connsiteX2" fmla="*/ 2469661 w 2562541"/>
              <a:gd name="connsiteY2" fmla="*/ 0 h 834351"/>
              <a:gd name="connsiteX3" fmla="*/ 2562541 w 2562541"/>
              <a:gd name="connsiteY3" fmla="*/ 92880 h 834351"/>
              <a:gd name="connsiteX4" fmla="*/ 2562541 w 2562541"/>
              <a:gd name="connsiteY4" fmla="*/ 741471 h 834351"/>
              <a:gd name="connsiteX5" fmla="*/ 2469661 w 2562541"/>
              <a:gd name="connsiteY5" fmla="*/ 834351 h 834351"/>
              <a:gd name="connsiteX6" fmla="*/ 119943 w 2562541"/>
              <a:gd name="connsiteY6" fmla="*/ 834351 h 834351"/>
              <a:gd name="connsiteX7" fmla="*/ 27063 w 2562541"/>
              <a:gd name="connsiteY7" fmla="*/ 741471 h 834351"/>
              <a:gd name="connsiteX8" fmla="*/ 27063 w 2562541"/>
              <a:gd name="connsiteY8" fmla="*/ 92880 h 834351"/>
              <a:gd name="connsiteX0" fmla="*/ 5641 w 2541119"/>
              <a:gd name="connsiteY0" fmla="*/ 741471 h 834351"/>
              <a:gd name="connsiteX1" fmla="*/ 0 w 2541119"/>
              <a:gd name="connsiteY1" fmla="*/ 6158 h 834351"/>
              <a:gd name="connsiteX2" fmla="*/ 2448239 w 2541119"/>
              <a:gd name="connsiteY2" fmla="*/ 0 h 834351"/>
              <a:gd name="connsiteX3" fmla="*/ 2541119 w 2541119"/>
              <a:gd name="connsiteY3" fmla="*/ 92880 h 834351"/>
              <a:gd name="connsiteX4" fmla="*/ 2541119 w 2541119"/>
              <a:gd name="connsiteY4" fmla="*/ 741471 h 834351"/>
              <a:gd name="connsiteX5" fmla="*/ 2448239 w 2541119"/>
              <a:gd name="connsiteY5" fmla="*/ 834351 h 834351"/>
              <a:gd name="connsiteX6" fmla="*/ 98521 w 2541119"/>
              <a:gd name="connsiteY6" fmla="*/ 834351 h 834351"/>
              <a:gd name="connsiteX7" fmla="*/ 5641 w 2541119"/>
              <a:gd name="connsiteY7" fmla="*/ 741471 h 834351"/>
              <a:gd name="connsiteX0" fmla="*/ 5641 w 2541119"/>
              <a:gd name="connsiteY0" fmla="*/ 741471 h 834351"/>
              <a:gd name="connsiteX1" fmla="*/ 0 w 2541119"/>
              <a:gd name="connsiteY1" fmla="*/ 3079 h 834351"/>
              <a:gd name="connsiteX2" fmla="*/ 2448239 w 2541119"/>
              <a:gd name="connsiteY2" fmla="*/ 0 h 834351"/>
              <a:gd name="connsiteX3" fmla="*/ 2541119 w 2541119"/>
              <a:gd name="connsiteY3" fmla="*/ 92880 h 834351"/>
              <a:gd name="connsiteX4" fmla="*/ 2541119 w 2541119"/>
              <a:gd name="connsiteY4" fmla="*/ 741471 h 834351"/>
              <a:gd name="connsiteX5" fmla="*/ 2448239 w 2541119"/>
              <a:gd name="connsiteY5" fmla="*/ 834351 h 834351"/>
              <a:gd name="connsiteX6" fmla="*/ 98521 w 2541119"/>
              <a:gd name="connsiteY6" fmla="*/ 834351 h 834351"/>
              <a:gd name="connsiteX7" fmla="*/ 5641 w 2541119"/>
              <a:gd name="connsiteY7" fmla="*/ 741471 h 8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1119" h="834351">
                <a:moveTo>
                  <a:pt x="5641" y="741471"/>
                </a:moveTo>
                <a:cubicBezTo>
                  <a:pt x="3761" y="496367"/>
                  <a:pt x="1880" y="248183"/>
                  <a:pt x="0" y="3079"/>
                </a:cubicBezTo>
                <a:lnTo>
                  <a:pt x="2448239" y="0"/>
                </a:lnTo>
                <a:cubicBezTo>
                  <a:pt x="2499535" y="0"/>
                  <a:pt x="2541119" y="41584"/>
                  <a:pt x="2541119" y="92880"/>
                </a:cubicBezTo>
                <a:lnTo>
                  <a:pt x="2541119" y="741471"/>
                </a:lnTo>
                <a:cubicBezTo>
                  <a:pt x="2541119" y="792767"/>
                  <a:pt x="2499535" y="834351"/>
                  <a:pt x="2448239" y="834351"/>
                </a:cubicBezTo>
                <a:lnTo>
                  <a:pt x="98521" y="834351"/>
                </a:lnTo>
                <a:cubicBezTo>
                  <a:pt x="47225" y="834351"/>
                  <a:pt x="5641" y="792767"/>
                  <a:pt x="5641" y="74147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65600" tIns="201600" rIns="201600" bIns="201600" anchor="ctr" anchorCtr="0">
            <a:spAutoFit/>
          </a:bodyPr>
          <a:lstStyle>
            <a:lvl1pPr marL="36000" indent="-3600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6"/>
          </p:nvPr>
        </p:nvSpPr>
        <p:spPr>
          <a:xfrm>
            <a:off x="6149087" y="2055574"/>
            <a:ext cx="2540891" cy="905736"/>
          </a:xfrm>
          <a:custGeom>
            <a:avLst/>
            <a:gdLst>
              <a:gd name="connsiteX0" fmla="*/ 0 w 2535478"/>
              <a:gd name="connsiteY0" fmla="*/ 92880 h 834351"/>
              <a:gd name="connsiteX1" fmla="*/ 92880 w 2535478"/>
              <a:gd name="connsiteY1" fmla="*/ 0 h 834351"/>
              <a:gd name="connsiteX2" fmla="*/ 2442598 w 2535478"/>
              <a:gd name="connsiteY2" fmla="*/ 0 h 834351"/>
              <a:gd name="connsiteX3" fmla="*/ 2535478 w 2535478"/>
              <a:gd name="connsiteY3" fmla="*/ 92880 h 834351"/>
              <a:gd name="connsiteX4" fmla="*/ 2535478 w 2535478"/>
              <a:gd name="connsiteY4" fmla="*/ 741471 h 834351"/>
              <a:gd name="connsiteX5" fmla="*/ 2442598 w 2535478"/>
              <a:gd name="connsiteY5" fmla="*/ 834351 h 834351"/>
              <a:gd name="connsiteX6" fmla="*/ 92880 w 2535478"/>
              <a:gd name="connsiteY6" fmla="*/ 834351 h 834351"/>
              <a:gd name="connsiteX7" fmla="*/ 0 w 2535478"/>
              <a:gd name="connsiteY7" fmla="*/ 741471 h 834351"/>
              <a:gd name="connsiteX8" fmla="*/ 0 w 2535478"/>
              <a:gd name="connsiteY8" fmla="*/ 92880 h 834351"/>
              <a:gd name="connsiteX0" fmla="*/ 27063 w 2562541"/>
              <a:gd name="connsiteY0" fmla="*/ 92880 h 834351"/>
              <a:gd name="connsiteX1" fmla="*/ 21422 w 2562541"/>
              <a:gd name="connsiteY1" fmla="*/ 6158 h 834351"/>
              <a:gd name="connsiteX2" fmla="*/ 2469661 w 2562541"/>
              <a:gd name="connsiteY2" fmla="*/ 0 h 834351"/>
              <a:gd name="connsiteX3" fmla="*/ 2562541 w 2562541"/>
              <a:gd name="connsiteY3" fmla="*/ 92880 h 834351"/>
              <a:gd name="connsiteX4" fmla="*/ 2562541 w 2562541"/>
              <a:gd name="connsiteY4" fmla="*/ 741471 h 834351"/>
              <a:gd name="connsiteX5" fmla="*/ 2469661 w 2562541"/>
              <a:gd name="connsiteY5" fmla="*/ 834351 h 834351"/>
              <a:gd name="connsiteX6" fmla="*/ 119943 w 2562541"/>
              <a:gd name="connsiteY6" fmla="*/ 834351 h 834351"/>
              <a:gd name="connsiteX7" fmla="*/ 27063 w 2562541"/>
              <a:gd name="connsiteY7" fmla="*/ 741471 h 834351"/>
              <a:gd name="connsiteX8" fmla="*/ 27063 w 2562541"/>
              <a:gd name="connsiteY8" fmla="*/ 92880 h 834351"/>
              <a:gd name="connsiteX0" fmla="*/ 5641 w 2541119"/>
              <a:gd name="connsiteY0" fmla="*/ 741471 h 834351"/>
              <a:gd name="connsiteX1" fmla="*/ 0 w 2541119"/>
              <a:gd name="connsiteY1" fmla="*/ 6158 h 834351"/>
              <a:gd name="connsiteX2" fmla="*/ 2448239 w 2541119"/>
              <a:gd name="connsiteY2" fmla="*/ 0 h 834351"/>
              <a:gd name="connsiteX3" fmla="*/ 2541119 w 2541119"/>
              <a:gd name="connsiteY3" fmla="*/ 92880 h 834351"/>
              <a:gd name="connsiteX4" fmla="*/ 2541119 w 2541119"/>
              <a:gd name="connsiteY4" fmla="*/ 741471 h 834351"/>
              <a:gd name="connsiteX5" fmla="*/ 2448239 w 2541119"/>
              <a:gd name="connsiteY5" fmla="*/ 834351 h 834351"/>
              <a:gd name="connsiteX6" fmla="*/ 98521 w 2541119"/>
              <a:gd name="connsiteY6" fmla="*/ 834351 h 834351"/>
              <a:gd name="connsiteX7" fmla="*/ 5641 w 2541119"/>
              <a:gd name="connsiteY7" fmla="*/ 741471 h 834351"/>
              <a:gd name="connsiteX0" fmla="*/ 5641 w 2541119"/>
              <a:gd name="connsiteY0" fmla="*/ 741471 h 834351"/>
              <a:gd name="connsiteX1" fmla="*/ 0 w 2541119"/>
              <a:gd name="connsiteY1" fmla="*/ 3079 h 834351"/>
              <a:gd name="connsiteX2" fmla="*/ 2448239 w 2541119"/>
              <a:gd name="connsiteY2" fmla="*/ 0 h 834351"/>
              <a:gd name="connsiteX3" fmla="*/ 2541119 w 2541119"/>
              <a:gd name="connsiteY3" fmla="*/ 92880 h 834351"/>
              <a:gd name="connsiteX4" fmla="*/ 2541119 w 2541119"/>
              <a:gd name="connsiteY4" fmla="*/ 741471 h 834351"/>
              <a:gd name="connsiteX5" fmla="*/ 2448239 w 2541119"/>
              <a:gd name="connsiteY5" fmla="*/ 834351 h 834351"/>
              <a:gd name="connsiteX6" fmla="*/ 98521 w 2541119"/>
              <a:gd name="connsiteY6" fmla="*/ 834351 h 834351"/>
              <a:gd name="connsiteX7" fmla="*/ 5641 w 2541119"/>
              <a:gd name="connsiteY7" fmla="*/ 741471 h 8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1119" h="834351">
                <a:moveTo>
                  <a:pt x="5641" y="741471"/>
                </a:moveTo>
                <a:cubicBezTo>
                  <a:pt x="3761" y="496367"/>
                  <a:pt x="1880" y="248183"/>
                  <a:pt x="0" y="3079"/>
                </a:cubicBezTo>
                <a:lnTo>
                  <a:pt x="2448239" y="0"/>
                </a:lnTo>
                <a:cubicBezTo>
                  <a:pt x="2499535" y="0"/>
                  <a:pt x="2541119" y="41584"/>
                  <a:pt x="2541119" y="92880"/>
                </a:cubicBezTo>
                <a:lnTo>
                  <a:pt x="2541119" y="741471"/>
                </a:lnTo>
                <a:cubicBezTo>
                  <a:pt x="2541119" y="792767"/>
                  <a:pt x="2499535" y="834351"/>
                  <a:pt x="2448239" y="834351"/>
                </a:cubicBezTo>
                <a:lnTo>
                  <a:pt x="98521" y="834351"/>
                </a:lnTo>
                <a:cubicBezTo>
                  <a:pt x="47225" y="834351"/>
                  <a:pt x="5641" y="792767"/>
                  <a:pt x="5641" y="74147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65600" tIns="201600" rIns="201600" bIns="201600" anchor="ctr" anchorCtr="0">
            <a:spAutoFit/>
          </a:bodyPr>
          <a:lstStyle>
            <a:lvl1pPr marL="36000" indent="-3600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Tijdelijke aanduiding voor tekst 9"/>
          <p:cNvSpPr>
            <a:spLocks noGrp="1"/>
          </p:cNvSpPr>
          <p:nvPr>
            <p:ph type="body" sz="quarter" idx="17"/>
          </p:nvPr>
        </p:nvSpPr>
        <p:spPr>
          <a:xfrm>
            <a:off x="6149087" y="1246853"/>
            <a:ext cx="2540891" cy="905736"/>
          </a:xfrm>
          <a:custGeom>
            <a:avLst/>
            <a:gdLst>
              <a:gd name="connsiteX0" fmla="*/ 0 w 2535478"/>
              <a:gd name="connsiteY0" fmla="*/ 92880 h 834351"/>
              <a:gd name="connsiteX1" fmla="*/ 92880 w 2535478"/>
              <a:gd name="connsiteY1" fmla="*/ 0 h 834351"/>
              <a:gd name="connsiteX2" fmla="*/ 2442598 w 2535478"/>
              <a:gd name="connsiteY2" fmla="*/ 0 h 834351"/>
              <a:gd name="connsiteX3" fmla="*/ 2535478 w 2535478"/>
              <a:gd name="connsiteY3" fmla="*/ 92880 h 834351"/>
              <a:gd name="connsiteX4" fmla="*/ 2535478 w 2535478"/>
              <a:gd name="connsiteY4" fmla="*/ 741471 h 834351"/>
              <a:gd name="connsiteX5" fmla="*/ 2442598 w 2535478"/>
              <a:gd name="connsiteY5" fmla="*/ 834351 h 834351"/>
              <a:gd name="connsiteX6" fmla="*/ 92880 w 2535478"/>
              <a:gd name="connsiteY6" fmla="*/ 834351 h 834351"/>
              <a:gd name="connsiteX7" fmla="*/ 0 w 2535478"/>
              <a:gd name="connsiteY7" fmla="*/ 741471 h 834351"/>
              <a:gd name="connsiteX8" fmla="*/ 0 w 2535478"/>
              <a:gd name="connsiteY8" fmla="*/ 92880 h 834351"/>
              <a:gd name="connsiteX0" fmla="*/ 27063 w 2562541"/>
              <a:gd name="connsiteY0" fmla="*/ 92880 h 834351"/>
              <a:gd name="connsiteX1" fmla="*/ 21422 w 2562541"/>
              <a:gd name="connsiteY1" fmla="*/ 6158 h 834351"/>
              <a:gd name="connsiteX2" fmla="*/ 2469661 w 2562541"/>
              <a:gd name="connsiteY2" fmla="*/ 0 h 834351"/>
              <a:gd name="connsiteX3" fmla="*/ 2562541 w 2562541"/>
              <a:gd name="connsiteY3" fmla="*/ 92880 h 834351"/>
              <a:gd name="connsiteX4" fmla="*/ 2562541 w 2562541"/>
              <a:gd name="connsiteY4" fmla="*/ 741471 h 834351"/>
              <a:gd name="connsiteX5" fmla="*/ 2469661 w 2562541"/>
              <a:gd name="connsiteY5" fmla="*/ 834351 h 834351"/>
              <a:gd name="connsiteX6" fmla="*/ 119943 w 2562541"/>
              <a:gd name="connsiteY6" fmla="*/ 834351 h 834351"/>
              <a:gd name="connsiteX7" fmla="*/ 27063 w 2562541"/>
              <a:gd name="connsiteY7" fmla="*/ 741471 h 834351"/>
              <a:gd name="connsiteX8" fmla="*/ 27063 w 2562541"/>
              <a:gd name="connsiteY8" fmla="*/ 92880 h 834351"/>
              <a:gd name="connsiteX0" fmla="*/ 5641 w 2541119"/>
              <a:gd name="connsiteY0" fmla="*/ 741471 h 834351"/>
              <a:gd name="connsiteX1" fmla="*/ 0 w 2541119"/>
              <a:gd name="connsiteY1" fmla="*/ 6158 h 834351"/>
              <a:gd name="connsiteX2" fmla="*/ 2448239 w 2541119"/>
              <a:gd name="connsiteY2" fmla="*/ 0 h 834351"/>
              <a:gd name="connsiteX3" fmla="*/ 2541119 w 2541119"/>
              <a:gd name="connsiteY3" fmla="*/ 92880 h 834351"/>
              <a:gd name="connsiteX4" fmla="*/ 2541119 w 2541119"/>
              <a:gd name="connsiteY4" fmla="*/ 741471 h 834351"/>
              <a:gd name="connsiteX5" fmla="*/ 2448239 w 2541119"/>
              <a:gd name="connsiteY5" fmla="*/ 834351 h 834351"/>
              <a:gd name="connsiteX6" fmla="*/ 98521 w 2541119"/>
              <a:gd name="connsiteY6" fmla="*/ 834351 h 834351"/>
              <a:gd name="connsiteX7" fmla="*/ 5641 w 2541119"/>
              <a:gd name="connsiteY7" fmla="*/ 741471 h 834351"/>
              <a:gd name="connsiteX0" fmla="*/ 5641 w 2541119"/>
              <a:gd name="connsiteY0" fmla="*/ 741471 h 834351"/>
              <a:gd name="connsiteX1" fmla="*/ 0 w 2541119"/>
              <a:gd name="connsiteY1" fmla="*/ 3079 h 834351"/>
              <a:gd name="connsiteX2" fmla="*/ 2448239 w 2541119"/>
              <a:gd name="connsiteY2" fmla="*/ 0 h 834351"/>
              <a:gd name="connsiteX3" fmla="*/ 2541119 w 2541119"/>
              <a:gd name="connsiteY3" fmla="*/ 92880 h 834351"/>
              <a:gd name="connsiteX4" fmla="*/ 2541119 w 2541119"/>
              <a:gd name="connsiteY4" fmla="*/ 741471 h 834351"/>
              <a:gd name="connsiteX5" fmla="*/ 2448239 w 2541119"/>
              <a:gd name="connsiteY5" fmla="*/ 834351 h 834351"/>
              <a:gd name="connsiteX6" fmla="*/ 98521 w 2541119"/>
              <a:gd name="connsiteY6" fmla="*/ 834351 h 834351"/>
              <a:gd name="connsiteX7" fmla="*/ 5641 w 2541119"/>
              <a:gd name="connsiteY7" fmla="*/ 741471 h 8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1119" h="834351">
                <a:moveTo>
                  <a:pt x="5641" y="741471"/>
                </a:moveTo>
                <a:cubicBezTo>
                  <a:pt x="3761" y="496367"/>
                  <a:pt x="1880" y="248183"/>
                  <a:pt x="0" y="3079"/>
                </a:cubicBezTo>
                <a:lnTo>
                  <a:pt x="2448239" y="0"/>
                </a:lnTo>
                <a:cubicBezTo>
                  <a:pt x="2499535" y="0"/>
                  <a:pt x="2541119" y="41584"/>
                  <a:pt x="2541119" y="92880"/>
                </a:cubicBezTo>
                <a:lnTo>
                  <a:pt x="2541119" y="741471"/>
                </a:lnTo>
                <a:cubicBezTo>
                  <a:pt x="2541119" y="792767"/>
                  <a:pt x="2499535" y="834351"/>
                  <a:pt x="2448239" y="834351"/>
                </a:cubicBezTo>
                <a:lnTo>
                  <a:pt x="98521" y="834351"/>
                </a:lnTo>
                <a:cubicBezTo>
                  <a:pt x="47225" y="834351"/>
                  <a:pt x="5641" y="792767"/>
                  <a:pt x="5641" y="74147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65600" tIns="201600" rIns="201600" bIns="201600" anchor="ctr" anchorCtr="0">
            <a:spAutoFit/>
          </a:bodyPr>
          <a:lstStyle>
            <a:lvl1pPr marL="36000" indent="-3600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133047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5329" userDrawn="1">
          <p15:clr>
            <a:srgbClr val="FBAE40"/>
          </p15:clr>
        </p15:guide>
        <p15:guide id="3" orient="horz" pos="1149" userDrawn="1">
          <p15:clr>
            <a:srgbClr val="FBAE40"/>
          </p15:clr>
        </p15:guide>
        <p15:guide id="4" orient="horz" pos="374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2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41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41" y="1543051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/>
              <a:t>4-7-2019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C8C8C8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5555-9DA9-4A3F-A065-17FB6622403B}" type="slidenum">
              <a:rPr lang="nl-NL" smtClean="0">
                <a:solidFill>
                  <a:srgbClr val="C8C8C8"/>
                </a:solidFill>
              </a:rPr>
              <a:pPr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7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2437" y="347584"/>
            <a:ext cx="8237538" cy="10216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2438" y="4802983"/>
            <a:ext cx="2057400" cy="340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pPr defTabSz="457200"/>
            <a:fld id="{3D287E01-5C5B-4B7E-B7E8-E688D9289574}" type="datetimeFigureOut">
              <a:rPr lang="nl-NL" smtClean="0">
                <a:solidFill>
                  <a:srgbClr val="C8C8C8"/>
                </a:solidFill>
              </a:rPr>
              <a:pPr defTabSz="457200"/>
              <a:t>4-7-2019</a:t>
            </a:fld>
            <a:endParaRPr lang="nl-NL" dirty="0">
              <a:solidFill>
                <a:srgbClr val="C8C8C8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4802982"/>
            <a:ext cx="3086100" cy="340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pPr defTabSz="457200"/>
            <a:endParaRPr lang="nl-NL" dirty="0">
              <a:solidFill>
                <a:srgbClr val="C8C8C8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49" y="4802982"/>
            <a:ext cx="2232025" cy="340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pPr defTabSz="457200"/>
            <a:fld id="{F5195555-9DA9-4A3F-A065-17FB6622403B}" type="slidenum">
              <a:rPr lang="nl-NL" smtClean="0">
                <a:solidFill>
                  <a:srgbClr val="C8C8C8"/>
                </a:solidFill>
              </a:rPr>
              <a:pPr defTabSz="457200"/>
              <a:t>‹nr.›</a:t>
            </a:fld>
            <a:endParaRPr lang="nl-NL">
              <a:solidFill>
                <a:srgbClr val="C8C8C8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2440" y="1369219"/>
            <a:ext cx="8237537" cy="320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9155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SzPct val="25000"/>
        <a:buFont typeface="Arial" panose="020B0604020202020204" pitchFamily="34" charset="0"/>
        <a:buChar char=" 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90000"/>
        </a:lnSpc>
        <a:spcBef>
          <a:spcPts val="500"/>
        </a:spcBef>
        <a:spcAft>
          <a:spcPts val="900"/>
        </a:spcAft>
        <a:buSzPct val="25000"/>
        <a:buFont typeface="Arial" panose="020B0604020202020204" pitchFamily="34" charset="0"/>
        <a:buChar char=" 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288000" algn="l" defTabSz="914400" rtl="0" eaLnBrk="1" latinLnBrk="0" hangingPunct="1">
        <a:lnSpc>
          <a:spcPct val="90000"/>
        </a:lnSpc>
        <a:spcBef>
          <a:spcPts val="500"/>
        </a:spcBef>
        <a:spcAft>
          <a:spcPts val="900"/>
        </a:spcAft>
        <a:buSzPct val="25000"/>
        <a:buFont typeface="Arial" panose="020B0604020202020204" pitchFamily="34" charset="0"/>
        <a:buChar char=" 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900"/>
        </a:spcAft>
        <a:buSzPct val="25000"/>
        <a:buFont typeface="Arial" panose="020B0604020202020204" pitchFamily="34" charset="0"/>
        <a:buChar char=" 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432000" indent="-432000" algn="l" defTabSz="914400" rtl="0" eaLnBrk="1" latinLnBrk="0" hangingPunct="1">
        <a:lnSpc>
          <a:spcPct val="90000"/>
        </a:lnSpc>
        <a:spcBef>
          <a:spcPts val="500"/>
        </a:spcBef>
        <a:spcAft>
          <a:spcPts val="900"/>
        </a:spcAft>
        <a:buSzPct val="25000"/>
        <a:buFont typeface="Arial" panose="020B0604020202020204" pitchFamily="34" charset="0"/>
        <a:buChar char=" 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5" userDrawn="1">
          <p15:clr>
            <a:srgbClr val="F26B43"/>
          </p15:clr>
        </p15:guide>
        <p15:guide id="2" orient="horz" pos="285" userDrawn="1">
          <p15:clr>
            <a:srgbClr val="F26B43"/>
          </p15:clr>
        </p15:guide>
        <p15:guide id="3" orient="horz" pos="4034" userDrawn="1">
          <p15:clr>
            <a:srgbClr val="F26B43"/>
          </p15:clr>
        </p15:guide>
        <p15:guide id="4" pos="54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lliander/ui5-mobx-state-tree-examples" TargetMode="External"/><Relationship Id="rId2" Type="http://schemas.openxmlformats.org/officeDocument/2006/relationships/hyperlink" Target="https://blogs.sap.com/?p=8344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bxjs/mobx-state-tre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:\Documents\@Leon\TechEd2017\3992_img_8484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0" b="19925"/>
          <a:stretch/>
        </p:blipFill>
        <p:spPr bwMode="auto">
          <a:xfrm>
            <a:off x="0" y="-63602"/>
            <a:ext cx="9143999" cy="520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522479" y="2075879"/>
            <a:ext cx="2088233" cy="1071935"/>
          </a:xfrm>
          <a:custGeom>
            <a:avLst/>
            <a:gdLst>
              <a:gd name="connsiteX0" fmla="*/ 0 w 1764000"/>
              <a:gd name="connsiteY0" fmla="*/ 147105 h 1260000"/>
              <a:gd name="connsiteX1" fmla="*/ 147105 w 1764000"/>
              <a:gd name="connsiteY1" fmla="*/ 0 h 1260000"/>
              <a:gd name="connsiteX2" fmla="*/ 1616895 w 1764000"/>
              <a:gd name="connsiteY2" fmla="*/ 0 h 1260000"/>
              <a:gd name="connsiteX3" fmla="*/ 1764000 w 1764000"/>
              <a:gd name="connsiteY3" fmla="*/ 147105 h 1260000"/>
              <a:gd name="connsiteX4" fmla="*/ 1764000 w 1764000"/>
              <a:gd name="connsiteY4" fmla="*/ 1112895 h 1260000"/>
              <a:gd name="connsiteX5" fmla="*/ 1616895 w 1764000"/>
              <a:gd name="connsiteY5" fmla="*/ 1260000 h 1260000"/>
              <a:gd name="connsiteX6" fmla="*/ 147105 w 1764000"/>
              <a:gd name="connsiteY6" fmla="*/ 1260000 h 1260000"/>
              <a:gd name="connsiteX7" fmla="*/ 0 w 1764000"/>
              <a:gd name="connsiteY7" fmla="*/ 1112895 h 1260000"/>
              <a:gd name="connsiteX8" fmla="*/ 0 w 1764000"/>
              <a:gd name="connsiteY8" fmla="*/ 147105 h 1260000"/>
              <a:gd name="connsiteX0" fmla="*/ 34252 w 1798252"/>
              <a:gd name="connsiteY0" fmla="*/ 147105 h 1260000"/>
              <a:gd name="connsiteX1" fmla="*/ 36773 w 1798252"/>
              <a:gd name="connsiteY1" fmla="*/ 0 h 1260000"/>
              <a:gd name="connsiteX2" fmla="*/ 1651147 w 1798252"/>
              <a:gd name="connsiteY2" fmla="*/ 0 h 1260000"/>
              <a:gd name="connsiteX3" fmla="*/ 1798252 w 1798252"/>
              <a:gd name="connsiteY3" fmla="*/ 147105 h 1260000"/>
              <a:gd name="connsiteX4" fmla="*/ 1798252 w 1798252"/>
              <a:gd name="connsiteY4" fmla="*/ 1112895 h 1260000"/>
              <a:gd name="connsiteX5" fmla="*/ 1651147 w 1798252"/>
              <a:gd name="connsiteY5" fmla="*/ 1260000 h 1260000"/>
              <a:gd name="connsiteX6" fmla="*/ 181357 w 1798252"/>
              <a:gd name="connsiteY6" fmla="*/ 1260000 h 1260000"/>
              <a:gd name="connsiteX7" fmla="*/ 34252 w 1798252"/>
              <a:gd name="connsiteY7" fmla="*/ 1112895 h 1260000"/>
              <a:gd name="connsiteX8" fmla="*/ 34252 w 1798252"/>
              <a:gd name="connsiteY8" fmla="*/ 147105 h 1260000"/>
              <a:gd name="connsiteX0" fmla="*/ 42 w 1764042"/>
              <a:gd name="connsiteY0" fmla="*/ 147105 h 1260000"/>
              <a:gd name="connsiteX1" fmla="*/ 2563 w 1764042"/>
              <a:gd name="connsiteY1" fmla="*/ 0 h 1260000"/>
              <a:gd name="connsiteX2" fmla="*/ 1616937 w 1764042"/>
              <a:gd name="connsiteY2" fmla="*/ 0 h 1260000"/>
              <a:gd name="connsiteX3" fmla="*/ 1764042 w 1764042"/>
              <a:gd name="connsiteY3" fmla="*/ 147105 h 1260000"/>
              <a:gd name="connsiteX4" fmla="*/ 1764042 w 1764042"/>
              <a:gd name="connsiteY4" fmla="*/ 1112895 h 1260000"/>
              <a:gd name="connsiteX5" fmla="*/ 1616937 w 1764042"/>
              <a:gd name="connsiteY5" fmla="*/ 1260000 h 1260000"/>
              <a:gd name="connsiteX6" fmla="*/ 147147 w 1764042"/>
              <a:gd name="connsiteY6" fmla="*/ 1260000 h 1260000"/>
              <a:gd name="connsiteX7" fmla="*/ 42 w 1764042"/>
              <a:gd name="connsiteY7" fmla="*/ 1112895 h 1260000"/>
              <a:gd name="connsiteX8" fmla="*/ 42 w 1764042"/>
              <a:gd name="connsiteY8" fmla="*/ 147105 h 1260000"/>
              <a:gd name="connsiteX0" fmla="*/ 42 w 1764042"/>
              <a:gd name="connsiteY0" fmla="*/ 147105 h 1260000"/>
              <a:gd name="connsiteX1" fmla="*/ 2563 w 1764042"/>
              <a:gd name="connsiteY1" fmla="*/ 0 h 1260000"/>
              <a:gd name="connsiteX2" fmla="*/ 1616937 w 1764042"/>
              <a:gd name="connsiteY2" fmla="*/ 0 h 1260000"/>
              <a:gd name="connsiteX3" fmla="*/ 1764042 w 1764042"/>
              <a:gd name="connsiteY3" fmla="*/ 147105 h 1260000"/>
              <a:gd name="connsiteX4" fmla="*/ 1764042 w 1764042"/>
              <a:gd name="connsiteY4" fmla="*/ 1112895 h 1260000"/>
              <a:gd name="connsiteX5" fmla="*/ 1616937 w 1764042"/>
              <a:gd name="connsiteY5" fmla="*/ 1260000 h 1260000"/>
              <a:gd name="connsiteX6" fmla="*/ 147147 w 1764042"/>
              <a:gd name="connsiteY6" fmla="*/ 1260000 h 1260000"/>
              <a:gd name="connsiteX7" fmla="*/ 42 w 1764042"/>
              <a:gd name="connsiteY7" fmla="*/ 1112895 h 1260000"/>
              <a:gd name="connsiteX8" fmla="*/ 42 w 1764042"/>
              <a:gd name="connsiteY8" fmla="*/ 147105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4042" h="1260000">
                <a:moveTo>
                  <a:pt x="42" y="147105"/>
                </a:moveTo>
                <a:cubicBezTo>
                  <a:pt x="42" y="65861"/>
                  <a:pt x="-527" y="300892"/>
                  <a:pt x="2563" y="0"/>
                </a:cubicBezTo>
                <a:lnTo>
                  <a:pt x="1616937" y="0"/>
                </a:lnTo>
                <a:cubicBezTo>
                  <a:pt x="1698181" y="0"/>
                  <a:pt x="1764042" y="65861"/>
                  <a:pt x="1764042" y="147105"/>
                </a:cubicBezTo>
                <a:lnTo>
                  <a:pt x="1764042" y="1112895"/>
                </a:lnTo>
                <a:cubicBezTo>
                  <a:pt x="1764042" y="1194139"/>
                  <a:pt x="1698181" y="1260000"/>
                  <a:pt x="1616937" y="1260000"/>
                </a:cubicBezTo>
                <a:lnTo>
                  <a:pt x="147147" y="1260000"/>
                </a:lnTo>
                <a:cubicBezTo>
                  <a:pt x="65903" y="1260000"/>
                  <a:pt x="42" y="1194139"/>
                  <a:pt x="42" y="1112895"/>
                </a:cubicBezTo>
                <a:lnTo>
                  <a:pt x="42" y="147105"/>
                </a:lnTo>
                <a:close/>
              </a:path>
            </a:pathLst>
          </a:custGeom>
          <a:solidFill>
            <a:sysClr val="window" lastClr="FFFFFF"/>
          </a:solidFill>
        </p:spPr>
        <p:txBody>
          <a:bodyPr wrap="square" lIns="201600" tIns="201600" rIns="201600" bIns="201600" rtlCol="0" anchor="ctr" anchorCtr="0">
            <a:spAutoFit/>
          </a:bodyPr>
          <a:lstStyle/>
          <a:p>
            <a:pPr lvl="0" algn="ctr">
              <a:lnSpc>
                <a:spcPct val="90000"/>
              </a:lnSpc>
              <a:spcAft>
                <a:spcPts val="900"/>
              </a:spcAft>
              <a:buSzPct val="25000"/>
            </a:pPr>
            <a:r>
              <a:rPr lang="nl-NL" sz="1600" u="sng" dirty="0">
                <a:solidFill>
                  <a:srgbClr val="7DB43C"/>
                </a:solidFill>
              </a:rPr>
              <a:t/>
            </a:r>
            <a:br>
              <a:rPr lang="nl-NL" sz="1600" u="sng" dirty="0">
                <a:solidFill>
                  <a:srgbClr val="7DB43C"/>
                </a:solidFill>
              </a:rPr>
            </a:br>
            <a:r>
              <a:rPr lang="nl-NL" sz="1600" u="sng" dirty="0" smtClean="0">
                <a:solidFill>
                  <a:srgbClr val="7DB43C"/>
                </a:solidFill>
              </a:rPr>
              <a:t/>
            </a:r>
            <a:br>
              <a:rPr lang="nl-NL" sz="1600" u="sng" dirty="0" smtClean="0">
                <a:solidFill>
                  <a:srgbClr val="7DB43C"/>
                </a:solidFill>
              </a:rPr>
            </a:br>
            <a:endParaRPr lang="nl-NL" sz="1600" u="sng" dirty="0" smtClean="0">
              <a:solidFill>
                <a:srgbClr val="7DB43C"/>
              </a:solidFill>
            </a:endParaRPr>
          </a:p>
        </p:txBody>
      </p:sp>
      <p:pic>
        <p:nvPicPr>
          <p:cNvPr id="7172" name="Picture 4" descr="http://openui5.org/images/OpenUI5_new_big_si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6" y="2283627"/>
            <a:ext cx="1728192" cy="6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2"/>
          <p:cNvSpPr txBox="1">
            <a:spLocks/>
          </p:cNvSpPr>
          <p:nvPr/>
        </p:nvSpPr>
        <p:spPr>
          <a:xfrm>
            <a:off x="493072" y="254678"/>
            <a:ext cx="5231056" cy="1431444"/>
          </a:xfrm>
          <a:custGeom>
            <a:avLst/>
            <a:gdLst>
              <a:gd name="connsiteX0" fmla="*/ 0 w 3924090"/>
              <a:gd name="connsiteY0" fmla="*/ 115354 h 1652162"/>
              <a:gd name="connsiteX1" fmla="*/ 115354 w 3924090"/>
              <a:gd name="connsiteY1" fmla="*/ 0 h 1652162"/>
              <a:gd name="connsiteX2" fmla="*/ 3808736 w 3924090"/>
              <a:gd name="connsiteY2" fmla="*/ 0 h 1652162"/>
              <a:gd name="connsiteX3" fmla="*/ 3924090 w 3924090"/>
              <a:gd name="connsiteY3" fmla="*/ 115354 h 1652162"/>
              <a:gd name="connsiteX4" fmla="*/ 3924090 w 3924090"/>
              <a:gd name="connsiteY4" fmla="*/ 1536808 h 1652162"/>
              <a:gd name="connsiteX5" fmla="*/ 3808736 w 3924090"/>
              <a:gd name="connsiteY5" fmla="*/ 1652162 h 1652162"/>
              <a:gd name="connsiteX6" fmla="*/ 115354 w 3924090"/>
              <a:gd name="connsiteY6" fmla="*/ 1652162 h 1652162"/>
              <a:gd name="connsiteX7" fmla="*/ 0 w 3924090"/>
              <a:gd name="connsiteY7" fmla="*/ 1536808 h 1652162"/>
              <a:gd name="connsiteX8" fmla="*/ 0 w 3924090"/>
              <a:gd name="connsiteY8" fmla="*/ 115354 h 1652162"/>
              <a:gd name="connsiteX0" fmla="*/ 0 w 3924090"/>
              <a:gd name="connsiteY0" fmla="*/ 26961 h 1684601"/>
              <a:gd name="connsiteX1" fmla="*/ 115354 w 3924090"/>
              <a:gd name="connsiteY1" fmla="*/ 32439 h 1684601"/>
              <a:gd name="connsiteX2" fmla="*/ 3808736 w 3924090"/>
              <a:gd name="connsiteY2" fmla="*/ 32439 h 1684601"/>
              <a:gd name="connsiteX3" fmla="*/ 3924090 w 3924090"/>
              <a:gd name="connsiteY3" fmla="*/ 147793 h 1684601"/>
              <a:gd name="connsiteX4" fmla="*/ 3924090 w 3924090"/>
              <a:gd name="connsiteY4" fmla="*/ 1569247 h 1684601"/>
              <a:gd name="connsiteX5" fmla="*/ 3808736 w 3924090"/>
              <a:gd name="connsiteY5" fmla="*/ 1684601 h 1684601"/>
              <a:gd name="connsiteX6" fmla="*/ 115354 w 3924090"/>
              <a:gd name="connsiteY6" fmla="*/ 1684601 h 1684601"/>
              <a:gd name="connsiteX7" fmla="*/ 0 w 3924090"/>
              <a:gd name="connsiteY7" fmla="*/ 1569247 h 1684601"/>
              <a:gd name="connsiteX8" fmla="*/ 0 w 3924090"/>
              <a:gd name="connsiteY8" fmla="*/ 26961 h 1684601"/>
              <a:gd name="connsiteX0" fmla="*/ 0 w 3924090"/>
              <a:gd name="connsiteY0" fmla="*/ 116946 h 1774586"/>
              <a:gd name="connsiteX1" fmla="*/ 3808736 w 3924090"/>
              <a:gd name="connsiteY1" fmla="*/ 122424 h 1774586"/>
              <a:gd name="connsiteX2" fmla="*/ 3924090 w 3924090"/>
              <a:gd name="connsiteY2" fmla="*/ 237778 h 1774586"/>
              <a:gd name="connsiteX3" fmla="*/ 3924090 w 3924090"/>
              <a:gd name="connsiteY3" fmla="*/ 1659232 h 1774586"/>
              <a:gd name="connsiteX4" fmla="*/ 3808736 w 3924090"/>
              <a:gd name="connsiteY4" fmla="*/ 1774586 h 1774586"/>
              <a:gd name="connsiteX5" fmla="*/ 115354 w 3924090"/>
              <a:gd name="connsiteY5" fmla="*/ 1774586 h 1774586"/>
              <a:gd name="connsiteX6" fmla="*/ 0 w 3924090"/>
              <a:gd name="connsiteY6" fmla="*/ 1659232 h 1774586"/>
              <a:gd name="connsiteX7" fmla="*/ 0 w 3924090"/>
              <a:gd name="connsiteY7" fmla="*/ 116946 h 1774586"/>
              <a:gd name="connsiteX0" fmla="*/ 0 w 3924090"/>
              <a:gd name="connsiteY0" fmla="*/ 0 h 1657640"/>
              <a:gd name="connsiteX1" fmla="*/ 3808736 w 3924090"/>
              <a:gd name="connsiteY1" fmla="*/ 5478 h 1657640"/>
              <a:gd name="connsiteX2" fmla="*/ 3924090 w 3924090"/>
              <a:gd name="connsiteY2" fmla="*/ 120832 h 1657640"/>
              <a:gd name="connsiteX3" fmla="*/ 3924090 w 3924090"/>
              <a:gd name="connsiteY3" fmla="*/ 1542286 h 1657640"/>
              <a:gd name="connsiteX4" fmla="*/ 3808736 w 3924090"/>
              <a:gd name="connsiteY4" fmla="*/ 1657640 h 1657640"/>
              <a:gd name="connsiteX5" fmla="*/ 115354 w 3924090"/>
              <a:gd name="connsiteY5" fmla="*/ 1657640 h 1657640"/>
              <a:gd name="connsiteX6" fmla="*/ 0 w 3924090"/>
              <a:gd name="connsiteY6" fmla="*/ 1542286 h 1657640"/>
              <a:gd name="connsiteX7" fmla="*/ 0 w 3924090"/>
              <a:gd name="connsiteY7" fmla="*/ 0 h 165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4090" h="1657640">
                <a:moveTo>
                  <a:pt x="0" y="0"/>
                </a:moveTo>
                <a:lnTo>
                  <a:pt x="3808736" y="5478"/>
                </a:lnTo>
                <a:cubicBezTo>
                  <a:pt x="3872444" y="5478"/>
                  <a:pt x="3924090" y="57124"/>
                  <a:pt x="3924090" y="120832"/>
                </a:cubicBezTo>
                <a:lnTo>
                  <a:pt x="3924090" y="1542286"/>
                </a:lnTo>
                <a:cubicBezTo>
                  <a:pt x="3924090" y="1605994"/>
                  <a:pt x="3872444" y="1657640"/>
                  <a:pt x="3808736" y="1657640"/>
                </a:cubicBezTo>
                <a:lnTo>
                  <a:pt x="115354" y="1657640"/>
                </a:lnTo>
                <a:cubicBezTo>
                  <a:pt x="51646" y="1657640"/>
                  <a:pt x="0" y="1605994"/>
                  <a:pt x="0" y="1542286"/>
                </a:cubicBezTo>
                <a:lnTo>
                  <a:pt x="0" y="0"/>
                </a:lnTo>
                <a:close/>
              </a:path>
            </a:pathLst>
          </a:custGeom>
          <a:solidFill>
            <a:srgbClr val="7DB43C"/>
          </a:solidFill>
        </p:spPr>
        <p:txBody>
          <a:bodyPr vert="horz" wrap="square" lIns="302400" tIns="302400" rIns="302400" bIns="30240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Structured UI5 state management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with </a:t>
            </a:r>
            <a:r>
              <a:rPr lang="en-US" sz="2400" dirty="0" err="1" smtClean="0">
                <a:solidFill>
                  <a:schemeClr val="bg1"/>
                </a:solidFill>
              </a:rPr>
              <a:t>mobx</a:t>
            </a:r>
            <a:r>
              <a:rPr lang="en-US" sz="2400" dirty="0" smtClean="0">
                <a:solidFill>
                  <a:schemeClr val="bg1"/>
                </a:solidFill>
              </a:rPr>
              <a:t>-state-tree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" name="Groep 3"/>
          <p:cNvGrpSpPr/>
          <p:nvPr/>
        </p:nvGrpSpPr>
        <p:grpSpPr>
          <a:xfrm>
            <a:off x="3563888" y="2057372"/>
            <a:ext cx="1654488" cy="1071935"/>
            <a:chOff x="2629481" y="2497086"/>
            <a:chExt cx="1654488" cy="1071935"/>
          </a:xfrm>
        </p:grpSpPr>
        <p:sp>
          <p:nvSpPr>
            <p:cNvPr id="12" name="Tekstvak 11"/>
            <p:cNvSpPr txBox="1"/>
            <p:nvPr/>
          </p:nvSpPr>
          <p:spPr>
            <a:xfrm>
              <a:off x="2629481" y="2497086"/>
              <a:ext cx="1654488" cy="1071935"/>
            </a:xfrm>
            <a:custGeom>
              <a:avLst/>
              <a:gdLst>
                <a:gd name="connsiteX0" fmla="*/ 0 w 1764000"/>
                <a:gd name="connsiteY0" fmla="*/ 147105 h 1260000"/>
                <a:gd name="connsiteX1" fmla="*/ 147105 w 1764000"/>
                <a:gd name="connsiteY1" fmla="*/ 0 h 1260000"/>
                <a:gd name="connsiteX2" fmla="*/ 1616895 w 1764000"/>
                <a:gd name="connsiteY2" fmla="*/ 0 h 1260000"/>
                <a:gd name="connsiteX3" fmla="*/ 1764000 w 1764000"/>
                <a:gd name="connsiteY3" fmla="*/ 147105 h 1260000"/>
                <a:gd name="connsiteX4" fmla="*/ 1764000 w 1764000"/>
                <a:gd name="connsiteY4" fmla="*/ 1112895 h 1260000"/>
                <a:gd name="connsiteX5" fmla="*/ 1616895 w 1764000"/>
                <a:gd name="connsiteY5" fmla="*/ 1260000 h 1260000"/>
                <a:gd name="connsiteX6" fmla="*/ 147105 w 1764000"/>
                <a:gd name="connsiteY6" fmla="*/ 1260000 h 1260000"/>
                <a:gd name="connsiteX7" fmla="*/ 0 w 1764000"/>
                <a:gd name="connsiteY7" fmla="*/ 1112895 h 1260000"/>
                <a:gd name="connsiteX8" fmla="*/ 0 w 1764000"/>
                <a:gd name="connsiteY8" fmla="*/ 147105 h 1260000"/>
                <a:gd name="connsiteX0" fmla="*/ 34252 w 1798252"/>
                <a:gd name="connsiteY0" fmla="*/ 147105 h 1260000"/>
                <a:gd name="connsiteX1" fmla="*/ 36773 w 1798252"/>
                <a:gd name="connsiteY1" fmla="*/ 0 h 1260000"/>
                <a:gd name="connsiteX2" fmla="*/ 1651147 w 1798252"/>
                <a:gd name="connsiteY2" fmla="*/ 0 h 1260000"/>
                <a:gd name="connsiteX3" fmla="*/ 1798252 w 1798252"/>
                <a:gd name="connsiteY3" fmla="*/ 147105 h 1260000"/>
                <a:gd name="connsiteX4" fmla="*/ 1798252 w 1798252"/>
                <a:gd name="connsiteY4" fmla="*/ 1112895 h 1260000"/>
                <a:gd name="connsiteX5" fmla="*/ 1651147 w 1798252"/>
                <a:gd name="connsiteY5" fmla="*/ 1260000 h 1260000"/>
                <a:gd name="connsiteX6" fmla="*/ 181357 w 1798252"/>
                <a:gd name="connsiteY6" fmla="*/ 1260000 h 1260000"/>
                <a:gd name="connsiteX7" fmla="*/ 34252 w 1798252"/>
                <a:gd name="connsiteY7" fmla="*/ 1112895 h 1260000"/>
                <a:gd name="connsiteX8" fmla="*/ 34252 w 1798252"/>
                <a:gd name="connsiteY8" fmla="*/ 147105 h 1260000"/>
                <a:gd name="connsiteX0" fmla="*/ 42 w 1764042"/>
                <a:gd name="connsiteY0" fmla="*/ 147105 h 1260000"/>
                <a:gd name="connsiteX1" fmla="*/ 2563 w 1764042"/>
                <a:gd name="connsiteY1" fmla="*/ 0 h 1260000"/>
                <a:gd name="connsiteX2" fmla="*/ 1616937 w 1764042"/>
                <a:gd name="connsiteY2" fmla="*/ 0 h 1260000"/>
                <a:gd name="connsiteX3" fmla="*/ 1764042 w 1764042"/>
                <a:gd name="connsiteY3" fmla="*/ 147105 h 1260000"/>
                <a:gd name="connsiteX4" fmla="*/ 1764042 w 1764042"/>
                <a:gd name="connsiteY4" fmla="*/ 1112895 h 1260000"/>
                <a:gd name="connsiteX5" fmla="*/ 1616937 w 1764042"/>
                <a:gd name="connsiteY5" fmla="*/ 1260000 h 1260000"/>
                <a:gd name="connsiteX6" fmla="*/ 147147 w 1764042"/>
                <a:gd name="connsiteY6" fmla="*/ 1260000 h 1260000"/>
                <a:gd name="connsiteX7" fmla="*/ 42 w 1764042"/>
                <a:gd name="connsiteY7" fmla="*/ 1112895 h 1260000"/>
                <a:gd name="connsiteX8" fmla="*/ 42 w 1764042"/>
                <a:gd name="connsiteY8" fmla="*/ 147105 h 1260000"/>
                <a:gd name="connsiteX0" fmla="*/ 42 w 1764042"/>
                <a:gd name="connsiteY0" fmla="*/ 147105 h 1260000"/>
                <a:gd name="connsiteX1" fmla="*/ 2563 w 1764042"/>
                <a:gd name="connsiteY1" fmla="*/ 0 h 1260000"/>
                <a:gd name="connsiteX2" fmla="*/ 1616937 w 1764042"/>
                <a:gd name="connsiteY2" fmla="*/ 0 h 1260000"/>
                <a:gd name="connsiteX3" fmla="*/ 1764042 w 1764042"/>
                <a:gd name="connsiteY3" fmla="*/ 147105 h 1260000"/>
                <a:gd name="connsiteX4" fmla="*/ 1764042 w 1764042"/>
                <a:gd name="connsiteY4" fmla="*/ 1112895 h 1260000"/>
                <a:gd name="connsiteX5" fmla="*/ 1616937 w 1764042"/>
                <a:gd name="connsiteY5" fmla="*/ 1260000 h 1260000"/>
                <a:gd name="connsiteX6" fmla="*/ 147147 w 1764042"/>
                <a:gd name="connsiteY6" fmla="*/ 1260000 h 1260000"/>
                <a:gd name="connsiteX7" fmla="*/ 42 w 1764042"/>
                <a:gd name="connsiteY7" fmla="*/ 1112895 h 1260000"/>
                <a:gd name="connsiteX8" fmla="*/ 42 w 1764042"/>
                <a:gd name="connsiteY8" fmla="*/ 147105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4042" h="1260000">
                  <a:moveTo>
                    <a:pt x="42" y="147105"/>
                  </a:moveTo>
                  <a:cubicBezTo>
                    <a:pt x="42" y="65861"/>
                    <a:pt x="-527" y="300892"/>
                    <a:pt x="2563" y="0"/>
                  </a:cubicBezTo>
                  <a:lnTo>
                    <a:pt x="1616937" y="0"/>
                  </a:lnTo>
                  <a:cubicBezTo>
                    <a:pt x="1698181" y="0"/>
                    <a:pt x="1764042" y="65861"/>
                    <a:pt x="1764042" y="147105"/>
                  </a:cubicBezTo>
                  <a:lnTo>
                    <a:pt x="1764042" y="1112895"/>
                  </a:lnTo>
                  <a:cubicBezTo>
                    <a:pt x="1764042" y="1194139"/>
                    <a:pt x="1698181" y="1260000"/>
                    <a:pt x="1616937" y="1260000"/>
                  </a:cubicBezTo>
                  <a:lnTo>
                    <a:pt x="147147" y="1260000"/>
                  </a:lnTo>
                  <a:cubicBezTo>
                    <a:pt x="65903" y="1260000"/>
                    <a:pt x="42" y="1194139"/>
                    <a:pt x="42" y="1112895"/>
                  </a:cubicBezTo>
                  <a:lnTo>
                    <a:pt x="42" y="147105"/>
                  </a:lnTo>
                  <a:close/>
                </a:path>
              </a:pathLst>
            </a:custGeom>
            <a:solidFill>
              <a:sysClr val="window" lastClr="FFFFFF"/>
            </a:solidFill>
          </p:spPr>
          <p:txBody>
            <a:bodyPr wrap="square" lIns="201600" tIns="201600" rIns="201600" bIns="201600" rtlCol="0" anchor="ctr" anchorCtr="0">
              <a:spAutoFit/>
            </a:bodyPr>
            <a:lstStyle/>
            <a:p>
              <a:pPr lvl="0" algn="r">
                <a:lnSpc>
                  <a:spcPct val="90000"/>
                </a:lnSpc>
                <a:spcAft>
                  <a:spcPts val="900"/>
                </a:spcAft>
                <a:buSzPct val="25000"/>
              </a:pPr>
              <a:r>
                <a:rPr lang="nl-NL" sz="1600" dirty="0" smtClean="0">
                  <a:solidFill>
                    <a:srgbClr val="7DB43C"/>
                  </a:solidFill>
                </a:rPr>
                <a:t>   </a:t>
              </a:r>
              <a:br>
                <a:rPr lang="nl-NL" sz="1600" dirty="0" smtClean="0">
                  <a:solidFill>
                    <a:srgbClr val="7DB43C"/>
                  </a:solidFill>
                </a:rPr>
              </a:br>
              <a:r>
                <a:rPr lang="nl-NL" sz="1600" dirty="0" err="1" smtClean="0">
                  <a:solidFill>
                    <a:srgbClr val="7DB43C"/>
                  </a:solidFill>
                </a:rPr>
                <a:t>MobX</a:t>
              </a:r>
              <a:r>
                <a:rPr lang="nl-NL" sz="1600" dirty="0" smtClean="0">
                  <a:solidFill>
                    <a:srgbClr val="7DB43C"/>
                  </a:solidFill>
                </a:rPr>
                <a:t/>
              </a:r>
              <a:br>
                <a:rPr lang="nl-NL" sz="1600" dirty="0" smtClean="0">
                  <a:solidFill>
                    <a:srgbClr val="7DB43C"/>
                  </a:solidFill>
                </a:rPr>
              </a:br>
              <a:endParaRPr lang="nl-NL" sz="1600" dirty="0" smtClean="0">
                <a:solidFill>
                  <a:srgbClr val="7DB43C"/>
                </a:solidFill>
              </a:endParaRPr>
            </a:p>
          </p:txBody>
        </p:sp>
        <p:pic>
          <p:nvPicPr>
            <p:cNvPr id="1026" name="Picture 2" descr="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2781487"/>
              <a:ext cx="503131" cy="503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ep 7"/>
          <p:cNvGrpSpPr/>
          <p:nvPr/>
        </p:nvGrpSpPr>
        <p:grpSpPr>
          <a:xfrm>
            <a:off x="6084168" y="2075879"/>
            <a:ext cx="2448272" cy="1071935"/>
            <a:chOff x="5580112" y="2424740"/>
            <a:chExt cx="2448272" cy="1071935"/>
          </a:xfrm>
        </p:grpSpPr>
        <p:sp>
          <p:nvSpPr>
            <p:cNvPr id="14" name="Tekstvak 13"/>
            <p:cNvSpPr txBox="1"/>
            <p:nvPr/>
          </p:nvSpPr>
          <p:spPr>
            <a:xfrm>
              <a:off x="5580112" y="2424740"/>
              <a:ext cx="2448272" cy="1071935"/>
            </a:xfrm>
            <a:custGeom>
              <a:avLst/>
              <a:gdLst>
                <a:gd name="connsiteX0" fmla="*/ 0 w 1764000"/>
                <a:gd name="connsiteY0" fmla="*/ 147105 h 1260000"/>
                <a:gd name="connsiteX1" fmla="*/ 147105 w 1764000"/>
                <a:gd name="connsiteY1" fmla="*/ 0 h 1260000"/>
                <a:gd name="connsiteX2" fmla="*/ 1616895 w 1764000"/>
                <a:gd name="connsiteY2" fmla="*/ 0 h 1260000"/>
                <a:gd name="connsiteX3" fmla="*/ 1764000 w 1764000"/>
                <a:gd name="connsiteY3" fmla="*/ 147105 h 1260000"/>
                <a:gd name="connsiteX4" fmla="*/ 1764000 w 1764000"/>
                <a:gd name="connsiteY4" fmla="*/ 1112895 h 1260000"/>
                <a:gd name="connsiteX5" fmla="*/ 1616895 w 1764000"/>
                <a:gd name="connsiteY5" fmla="*/ 1260000 h 1260000"/>
                <a:gd name="connsiteX6" fmla="*/ 147105 w 1764000"/>
                <a:gd name="connsiteY6" fmla="*/ 1260000 h 1260000"/>
                <a:gd name="connsiteX7" fmla="*/ 0 w 1764000"/>
                <a:gd name="connsiteY7" fmla="*/ 1112895 h 1260000"/>
                <a:gd name="connsiteX8" fmla="*/ 0 w 1764000"/>
                <a:gd name="connsiteY8" fmla="*/ 147105 h 1260000"/>
                <a:gd name="connsiteX0" fmla="*/ 34252 w 1798252"/>
                <a:gd name="connsiteY0" fmla="*/ 147105 h 1260000"/>
                <a:gd name="connsiteX1" fmla="*/ 36773 w 1798252"/>
                <a:gd name="connsiteY1" fmla="*/ 0 h 1260000"/>
                <a:gd name="connsiteX2" fmla="*/ 1651147 w 1798252"/>
                <a:gd name="connsiteY2" fmla="*/ 0 h 1260000"/>
                <a:gd name="connsiteX3" fmla="*/ 1798252 w 1798252"/>
                <a:gd name="connsiteY3" fmla="*/ 147105 h 1260000"/>
                <a:gd name="connsiteX4" fmla="*/ 1798252 w 1798252"/>
                <a:gd name="connsiteY4" fmla="*/ 1112895 h 1260000"/>
                <a:gd name="connsiteX5" fmla="*/ 1651147 w 1798252"/>
                <a:gd name="connsiteY5" fmla="*/ 1260000 h 1260000"/>
                <a:gd name="connsiteX6" fmla="*/ 181357 w 1798252"/>
                <a:gd name="connsiteY6" fmla="*/ 1260000 h 1260000"/>
                <a:gd name="connsiteX7" fmla="*/ 34252 w 1798252"/>
                <a:gd name="connsiteY7" fmla="*/ 1112895 h 1260000"/>
                <a:gd name="connsiteX8" fmla="*/ 34252 w 1798252"/>
                <a:gd name="connsiteY8" fmla="*/ 147105 h 1260000"/>
                <a:gd name="connsiteX0" fmla="*/ 42 w 1764042"/>
                <a:gd name="connsiteY0" fmla="*/ 147105 h 1260000"/>
                <a:gd name="connsiteX1" fmla="*/ 2563 w 1764042"/>
                <a:gd name="connsiteY1" fmla="*/ 0 h 1260000"/>
                <a:gd name="connsiteX2" fmla="*/ 1616937 w 1764042"/>
                <a:gd name="connsiteY2" fmla="*/ 0 h 1260000"/>
                <a:gd name="connsiteX3" fmla="*/ 1764042 w 1764042"/>
                <a:gd name="connsiteY3" fmla="*/ 147105 h 1260000"/>
                <a:gd name="connsiteX4" fmla="*/ 1764042 w 1764042"/>
                <a:gd name="connsiteY4" fmla="*/ 1112895 h 1260000"/>
                <a:gd name="connsiteX5" fmla="*/ 1616937 w 1764042"/>
                <a:gd name="connsiteY5" fmla="*/ 1260000 h 1260000"/>
                <a:gd name="connsiteX6" fmla="*/ 147147 w 1764042"/>
                <a:gd name="connsiteY6" fmla="*/ 1260000 h 1260000"/>
                <a:gd name="connsiteX7" fmla="*/ 42 w 1764042"/>
                <a:gd name="connsiteY7" fmla="*/ 1112895 h 1260000"/>
                <a:gd name="connsiteX8" fmla="*/ 42 w 1764042"/>
                <a:gd name="connsiteY8" fmla="*/ 147105 h 1260000"/>
                <a:gd name="connsiteX0" fmla="*/ 42 w 1764042"/>
                <a:gd name="connsiteY0" fmla="*/ 147105 h 1260000"/>
                <a:gd name="connsiteX1" fmla="*/ 2563 w 1764042"/>
                <a:gd name="connsiteY1" fmla="*/ 0 h 1260000"/>
                <a:gd name="connsiteX2" fmla="*/ 1616937 w 1764042"/>
                <a:gd name="connsiteY2" fmla="*/ 0 h 1260000"/>
                <a:gd name="connsiteX3" fmla="*/ 1764042 w 1764042"/>
                <a:gd name="connsiteY3" fmla="*/ 147105 h 1260000"/>
                <a:gd name="connsiteX4" fmla="*/ 1764042 w 1764042"/>
                <a:gd name="connsiteY4" fmla="*/ 1112895 h 1260000"/>
                <a:gd name="connsiteX5" fmla="*/ 1616937 w 1764042"/>
                <a:gd name="connsiteY5" fmla="*/ 1260000 h 1260000"/>
                <a:gd name="connsiteX6" fmla="*/ 147147 w 1764042"/>
                <a:gd name="connsiteY6" fmla="*/ 1260000 h 1260000"/>
                <a:gd name="connsiteX7" fmla="*/ 42 w 1764042"/>
                <a:gd name="connsiteY7" fmla="*/ 1112895 h 1260000"/>
                <a:gd name="connsiteX8" fmla="*/ 42 w 1764042"/>
                <a:gd name="connsiteY8" fmla="*/ 147105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4042" h="1260000">
                  <a:moveTo>
                    <a:pt x="42" y="147105"/>
                  </a:moveTo>
                  <a:cubicBezTo>
                    <a:pt x="42" y="65861"/>
                    <a:pt x="-527" y="300892"/>
                    <a:pt x="2563" y="0"/>
                  </a:cubicBezTo>
                  <a:lnTo>
                    <a:pt x="1616937" y="0"/>
                  </a:lnTo>
                  <a:cubicBezTo>
                    <a:pt x="1698181" y="0"/>
                    <a:pt x="1764042" y="65861"/>
                    <a:pt x="1764042" y="147105"/>
                  </a:cubicBezTo>
                  <a:lnTo>
                    <a:pt x="1764042" y="1112895"/>
                  </a:lnTo>
                  <a:cubicBezTo>
                    <a:pt x="1764042" y="1194139"/>
                    <a:pt x="1698181" y="1260000"/>
                    <a:pt x="1616937" y="1260000"/>
                  </a:cubicBezTo>
                  <a:lnTo>
                    <a:pt x="147147" y="1260000"/>
                  </a:lnTo>
                  <a:cubicBezTo>
                    <a:pt x="65903" y="1260000"/>
                    <a:pt x="42" y="1194139"/>
                    <a:pt x="42" y="1112895"/>
                  </a:cubicBezTo>
                  <a:lnTo>
                    <a:pt x="42" y="147105"/>
                  </a:lnTo>
                  <a:close/>
                </a:path>
              </a:pathLst>
            </a:custGeom>
            <a:solidFill>
              <a:sysClr val="window" lastClr="FFFFFF"/>
            </a:solidFill>
          </p:spPr>
          <p:txBody>
            <a:bodyPr wrap="square" lIns="201600" tIns="201600" rIns="201600" bIns="201600" rtlCol="0" anchor="ctr" anchorCtr="0">
              <a:spAutoFit/>
            </a:bodyPr>
            <a:lstStyle/>
            <a:p>
              <a:pPr lvl="0" algn="r">
                <a:lnSpc>
                  <a:spcPct val="90000"/>
                </a:lnSpc>
                <a:spcAft>
                  <a:spcPts val="900"/>
                </a:spcAft>
                <a:buSzPct val="25000"/>
              </a:pPr>
              <a:r>
                <a:rPr lang="nl-NL" sz="1600" dirty="0" smtClean="0">
                  <a:solidFill>
                    <a:srgbClr val="7DB43C"/>
                  </a:solidFill>
                </a:rPr>
                <a:t/>
              </a:r>
              <a:br>
                <a:rPr lang="nl-NL" sz="1600" dirty="0" smtClean="0">
                  <a:solidFill>
                    <a:srgbClr val="7DB43C"/>
                  </a:solidFill>
                </a:rPr>
              </a:br>
              <a:r>
                <a:rPr lang="nl-NL" sz="1600" dirty="0" err="1" smtClean="0">
                  <a:solidFill>
                    <a:srgbClr val="7DB43C"/>
                  </a:solidFill>
                </a:rPr>
                <a:t>MobX</a:t>
              </a:r>
              <a:r>
                <a:rPr lang="nl-NL" sz="1600" dirty="0" smtClean="0">
                  <a:solidFill>
                    <a:srgbClr val="7DB43C"/>
                  </a:solidFill>
                </a:rPr>
                <a:t> state tree</a:t>
              </a:r>
              <a:br>
                <a:rPr lang="nl-NL" sz="1600" dirty="0" smtClean="0">
                  <a:solidFill>
                    <a:srgbClr val="7DB43C"/>
                  </a:solidFill>
                </a:rPr>
              </a:br>
              <a:endParaRPr lang="nl-NL" sz="1600" dirty="0" smtClean="0">
                <a:solidFill>
                  <a:srgbClr val="7DB43C"/>
                </a:solidFill>
              </a:endParaRPr>
            </a:p>
          </p:txBody>
        </p:sp>
        <p:pic>
          <p:nvPicPr>
            <p:cNvPr id="1028" name="Picture 4" descr="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2742794"/>
              <a:ext cx="432049" cy="39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kstvak 18"/>
          <p:cNvSpPr txBox="1"/>
          <p:nvPr/>
        </p:nvSpPr>
        <p:spPr>
          <a:xfrm>
            <a:off x="522479" y="3824306"/>
            <a:ext cx="3670992" cy="965752"/>
          </a:xfrm>
          <a:custGeom>
            <a:avLst/>
            <a:gdLst>
              <a:gd name="connsiteX0" fmla="*/ 0 w 1764000"/>
              <a:gd name="connsiteY0" fmla="*/ 147105 h 1260000"/>
              <a:gd name="connsiteX1" fmla="*/ 147105 w 1764000"/>
              <a:gd name="connsiteY1" fmla="*/ 0 h 1260000"/>
              <a:gd name="connsiteX2" fmla="*/ 1616895 w 1764000"/>
              <a:gd name="connsiteY2" fmla="*/ 0 h 1260000"/>
              <a:gd name="connsiteX3" fmla="*/ 1764000 w 1764000"/>
              <a:gd name="connsiteY3" fmla="*/ 147105 h 1260000"/>
              <a:gd name="connsiteX4" fmla="*/ 1764000 w 1764000"/>
              <a:gd name="connsiteY4" fmla="*/ 1112895 h 1260000"/>
              <a:gd name="connsiteX5" fmla="*/ 1616895 w 1764000"/>
              <a:gd name="connsiteY5" fmla="*/ 1260000 h 1260000"/>
              <a:gd name="connsiteX6" fmla="*/ 147105 w 1764000"/>
              <a:gd name="connsiteY6" fmla="*/ 1260000 h 1260000"/>
              <a:gd name="connsiteX7" fmla="*/ 0 w 1764000"/>
              <a:gd name="connsiteY7" fmla="*/ 1112895 h 1260000"/>
              <a:gd name="connsiteX8" fmla="*/ 0 w 1764000"/>
              <a:gd name="connsiteY8" fmla="*/ 147105 h 1260000"/>
              <a:gd name="connsiteX0" fmla="*/ 34252 w 1798252"/>
              <a:gd name="connsiteY0" fmla="*/ 147105 h 1260000"/>
              <a:gd name="connsiteX1" fmla="*/ 36773 w 1798252"/>
              <a:gd name="connsiteY1" fmla="*/ 0 h 1260000"/>
              <a:gd name="connsiteX2" fmla="*/ 1651147 w 1798252"/>
              <a:gd name="connsiteY2" fmla="*/ 0 h 1260000"/>
              <a:gd name="connsiteX3" fmla="*/ 1798252 w 1798252"/>
              <a:gd name="connsiteY3" fmla="*/ 147105 h 1260000"/>
              <a:gd name="connsiteX4" fmla="*/ 1798252 w 1798252"/>
              <a:gd name="connsiteY4" fmla="*/ 1112895 h 1260000"/>
              <a:gd name="connsiteX5" fmla="*/ 1651147 w 1798252"/>
              <a:gd name="connsiteY5" fmla="*/ 1260000 h 1260000"/>
              <a:gd name="connsiteX6" fmla="*/ 181357 w 1798252"/>
              <a:gd name="connsiteY6" fmla="*/ 1260000 h 1260000"/>
              <a:gd name="connsiteX7" fmla="*/ 34252 w 1798252"/>
              <a:gd name="connsiteY7" fmla="*/ 1112895 h 1260000"/>
              <a:gd name="connsiteX8" fmla="*/ 34252 w 1798252"/>
              <a:gd name="connsiteY8" fmla="*/ 147105 h 1260000"/>
              <a:gd name="connsiteX0" fmla="*/ 42 w 1764042"/>
              <a:gd name="connsiteY0" fmla="*/ 147105 h 1260000"/>
              <a:gd name="connsiteX1" fmla="*/ 2563 w 1764042"/>
              <a:gd name="connsiteY1" fmla="*/ 0 h 1260000"/>
              <a:gd name="connsiteX2" fmla="*/ 1616937 w 1764042"/>
              <a:gd name="connsiteY2" fmla="*/ 0 h 1260000"/>
              <a:gd name="connsiteX3" fmla="*/ 1764042 w 1764042"/>
              <a:gd name="connsiteY3" fmla="*/ 147105 h 1260000"/>
              <a:gd name="connsiteX4" fmla="*/ 1764042 w 1764042"/>
              <a:gd name="connsiteY4" fmla="*/ 1112895 h 1260000"/>
              <a:gd name="connsiteX5" fmla="*/ 1616937 w 1764042"/>
              <a:gd name="connsiteY5" fmla="*/ 1260000 h 1260000"/>
              <a:gd name="connsiteX6" fmla="*/ 147147 w 1764042"/>
              <a:gd name="connsiteY6" fmla="*/ 1260000 h 1260000"/>
              <a:gd name="connsiteX7" fmla="*/ 42 w 1764042"/>
              <a:gd name="connsiteY7" fmla="*/ 1112895 h 1260000"/>
              <a:gd name="connsiteX8" fmla="*/ 42 w 1764042"/>
              <a:gd name="connsiteY8" fmla="*/ 147105 h 1260000"/>
              <a:gd name="connsiteX0" fmla="*/ 42 w 1764042"/>
              <a:gd name="connsiteY0" fmla="*/ 147105 h 1260000"/>
              <a:gd name="connsiteX1" fmla="*/ 2563 w 1764042"/>
              <a:gd name="connsiteY1" fmla="*/ 0 h 1260000"/>
              <a:gd name="connsiteX2" fmla="*/ 1616937 w 1764042"/>
              <a:gd name="connsiteY2" fmla="*/ 0 h 1260000"/>
              <a:gd name="connsiteX3" fmla="*/ 1764042 w 1764042"/>
              <a:gd name="connsiteY3" fmla="*/ 147105 h 1260000"/>
              <a:gd name="connsiteX4" fmla="*/ 1764042 w 1764042"/>
              <a:gd name="connsiteY4" fmla="*/ 1112895 h 1260000"/>
              <a:gd name="connsiteX5" fmla="*/ 1616937 w 1764042"/>
              <a:gd name="connsiteY5" fmla="*/ 1260000 h 1260000"/>
              <a:gd name="connsiteX6" fmla="*/ 147147 w 1764042"/>
              <a:gd name="connsiteY6" fmla="*/ 1260000 h 1260000"/>
              <a:gd name="connsiteX7" fmla="*/ 42 w 1764042"/>
              <a:gd name="connsiteY7" fmla="*/ 1112895 h 1260000"/>
              <a:gd name="connsiteX8" fmla="*/ 42 w 1764042"/>
              <a:gd name="connsiteY8" fmla="*/ 147105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4042" h="1260000">
                <a:moveTo>
                  <a:pt x="42" y="147105"/>
                </a:moveTo>
                <a:cubicBezTo>
                  <a:pt x="42" y="65861"/>
                  <a:pt x="-527" y="300892"/>
                  <a:pt x="2563" y="0"/>
                </a:cubicBezTo>
                <a:lnTo>
                  <a:pt x="1616937" y="0"/>
                </a:lnTo>
                <a:cubicBezTo>
                  <a:pt x="1698181" y="0"/>
                  <a:pt x="1764042" y="65861"/>
                  <a:pt x="1764042" y="147105"/>
                </a:cubicBezTo>
                <a:lnTo>
                  <a:pt x="1764042" y="1112895"/>
                </a:lnTo>
                <a:cubicBezTo>
                  <a:pt x="1764042" y="1194139"/>
                  <a:pt x="1698181" y="1260000"/>
                  <a:pt x="1616937" y="1260000"/>
                </a:cubicBezTo>
                <a:lnTo>
                  <a:pt x="147147" y="1260000"/>
                </a:lnTo>
                <a:cubicBezTo>
                  <a:pt x="65903" y="1260000"/>
                  <a:pt x="42" y="1194139"/>
                  <a:pt x="42" y="1112895"/>
                </a:cubicBezTo>
                <a:lnTo>
                  <a:pt x="42" y="147105"/>
                </a:lnTo>
                <a:close/>
              </a:path>
            </a:pathLst>
          </a:custGeom>
          <a:solidFill>
            <a:sysClr val="window" lastClr="FFFFFF"/>
          </a:solidFill>
        </p:spPr>
        <p:txBody>
          <a:bodyPr wrap="square" lIns="201600" tIns="201600" rIns="201600" bIns="201600" rtlCol="0" anchor="ctr" anchorCtr="0">
            <a:spAutoFit/>
          </a:bodyPr>
          <a:lstStyle/>
          <a:p>
            <a:pPr lvl="0">
              <a:lnSpc>
                <a:spcPct val="90000"/>
              </a:lnSpc>
              <a:spcAft>
                <a:spcPts val="900"/>
              </a:spcAft>
              <a:buSzPct val="25000"/>
            </a:pPr>
            <a:r>
              <a:rPr lang="nl-NL" sz="1600" dirty="0" smtClean="0">
                <a:solidFill>
                  <a:srgbClr val="7DB43C"/>
                </a:solidFill>
              </a:rPr>
              <a:t>Leon van Ginneken – </a:t>
            </a:r>
            <a:r>
              <a:rPr lang="nl-NL" sz="1600" dirty="0" err="1" smtClean="0">
                <a:solidFill>
                  <a:srgbClr val="7DB43C"/>
                </a:solidFill>
              </a:rPr>
              <a:t>Alliander</a:t>
            </a:r>
            <a:endParaRPr lang="nl-NL" sz="1600" dirty="0" smtClean="0">
              <a:solidFill>
                <a:srgbClr val="7DB43C"/>
              </a:solidFill>
            </a:endParaRPr>
          </a:p>
          <a:p>
            <a:pPr lvl="0">
              <a:lnSpc>
                <a:spcPct val="90000"/>
              </a:lnSpc>
              <a:spcAft>
                <a:spcPts val="900"/>
              </a:spcAft>
              <a:buSzPct val="25000"/>
            </a:pPr>
            <a:r>
              <a:rPr lang="nl-NL" sz="1600" dirty="0" smtClean="0">
                <a:solidFill>
                  <a:srgbClr val="7DB43C"/>
                </a:solidFill>
              </a:rPr>
              <a:t>Caspár van Tergouw – </a:t>
            </a:r>
            <a:r>
              <a:rPr lang="nl-NL" sz="1600" dirty="0" err="1" smtClean="0">
                <a:solidFill>
                  <a:srgbClr val="7DB43C"/>
                </a:solidFill>
              </a:rPr>
              <a:t>Expertum</a:t>
            </a:r>
            <a:r>
              <a:rPr lang="nl-NL" sz="1600" dirty="0" smtClean="0">
                <a:solidFill>
                  <a:srgbClr val="7DB43C"/>
                </a:solidFill>
              </a:rPr>
              <a:t> 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6732241" y="3824306"/>
            <a:ext cx="1783248" cy="965752"/>
          </a:xfrm>
          <a:custGeom>
            <a:avLst/>
            <a:gdLst>
              <a:gd name="connsiteX0" fmla="*/ 0 w 1764000"/>
              <a:gd name="connsiteY0" fmla="*/ 147105 h 1260000"/>
              <a:gd name="connsiteX1" fmla="*/ 147105 w 1764000"/>
              <a:gd name="connsiteY1" fmla="*/ 0 h 1260000"/>
              <a:gd name="connsiteX2" fmla="*/ 1616895 w 1764000"/>
              <a:gd name="connsiteY2" fmla="*/ 0 h 1260000"/>
              <a:gd name="connsiteX3" fmla="*/ 1764000 w 1764000"/>
              <a:gd name="connsiteY3" fmla="*/ 147105 h 1260000"/>
              <a:gd name="connsiteX4" fmla="*/ 1764000 w 1764000"/>
              <a:gd name="connsiteY4" fmla="*/ 1112895 h 1260000"/>
              <a:gd name="connsiteX5" fmla="*/ 1616895 w 1764000"/>
              <a:gd name="connsiteY5" fmla="*/ 1260000 h 1260000"/>
              <a:gd name="connsiteX6" fmla="*/ 147105 w 1764000"/>
              <a:gd name="connsiteY6" fmla="*/ 1260000 h 1260000"/>
              <a:gd name="connsiteX7" fmla="*/ 0 w 1764000"/>
              <a:gd name="connsiteY7" fmla="*/ 1112895 h 1260000"/>
              <a:gd name="connsiteX8" fmla="*/ 0 w 1764000"/>
              <a:gd name="connsiteY8" fmla="*/ 147105 h 1260000"/>
              <a:gd name="connsiteX0" fmla="*/ 34252 w 1798252"/>
              <a:gd name="connsiteY0" fmla="*/ 147105 h 1260000"/>
              <a:gd name="connsiteX1" fmla="*/ 36773 w 1798252"/>
              <a:gd name="connsiteY1" fmla="*/ 0 h 1260000"/>
              <a:gd name="connsiteX2" fmla="*/ 1651147 w 1798252"/>
              <a:gd name="connsiteY2" fmla="*/ 0 h 1260000"/>
              <a:gd name="connsiteX3" fmla="*/ 1798252 w 1798252"/>
              <a:gd name="connsiteY3" fmla="*/ 147105 h 1260000"/>
              <a:gd name="connsiteX4" fmla="*/ 1798252 w 1798252"/>
              <a:gd name="connsiteY4" fmla="*/ 1112895 h 1260000"/>
              <a:gd name="connsiteX5" fmla="*/ 1651147 w 1798252"/>
              <a:gd name="connsiteY5" fmla="*/ 1260000 h 1260000"/>
              <a:gd name="connsiteX6" fmla="*/ 181357 w 1798252"/>
              <a:gd name="connsiteY6" fmla="*/ 1260000 h 1260000"/>
              <a:gd name="connsiteX7" fmla="*/ 34252 w 1798252"/>
              <a:gd name="connsiteY7" fmla="*/ 1112895 h 1260000"/>
              <a:gd name="connsiteX8" fmla="*/ 34252 w 1798252"/>
              <a:gd name="connsiteY8" fmla="*/ 147105 h 1260000"/>
              <a:gd name="connsiteX0" fmla="*/ 42 w 1764042"/>
              <a:gd name="connsiteY0" fmla="*/ 147105 h 1260000"/>
              <a:gd name="connsiteX1" fmla="*/ 2563 w 1764042"/>
              <a:gd name="connsiteY1" fmla="*/ 0 h 1260000"/>
              <a:gd name="connsiteX2" fmla="*/ 1616937 w 1764042"/>
              <a:gd name="connsiteY2" fmla="*/ 0 h 1260000"/>
              <a:gd name="connsiteX3" fmla="*/ 1764042 w 1764042"/>
              <a:gd name="connsiteY3" fmla="*/ 147105 h 1260000"/>
              <a:gd name="connsiteX4" fmla="*/ 1764042 w 1764042"/>
              <a:gd name="connsiteY4" fmla="*/ 1112895 h 1260000"/>
              <a:gd name="connsiteX5" fmla="*/ 1616937 w 1764042"/>
              <a:gd name="connsiteY5" fmla="*/ 1260000 h 1260000"/>
              <a:gd name="connsiteX6" fmla="*/ 147147 w 1764042"/>
              <a:gd name="connsiteY6" fmla="*/ 1260000 h 1260000"/>
              <a:gd name="connsiteX7" fmla="*/ 42 w 1764042"/>
              <a:gd name="connsiteY7" fmla="*/ 1112895 h 1260000"/>
              <a:gd name="connsiteX8" fmla="*/ 42 w 1764042"/>
              <a:gd name="connsiteY8" fmla="*/ 147105 h 1260000"/>
              <a:gd name="connsiteX0" fmla="*/ 42 w 1764042"/>
              <a:gd name="connsiteY0" fmla="*/ 147105 h 1260000"/>
              <a:gd name="connsiteX1" fmla="*/ 2563 w 1764042"/>
              <a:gd name="connsiteY1" fmla="*/ 0 h 1260000"/>
              <a:gd name="connsiteX2" fmla="*/ 1616937 w 1764042"/>
              <a:gd name="connsiteY2" fmla="*/ 0 h 1260000"/>
              <a:gd name="connsiteX3" fmla="*/ 1764042 w 1764042"/>
              <a:gd name="connsiteY3" fmla="*/ 147105 h 1260000"/>
              <a:gd name="connsiteX4" fmla="*/ 1764042 w 1764042"/>
              <a:gd name="connsiteY4" fmla="*/ 1112895 h 1260000"/>
              <a:gd name="connsiteX5" fmla="*/ 1616937 w 1764042"/>
              <a:gd name="connsiteY5" fmla="*/ 1260000 h 1260000"/>
              <a:gd name="connsiteX6" fmla="*/ 147147 w 1764042"/>
              <a:gd name="connsiteY6" fmla="*/ 1260000 h 1260000"/>
              <a:gd name="connsiteX7" fmla="*/ 42 w 1764042"/>
              <a:gd name="connsiteY7" fmla="*/ 1112895 h 1260000"/>
              <a:gd name="connsiteX8" fmla="*/ 42 w 1764042"/>
              <a:gd name="connsiteY8" fmla="*/ 147105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4042" h="1260000">
                <a:moveTo>
                  <a:pt x="42" y="147105"/>
                </a:moveTo>
                <a:cubicBezTo>
                  <a:pt x="42" y="65861"/>
                  <a:pt x="-527" y="300892"/>
                  <a:pt x="2563" y="0"/>
                </a:cubicBezTo>
                <a:lnTo>
                  <a:pt x="1616937" y="0"/>
                </a:lnTo>
                <a:cubicBezTo>
                  <a:pt x="1698181" y="0"/>
                  <a:pt x="1764042" y="65861"/>
                  <a:pt x="1764042" y="147105"/>
                </a:cubicBezTo>
                <a:lnTo>
                  <a:pt x="1764042" y="1112895"/>
                </a:lnTo>
                <a:cubicBezTo>
                  <a:pt x="1764042" y="1194139"/>
                  <a:pt x="1698181" y="1260000"/>
                  <a:pt x="1616937" y="1260000"/>
                </a:cubicBezTo>
                <a:lnTo>
                  <a:pt x="147147" y="1260000"/>
                </a:lnTo>
                <a:cubicBezTo>
                  <a:pt x="65903" y="1260000"/>
                  <a:pt x="42" y="1194139"/>
                  <a:pt x="42" y="1112895"/>
                </a:cubicBezTo>
                <a:lnTo>
                  <a:pt x="42" y="147105"/>
                </a:lnTo>
                <a:close/>
              </a:path>
            </a:pathLst>
          </a:custGeom>
          <a:solidFill>
            <a:sysClr val="window" lastClr="FFFFFF"/>
          </a:solidFill>
        </p:spPr>
        <p:txBody>
          <a:bodyPr wrap="square" lIns="201600" tIns="201600" rIns="201600" bIns="201600" rtlCol="0" anchor="ctr" anchorCtr="0">
            <a:spAutoFit/>
          </a:bodyPr>
          <a:lstStyle/>
          <a:p>
            <a:pPr lvl="0" algn="r">
              <a:lnSpc>
                <a:spcPct val="90000"/>
              </a:lnSpc>
              <a:spcAft>
                <a:spcPts val="900"/>
              </a:spcAft>
              <a:buSzPct val="25000"/>
            </a:pPr>
            <a:r>
              <a:rPr lang="nl-NL" sz="1600" dirty="0" smtClean="0">
                <a:solidFill>
                  <a:srgbClr val="7DB43C"/>
                </a:solidFill>
              </a:rPr>
              <a:t>UI5CON</a:t>
            </a:r>
          </a:p>
          <a:p>
            <a:pPr lvl="0" algn="r">
              <a:lnSpc>
                <a:spcPct val="90000"/>
              </a:lnSpc>
              <a:spcAft>
                <a:spcPts val="900"/>
              </a:spcAft>
              <a:buSzPct val="25000"/>
            </a:pPr>
            <a:r>
              <a:rPr lang="nl-NL" sz="1600" dirty="0">
                <a:solidFill>
                  <a:srgbClr val="7DB43C"/>
                </a:solidFill>
              </a:rPr>
              <a:t> </a:t>
            </a:r>
            <a:r>
              <a:rPr lang="nl-NL" sz="1600" dirty="0" smtClean="0">
                <a:solidFill>
                  <a:srgbClr val="7DB43C"/>
                </a:solidFill>
              </a:rPr>
              <a:t>20 </a:t>
            </a:r>
            <a:r>
              <a:rPr lang="nl-NL" sz="1600" dirty="0" err="1" smtClean="0">
                <a:solidFill>
                  <a:srgbClr val="7DB43C"/>
                </a:solidFill>
              </a:rPr>
              <a:t>June</a:t>
            </a:r>
            <a:r>
              <a:rPr lang="nl-NL" sz="1600" dirty="0" smtClean="0">
                <a:solidFill>
                  <a:srgbClr val="7DB43C"/>
                </a:solidFill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6866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MobX</a:t>
            </a:r>
            <a:r>
              <a:rPr lang="nl-NL" dirty="0" smtClean="0"/>
              <a:t> state tree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/>
              <a:t>Strict</a:t>
            </a:r>
            <a:r>
              <a:rPr lang="nl-NL" sz="2400" dirty="0"/>
              <a:t> datatypes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Protected</a:t>
            </a:r>
            <a:r>
              <a:rPr lang="nl-NL" sz="2400" dirty="0" smtClean="0"/>
              <a:t> </a:t>
            </a:r>
            <a:r>
              <a:rPr lang="nl-NL" sz="2400" dirty="0"/>
              <a:t>data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Structure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Serialization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78331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7" y="1369218"/>
            <a:ext cx="8560398" cy="31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Instantiation</a:t>
            </a:r>
            <a:r>
              <a:rPr lang="nl-NL" dirty="0" smtClean="0"/>
              <a:t> (1/2)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9" y="1707654"/>
            <a:ext cx="8573294" cy="26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Instantiation</a:t>
            </a:r>
            <a:r>
              <a:rPr lang="nl-NL" dirty="0"/>
              <a:t> </a:t>
            </a:r>
            <a:r>
              <a:rPr lang="nl-NL" dirty="0" smtClean="0"/>
              <a:t>(2/2</a:t>
            </a:r>
            <a:r>
              <a:rPr lang="nl-NL" dirty="0"/>
              <a:t>)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20" y="1059582"/>
            <a:ext cx="8150771" cy="38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Actions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7" y="1059582"/>
            <a:ext cx="8665857" cy="386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Views</a:t>
            </a: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0" y="1059582"/>
            <a:ext cx="8619331" cy="38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Snapshots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64" y="987574"/>
            <a:ext cx="8323883" cy="40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r>
              <a:rPr lang="nl-NL" dirty="0" smtClean="0"/>
              <a:t>[demo]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71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Read more…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“UI5 </a:t>
            </a:r>
            <a:r>
              <a:rPr lang="en-US" dirty="0"/>
              <a:t>reactive state management with </a:t>
            </a:r>
            <a:r>
              <a:rPr lang="en-US" dirty="0" err="1"/>
              <a:t>MobX</a:t>
            </a:r>
            <a:r>
              <a:rPr lang="en-US" dirty="0"/>
              <a:t> state </a:t>
            </a:r>
            <a:r>
              <a:rPr lang="en-US" dirty="0" smtClean="0"/>
              <a:t>tree”</a:t>
            </a:r>
            <a:endParaRPr lang="nl-NL" dirty="0" smtClean="0">
              <a:hlinkClick r:id="rId2"/>
            </a:endParaRPr>
          </a:p>
          <a:p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://blogs.sap.com/?</a:t>
            </a:r>
            <a:r>
              <a:rPr lang="nl-NL" dirty="0" smtClean="0">
                <a:hlinkClick r:id="rId2"/>
              </a:rPr>
              <a:t>p=834415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Example</a:t>
            </a:r>
            <a:r>
              <a:rPr lang="nl-NL" dirty="0" smtClean="0"/>
              <a:t> project</a:t>
            </a:r>
            <a:endParaRPr lang="nl-NL" dirty="0"/>
          </a:p>
          <a:p>
            <a:r>
              <a:rPr lang="nl-NL" dirty="0">
                <a:hlinkClick r:id="rId3"/>
              </a:rPr>
              <a:t>https://github.com/leonalliander/ui5-mobx-state-tree-examples</a:t>
            </a:r>
            <a:endParaRPr lang="nl-NL" dirty="0" smtClean="0"/>
          </a:p>
          <a:p>
            <a:endParaRPr lang="nl-NL" dirty="0">
              <a:hlinkClick r:id="rId4"/>
            </a:endParaRPr>
          </a:p>
          <a:p>
            <a:endParaRPr lang="nl-NL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6353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reactive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“</a:t>
            </a:r>
            <a:r>
              <a:rPr lang="en-US" i="1" dirty="0"/>
              <a:t>Anything that can be derived from the application state, should be derived. </a:t>
            </a:r>
            <a:r>
              <a:rPr lang="en-US" i="1" dirty="0" smtClean="0"/>
              <a:t>Automatically.”</a:t>
            </a:r>
            <a:endParaRPr lang="nl-NL" dirty="0"/>
          </a:p>
        </p:txBody>
      </p:sp>
      <p:pic>
        <p:nvPicPr>
          <p:cNvPr id="1026" name="Picture 2" descr="MobX unidirectional fl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" b="54366"/>
          <a:stretch/>
        </p:blipFill>
        <p:spPr bwMode="auto">
          <a:xfrm>
            <a:off x="191226" y="2571750"/>
            <a:ext cx="848505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(</a:t>
            </a:r>
            <a:r>
              <a:rPr lang="nl-NL" dirty="0" err="1" smtClean="0"/>
              <a:t>not</a:t>
            </a:r>
            <a:r>
              <a:rPr lang="nl-NL" dirty="0" smtClean="0"/>
              <a:t>)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discussed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- </a:t>
            </a:r>
            <a:r>
              <a:rPr lang="nl-NL" dirty="0" err="1" smtClean="0"/>
              <a:t>Earlier</a:t>
            </a:r>
            <a:r>
              <a:rPr lang="nl-NL" dirty="0" smtClean="0"/>
              <a:t> talk (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repetition</a:t>
            </a:r>
            <a:r>
              <a:rPr lang="nl-NL" dirty="0" smtClean="0"/>
              <a:t>)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Alternatives</a:t>
            </a:r>
            <a:endParaRPr lang="nl-NL" dirty="0" smtClean="0"/>
          </a:p>
          <a:p>
            <a:r>
              <a:rPr lang="nl-NL" dirty="0" smtClean="0"/>
              <a:t>- </a:t>
            </a:r>
            <a:r>
              <a:rPr lang="nl-NL" dirty="0" err="1" smtClean="0"/>
              <a:t>Reactive</a:t>
            </a:r>
            <a:r>
              <a:rPr lang="nl-NL" dirty="0" smtClean="0"/>
              <a:t>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smtClean="0"/>
              <a:t>in SAPUI5 (</a:t>
            </a:r>
            <a:r>
              <a:rPr lang="nl-NL" dirty="0" err="1" smtClean="0"/>
              <a:t>ManagedObjectModel</a:t>
            </a:r>
            <a:r>
              <a:rPr lang="nl-NL" dirty="0" smtClean="0"/>
              <a:t>)</a:t>
            </a:r>
            <a:endParaRPr lang="nl-NL" dirty="0"/>
          </a:p>
          <a:p>
            <a:r>
              <a:rPr lang="nl-NL" dirty="0" smtClean="0"/>
              <a:t>- </a:t>
            </a:r>
            <a:r>
              <a:rPr lang="nl-NL" dirty="0" err="1" smtClean="0"/>
              <a:t>Redux</a:t>
            </a:r>
            <a:endParaRPr lang="nl-NL" dirty="0" smtClean="0"/>
          </a:p>
          <a:p>
            <a:r>
              <a:rPr lang="nl-NL" dirty="0" smtClean="0"/>
              <a:t>- Javascript </a:t>
            </a:r>
            <a:r>
              <a:rPr lang="nl-NL" dirty="0" err="1" smtClean="0"/>
              <a:t>accessors</a:t>
            </a:r>
            <a:endParaRPr lang="nl-NL" dirty="0" smtClean="0"/>
          </a:p>
          <a:p>
            <a:r>
              <a:rPr lang="nl-NL" dirty="0" smtClean="0"/>
              <a:t>- etc..</a:t>
            </a:r>
          </a:p>
        </p:txBody>
      </p:sp>
    </p:spTree>
    <p:extLst>
      <p:ext uri="{BB962C8B-B14F-4D97-AF65-F5344CB8AC3E}">
        <p14:creationId xmlns:p14="http://schemas.microsoft.com/office/powerpoint/2010/main" val="365536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r>
              <a:rPr lang="nl-NL" dirty="0" smtClean="0"/>
              <a:t>[demo]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99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Mobx</a:t>
            </a:r>
            <a:r>
              <a:rPr lang="nl-NL" dirty="0" smtClean="0"/>
              <a:t> </a:t>
            </a:r>
            <a:r>
              <a:rPr lang="nl-NL" dirty="0" err="1" smtClean="0"/>
              <a:t>observables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75606"/>
            <a:ext cx="402883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Mobx.autorun</a:t>
            </a:r>
            <a:endParaRPr lang="nl-NL" dirty="0"/>
          </a:p>
        </p:txBody>
      </p:sp>
      <p:pic>
        <p:nvPicPr>
          <p:cNvPr id="12" name="Tijdelijke aanduiding voor inhoud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437" y="1923678"/>
            <a:ext cx="824266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7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Mobx.when</a:t>
            </a:r>
            <a:endParaRPr lang="nl-NL" dirty="0"/>
          </a:p>
        </p:txBody>
      </p:sp>
      <p:pic>
        <p:nvPicPr>
          <p:cNvPr id="11" name="Tijdelijke aanduiding voor inhoud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7" y="1707654"/>
            <a:ext cx="806489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7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Mobx.reaction</a:t>
            </a:r>
            <a:endParaRPr lang="nl-NL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91630"/>
            <a:ext cx="5923757" cy="24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0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r>
              <a:rPr lang="nl-NL" dirty="0" smtClean="0"/>
              <a:t>[demo]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Alliander">
      <a:dk1>
        <a:sysClr val="windowText" lastClr="000000"/>
      </a:dk1>
      <a:lt1>
        <a:sysClr val="window" lastClr="FFFFFF"/>
      </a:lt1>
      <a:dk2>
        <a:srgbClr val="BCBCBC"/>
      </a:dk2>
      <a:lt2>
        <a:srgbClr val="C8C8C8"/>
      </a:lt2>
      <a:accent1>
        <a:srgbClr val="7DB43C"/>
      </a:accent1>
      <a:accent2>
        <a:srgbClr val="AF191E"/>
      </a:accent2>
      <a:accent3>
        <a:srgbClr val="E66E00"/>
      </a:accent3>
      <a:accent4>
        <a:srgbClr val="821E7D"/>
      </a:accent4>
      <a:accent5>
        <a:srgbClr val="008CBE"/>
      </a:accent5>
      <a:accent6>
        <a:srgbClr val="322882"/>
      </a:accent6>
      <a:hlink>
        <a:srgbClr val="821E7D"/>
      </a:hlink>
      <a:folHlink>
        <a:srgbClr val="008CB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Diavoorstelling (16:9)</PresentationFormat>
  <Paragraphs>56</Paragraphs>
  <Slides>18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1" baseType="lpstr">
      <vt:lpstr>Arial</vt:lpstr>
      <vt:lpstr>Calibri</vt:lpstr>
      <vt:lpstr>Aangepast ontwerp</vt:lpstr>
      <vt:lpstr>PowerPoint-presentatie</vt:lpstr>
      <vt:lpstr>What is reactive programming?</vt:lpstr>
      <vt:lpstr>What will (not) be discussed?</vt:lpstr>
      <vt:lpstr>PowerPoint-presentatie</vt:lpstr>
      <vt:lpstr>Mobx observables</vt:lpstr>
      <vt:lpstr>Mobx.autorun</vt:lpstr>
      <vt:lpstr>Mobx.when</vt:lpstr>
      <vt:lpstr>Mobx.reaction</vt:lpstr>
      <vt:lpstr>PowerPoint-presentatie</vt:lpstr>
      <vt:lpstr>MobX state tree features</vt:lpstr>
      <vt:lpstr>Model</vt:lpstr>
      <vt:lpstr>Instantiation (1/2)</vt:lpstr>
      <vt:lpstr>Instantiation (2/2)</vt:lpstr>
      <vt:lpstr>Actions</vt:lpstr>
      <vt:lpstr>Views</vt:lpstr>
      <vt:lpstr>Snapshots</vt:lpstr>
      <vt:lpstr>PowerPoint-presentatie</vt:lpstr>
      <vt:lpstr>Read more…</vt:lpstr>
    </vt:vector>
  </TitlesOfParts>
  <Company>Alliander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Leon van Ginneken</dc:creator>
  <cp:lastModifiedBy>Ginneken, Leon van</cp:lastModifiedBy>
  <cp:revision>210</cp:revision>
  <dcterms:created xsi:type="dcterms:W3CDTF">2017-10-27T05:33:54Z</dcterms:created>
  <dcterms:modified xsi:type="dcterms:W3CDTF">2019-07-04T14:10:40Z</dcterms:modified>
</cp:coreProperties>
</file>