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0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1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664" r:id="rId2"/>
    <p:sldMasterId id="2147483752" r:id="rId3"/>
    <p:sldMasterId id="2147483734" r:id="rId4"/>
    <p:sldMasterId id="2147483816" r:id="rId5"/>
    <p:sldMasterId id="2147483822" r:id="rId6"/>
    <p:sldMasterId id="2147483758" r:id="rId7"/>
    <p:sldMasterId id="2147483764" r:id="rId8"/>
    <p:sldMasterId id="2147483770" r:id="rId9"/>
    <p:sldMasterId id="2147483776" r:id="rId10"/>
    <p:sldMasterId id="2147483782" r:id="rId11"/>
    <p:sldMasterId id="2147483788" r:id="rId12"/>
  </p:sldMasterIdLst>
  <p:notesMasterIdLst>
    <p:notesMasterId r:id="rId20"/>
  </p:notesMasterIdLst>
  <p:sldIdLst>
    <p:sldId id="276" r:id="rId13"/>
    <p:sldId id="398" r:id="rId14"/>
    <p:sldId id="397" r:id="rId15"/>
    <p:sldId id="396" r:id="rId16"/>
    <p:sldId id="399" r:id="rId17"/>
    <p:sldId id="400" r:id="rId18"/>
    <p:sldId id="401" r:id="rId1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574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4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E"/>
    <a:srgbClr val="009EFF"/>
    <a:srgbClr val="95DFF9"/>
    <a:srgbClr val="CC9900"/>
    <a:srgbClr val="8090B0"/>
    <a:srgbClr val="FFA256"/>
    <a:srgbClr val="EC600A"/>
    <a:srgbClr val="002060"/>
    <a:srgbClr val="9DC3E6"/>
    <a:srgbClr val="80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4240" autoAdjust="0"/>
  </p:normalViewPr>
  <p:slideViewPr>
    <p:cSldViewPr snapToGrid="0" showGuides="1">
      <p:cViewPr varScale="1">
        <p:scale>
          <a:sx n="114" d="100"/>
          <a:sy n="114" d="100"/>
        </p:scale>
        <p:origin x="840" y="96"/>
      </p:cViewPr>
      <p:guideLst>
        <p:guide orient="horz" pos="4133"/>
        <p:guide pos="3574"/>
        <p:guide orient="horz" pos="845"/>
        <p:guide pos="6046"/>
        <p:guide pos="194"/>
        <p:guide pos="4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AC01-2BE6-4410-AE28-6354EB5F3A00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49230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4084982" y="6513513"/>
            <a:ext cx="48701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212A-251F-4A56-8E79-B4D71757A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2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3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67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5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3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4265" y="1620946"/>
            <a:ext cx="877055" cy="877055"/>
          </a:xfrm>
          <a:prstGeom prst="rect">
            <a:avLst/>
          </a:prstGeom>
        </p:spPr>
      </p:pic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4" name="직사각형 33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7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9" name="그룹 8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0" name="직사각형 9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28560"/>
            <a:ext cx="2209799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18782"/>
            <a:ext cx="2209800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5755661" y="1289382"/>
            <a:ext cx="3900399" cy="4110585"/>
            <a:chOff x="5755661" y="1289382"/>
            <a:chExt cx="3900399" cy="4110585"/>
          </a:xfrm>
        </p:grpSpPr>
        <p:grpSp>
          <p:nvGrpSpPr>
            <p:cNvPr id="38" name="그룹 37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1" name="직사각형 30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 userDrawn="1"/>
        </p:nvPicPr>
        <p:blipFill>
          <a:blip r:embed="rId8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-12755"/>
            <a:ext cx="2209799" cy="109458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8"/>
            <a:ext cx="2209798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28800"/>
            <a:ext cx="2209799" cy="1094584"/>
          </a:xfrm>
          <a:prstGeom prst="rect">
            <a:avLst/>
          </a:prstGeom>
        </p:spPr>
      </p:pic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0" name="직사각형 39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8" name="직사각형 2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4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697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38" name="직사각형 3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71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4" name="그림 33"/>
          <p:cNvPicPr>
            <a:picLocks noChangeAspect="1"/>
          </p:cNvPicPr>
          <p:nvPr userDrawn="1"/>
        </p:nvPicPr>
        <p:blipFill rotWithShape="1">
          <a:blip r:embed="rId10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9" r="1" b="66909"/>
          <a:stretch/>
        </p:blipFill>
        <p:spPr>
          <a:xfrm flipH="1">
            <a:off x="-13064" y="-9510"/>
            <a:ext cx="2116183" cy="3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5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69498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679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8" name="직사각형 4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8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현 15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7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11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73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EC60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79" y="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7D0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rgbClr val="EC600A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4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55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7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544"/>
          <a:stretch/>
        </p:blipFill>
        <p:spPr>
          <a:xfrm flipH="1">
            <a:off x="0" y="-9510"/>
            <a:ext cx="2131732" cy="3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5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6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64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5603534" y="1865530"/>
            <a:ext cx="3900399" cy="4110585"/>
            <a:chOff x="5790924" y="1092200"/>
            <a:chExt cx="3900399" cy="4110585"/>
          </a:xfrm>
        </p:grpSpPr>
        <p:grpSp>
          <p:nvGrpSpPr>
            <p:cNvPr id="19" name="그룹 18"/>
            <p:cNvGrpSpPr/>
            <p:nvPr/>
          </p:nvGrpSpPr>
          <p:grpSpPr>
            <a:xfrm>
              <a:off x="5790924" y="1102244"/>
              <a:ext cx="3900399" cy="3612130"/>
              <a:chOff x="5839699" y="1065933"/>
              <a:chExt cx="3900399" cy="3612130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rgbClr val="EC600A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rgbClr val="EC600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rgbClr val="EC600A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rgbClr val="EC600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5855886" y="3007055"/>
              <a:ext cx="1613553" cy="1606988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06341" y="1092200"/>
              <a:ext cx="1171862" cy="1167092"/>
            </a:xfrm>
            <a:prstGeom prst="ellipse">
              <a:avLst/>
            </a:prstGeom>
            <a:solidFill>
              <a:srgbClr val="EC600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8329270" y="3541239"/>
              <a:ext cx="1205538" cy="1241290"/>
            </a:xfrm>
            <a:prstGeom prst="ellipse">
              <a:avLst/>
            </a:prstGeom>
            <a:solidFill>
              <a:srgbClr val="EC600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60750" y="2315831"/>
              <a:ext cx="1906698" cy="1870992"/>
            </a:xfrm>
            <a:prstGeom prst="ellipse">
              <a:avLst/>
            </a:prstGeom>
            <a:solidFill>
              <a:srgbClr val="EC600A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6891152" y="3766373"/>
              <a:ext cx="1462316" cy="1436412"/>
            </a:xfrm>
            <a:prstGeom prst="ellipse">
              <a:avLst/>
            </a:prstGeom>
            <a:solidFill>
              <a:srgbClr val="EC600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그림 61"/>
          <p:cNvPicPr>
            <a:picLocks noChangeAspect="1"/>
          </p:cNvPicPr>
          <p:nvPr userDrawn="1"/>
        </p:nvPicPr>
        <p:blipFill>
          <a:blip r:embed="rId3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510"/>
            <a:ext cx="2131732" cy="1094584"/>
          </a:xfrm>
          <a:prstGeom prst="rect">
            <a:avLst/>
          </a:prstGeom>
        </p:spPr>
      </p:pic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35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orang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A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2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27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29" name="현 28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6" y="2711"/>
            <a:ext cx="2131733" cy="1115248"/>
          </a:xfrm>
          <a:prstGeom prst="rect">
            <a:avLst/>
          </a:prstGeom>
        </p:spPr>
      </p:pic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8800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1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328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3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62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39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 userDrawn="1"/>
        </p:nvSpPr>
        <p:spPr>
          <a:xfrm>
            <a:off x="7326930" y="505706"/>
            <a:ext cx="2443146" cy="2094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Description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7214302" y="420366"/>
            <a:ext cx="2643206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49427" y="420366"/>
            <a:ext cx="7118151" cy="58583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7271968" y="706118"/>
            <a:ext cx="2538816" cy="55313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kumimoji="1" lang="ko-KR" altLang="en-US" sz="900" kern="1200" baseline="0" dirty="0" smtClean="0">
                <a:solidFill>
                  <a:schemeClr val="tx1"/>
                </a:solidFill>
                <a:latin typeface="+mn-ea"/>
                <a:ea typeface="+mn-ea"/>
                <a:cs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900" kern="1200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</a:defRPr>
            </a:lvl5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900" dirty="0" smtClean="0">
                <a:latin typeface="Arial" charset="0"/>
                <a:ea typeface="맑은 고딕" pitchFamily="50" charset="-127"/>
                <a:cs typeface="Arial" charset="0"/>
              </a:rPr>
              <a:t>①상세내용 입력</a:t>
            </a:r>
            <a:endParaRPr lang="en-US" altLang="ko-KR" sz="900" dirty="0" smtClean="0">
              <a:latin typeface="Arial" charset="0"/>
              <a:ea typeface="맑은 고딕" pitchFamily="50" charset="-127"/>
              <a:cs typeface="Arial" charset="0"/>
            </a:endParaRPr>
          </a:p>
          <a:p>
            <a:pPr lvl="0"/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162177" y="-483"/>
            <a:ext cx="7585401" cy="3568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z="2200" dirty="0" smtClean="0">
                <a:solidFill>
                  <a:schemeClr val="bg1">
                    <a:lumMod val="95000"/>
                  </a:schemeClr>
                </a:solidFill>
              </a:rPr>
              <a:t>항목별 정책 설정</a:t>
            </a:r>
            <a:endParaRPr lang="ko-KR" alt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8" cstate="print">
            <a:lum contrast="18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4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23" y="1828794"/>
            <a:ext cx="2131732" cy="10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C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35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71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7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FFA25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70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9599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2360" y="-15220"/>
            <a:ext cx="3892526" cy="6881916"/>
            <a:chOff x="-62497" y="-15220"/>
            <a:chExt cx="3892526" cy="688191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ep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97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F67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4539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152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21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528780" y="1224366"/>
            <a:ext cx="1657408" cy="1657406"/>
            <a:chOff x="1727974" y="1029066"/>
            <a:chExt cx="1951849" cy="1951850"/>
          </a:xfrm>
        </p:grpSpPr>
        <p:sp>
          <p:nvSpPr>
            <p:cNvPr id="19" name="타원 18"/>
            <p:cNvSpPr/>
            <p:nvPr/>
          </p:nvSpPr>
          <p:spPr>
            <a:xfrm>
              <a:off x="1727974" y="1029066"/>
              <a:ext cx="1951849" cy="195185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840477" y="1137582"/>
              <a:ext cx="1736514" cy="173651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7096" y="1473666"/>
              <a:ext cx="1062651" cy="1062651"/>
            </a:xfrm>
            <a:prstGeom prst="rect">
              <a:avLst/>
            </a:prstGeom>
          </p:spPr>
        </p:pic>
      </p:grpSp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8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현 31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7" y="-15220"/>
            <a:ext cx="2131733" cy="1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5999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28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213051" y="5812114"/>
            <a:ext cx="1479897" cy="326812"/>
            <a:chOff x="495137" y="6392632"/>
            <a:chExt cx="1479897" cy="3268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051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2360" y="-15220"/>
            <a:ext cx="2805698" cy="6877008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3784975" y="3983064"/>
            <a:ext cx="102541" cy="2883632"/>
          </a:xfrm>
          <a:prstGeom prst="rect">
            <a:avLst/>
          </a:prstGeom>
          <a:solidFill>
            <a:srgbClr val="FF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3784976" y="3983064"/>
            <a:ext cx="105190" cy="553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" y="6202421"/>
            <a:ext cx="1814954" cy="3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131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7"/>
          <a:stretch/>
        </p:blipFill>
        <p:spPr>
          <a:xfrm flipH="1">
            <a:off x="-1" y="3830"/>
            <a:ext cx="2131733" cy="3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표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4897925" y="-9054"/>
            <a:ext cx="5006566" cy="4716855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0" y="-15220"/>
            <a:ext cx="3892526" cy="6881916"/>
            <a:chOff x="-62497" y="-15220"/>
            <a:chExt cx="3892526" cy="688191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62497" y="-15220"/>
              <a:ext cx="2805698" cy="6877008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   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724838" y="3983064"/>
              <a:ext cx="102541" cy="2883632"/>
            </a:xfrm>
            <a:prstGeom prst="rect">
              <a:avLst/>
            </a:prstGeom>
            <a:solidFill>
              <a:srgbClr val="FF7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3724839" y="3983064"/>
              <a:ext cx="105190" cy="553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00" y="6202421"/>
              <a:ext cx="1814954" cy="39985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55319" y="3854358"/>
            <a:ext cx="5752560" cy="849900"/>
          </a:xfrm>
          <a:prstGeom prst="rect">
            <a:avLst/>
          </a:prstGeom>
        </p:spPr>
        <p:txBody>
          <a:bodyPr/>
          <a:lstStyle>
            <a:lvl1pPr defTabSz="914400">
              <a:defRPr sz="550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4055938" y="4722813"/>
            <a:ext cx="5751941" cy="688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9DC3E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lang="ko-KR" altLang="en-US" dirty="0" smtClean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7265414" y="6470299"/>
            <a:ext cx="2288186" cy="264124"/>
            <a:chOff x="7265414" y="6470299"/>
            <a:chExt cx="2288186" cy="264124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0086" y="6503440"/>
              <a:ext cx="663514" cy="2194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965" y="6470299"/>
              <a:ext cx="665223" cy="2421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414" y="6491901"/>
              <a:ext cx="763349" cy="24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0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809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6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blue_마지막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5356787" y="-9053"/>
            <a:ext cx="4547704" cy="42845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1" name="직사각형 20"/>
          <p:cNvSpPr/>
          <p:nvPr userDrawn="1"/>
        </p:nvSpPr>
        <p:spPr>
          <a:xfrm>
            <a:off x="2533008" y="2350296"/>
            <a:ext cx="4857420" cy="93871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618335" y="6355212"/>
            <a:ext cx="2686766" cy="299859"/>
            <a:chOff x="6897102" y="6396196"/>
            <a:chExt cx="2686766" cy="29985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22753"/>
              <a:ext cx="774940" cy="2562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396196"/>
              <a:ext cx="776936" cy="282853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12805"/>
              <a:ext cx="891541" cy="28325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 userDrawn="1"/>
        </p:nvGrpSpPr>
        <p:grpSpPr>
          <a:xfrm>
            <a:off x="4228370" y="5789049"/>
            <a:ext cx="1479897" cy="326812"/>
            <a:chOff x="495137" y="6392632"/>
            <a:chExt cx="1479897" cy="3268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6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1" y="-25384"/>
            <a:ext cx="4572002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목차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-7685" y="-9052"/>
            <a:ext cx="9931122" cy="35739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63" y="-9510"/>
            <a:ext cx="2131732" cy="1094584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1162177" y="783581"/>
            <a:ext cx="7585401" cy="604402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3" name="직사각형 22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3" y="6440525"/>
              <a:ext cx="1061501" cy="234968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0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중간타이틀이미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41" name="직사각형 40"/>
          <p:cNvSpPr/>
          <p:nvPr userDrawn="1"/>
        </p:nvSpPr>
        <p:spPr>
          <a:xfrm>
            <a:off x="-12699" y="1322949"/>
            <a:ext cx="9931122" cy="2039386"/>
          </a:xfrm>
          <a:prstGeom prst="rect">
            <a:avLst/>
          </a:prstGeom>
          <a:solidFill>
            <a:srgbClr val="FF7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4527" y="1322949"/>
            <a:ext cx="8176639" cy="2098957"/>
            <a:chOff x="1141162" y="-1799111"/>
            <a:chExt cx="4063645" cy="1412096"/>
          </a:xfrm>
        </p:grpSpPr>
        <p:sp>
          <p:nvSpPr>
            <p:cNvPr id="37" name="양쪽 모서리가 둥근 사각형 36"/>
            <p:cNvSpPr/>
            <p:nvPr userDrawn="1"/>
          </p:nvSpPr>
          <p:spPr>
            <a:xfrm rot="5400000">
              <a:off x="2467078" y="-3124744"/>
              <a:ext cx="1411822" cy="4063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 userDrawn="1"/>
          </p:nvSpPr>
          <p:spPr>
            <a:xfrm rot="5400000">
              <a:off x="2524976" y="-3182647"/>
              <a:ext cx="1186034" cy="39536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 userDrawn="1"/>
          </p:nvSpPr>
          <p:spPr>
            <a:xfrm rot="5400000">
              <a:off x="2607275" y="-3264951"/>
              <a:ext cx="908050" cy="3840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양쪽 모서리가 둥근 사각형 39"/>
            <p:cNvSpPr/>
            <p:nvPr userDrawn="1"/>
          </p:nvSpPr>
          <p:spPr>
            <a:xfrm rot="5400000">
              <a:off x="2638180" y="-3296121"/>
              <a:ext cx="762736" cy="375675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6657" y="1479894"/>
            <a:ext cx="6782637" cy="819462"/>
          </a:xfrm>
          <a:prstGeom prst="rect">
            <a:avLst/>
          </a:prstGeom>
        </p:spPr>
        <p:txBody>
          <a:bodyPr/>
          <a:lstStyle>
            <a:lvl1pPr algn="l" defTabSz="914400">
              <a:defRPr sz="4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99641" y="2596254"/>
            <a:ext cx="6976073" cy="638175"/>
          </a:xfrm>
          <a:prstGeom prst="rect">
            <a:avLst/>
          </a:prstGeom>
        </p:spPr>
        <p:txBody>
          <a:bodyPr/>
          <a:lstStyle>
            <a:lvl1pPr marL="0" indent="0" algn="l" defTabSz="914400">
              <a:buNone/>
              <a:defRPr sz="3500">
                <a:solidFill>
                  <a:srgbClr val="FF963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495137" y="6468834"/>
            <a:ext cx="1479897" cy="326812"/>
            <a:chOff x="495137" y="6392632"/>
            <a:chExt cx="1479897" cy="326812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37" y="6392632"/>
              <a:ext cx="326812" cy="32681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32" y="6438089"/>
              <a:ext cx="1061502" cy="234968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 userDrawn="1"/>
        </p:nvGrpSpPr>
        <p:grpSpPr>
          <a:xfrm>
            <a:off x="6969294" y="6472398"/>
            <a:ext cx="2686766" cy="310745"/>
            <a:chOff x="6897102" y="6472398"/>
            <a:chExt cx="2686766" cy="31074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928" y="6498955"/>
              <a:ext cx="774940" cy="25629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618" y="6472398"/>
              <a:ext cx="776936" cy="28285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102" y="6499893"/>
              <a:ext cx="891541" cy="28325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68" name="직사각형 67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8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6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7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3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2" r:id="rId2"/>
    <p:sldLayoutId id="2147483692" r:id="rId3"/>
    <p:sldLayoutId id="2147483709" r:id="rId4"/>
    <p:sldLayoutId id="214748370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3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82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7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tutorial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kt.com/docs/open-api-guide/d/guide/how-to-u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09261" y="2067958"/>
            <a:ext cx="10642861" cy="1932435"/>
          </a:xfrm>
        </p:spPr>
        <p:txBody>
          <a:bodyPr/>
          <a:lstStyle/>
          <a:p>
            <a:pPr algn="ctr"/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4000" smtClean="0"/>
              <a:t>Python </a:t>
            </a:r>
            <a:r>
              <a:rPr lang="ko-KR" altLang="en-US" sz="4000" smtClean="0"/>
              <a:t>기반 운영자동화 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1130" y="3592313"/>
            <a:ext cx="5859354" cy="619266"/>
          </a:xfrm>
        </p:spPr>
        <p:txBody>
          <a:bodyPr/>
          <a:lstStyle/>
          <a:p>
            <a:r>
              <a:rPr lang="ko-KR" altLang="en-US" smtClean="0"/>
              <a:t>클라우드 컨설팅</a:t>
            </a:r>
            <a:endParaRPr lang="en-US" altLang="ko-KR" smtClean="0"/>
          </a:p>
          <a:p>
            <a:r>
              <a:rPr lang="en-US" altLang="ko-KR" smtClean="0"/>
              <a:t>2024.03.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python </a:t>
            </a:r>
            <a:r>
              <a:rPr lang="ko-KR" altLang="en-US" sz="2200" b="1" smtClean="0"/>
              <a:t>설치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3"/>
              </a:rPr>
              <a:t>https://www.python.org/downloads</a:t>
            </a:r>
            <a:r>
              <a:rPr lang="en-US" altLang="ko-KR" sz="1400" smtClean="0">
                <a:hlinkClick r:id="rId3"/>
              </a:rPr>
              <a:t>/</a:t>
            </a:r>
            <a:endParaRPr lang="en-US" altLang="ko-KR" sz="1400" smtClean="0"/>
          </a:p>
          <a:p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3" y="1879413"/>
            <a:ext cx="3945500" cy="2435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09" y="2779383"/>
            <a:ext cx="5753450" cy="32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python </a:t>
            </a:r>
            <a:r>
              <a:rPr lang="ko-KR" altLang="en-US" sz="2200" b="1" smtClean="0"/>
              <a:t>기본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</a:t>
            </a:r>
            <a:r>
              <a:rPr lang="en-US" altLang="ko-KR" sz="1600" smtClean="0">
                <a:hlinkClick r:id="rId3"/>
              </a:rPr>
              <a:t>docs.python.org/ko/3/tutorial/index.html</a:t>
            </a:r>
            <a:endParaRPr lang="en-US" altLang="ko-KR" sz="1600" smtClean="0"/>
          </a:p>
          <a:p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350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kt cloud open api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cloud.kt.com/docs/open-api-guide/d/guide/how-to-use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52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get token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>
                <a:latin typeface="+mn-ea"/>
              </a:rPr>
              <a:t>token </a:t>
            </a:r>
            <a:r>
              <a:rPr lang="ko-KR" altLang="en-US" sz="1600" kern="0">
                <a:latin typeface="+mn-ea"/>
              </a:rPr>
              <a:t>유효기간은 </a:t>
            </a:r>
            <a:r>
              <a:rPr lang="en-US" altLang="ko-KR" sz="1600" kern="0" smtClean="0">
                <a:latin typeface="+mn-ea"/>
              </a:rPr>
              <a:t>11</a:t>
            </a:r>
            <a:r>
              <a:rPr lang="ko-KR" altLang="en-US" sz="1600" kern="0" smtClean="0">
                <a:latin typeface="+mn-ea"/>
              </a:rPr>
              <a:t>시간이다</a:t>
            </a:r>
            <a:r>
              <a:rPr lang="en-US" altLang="ko-KR" sz="1600" kern="0">
                <a:latin typeface="+mn-ea"/>
              </a:rPr>
              <a:t>. </a:t>
            </a:r>
            <a:r>
              <a:rPr lang="ko-KR" altLang="en-US" sz="1600" kern="0">
                <a:latin typeface="+mn-ea"/>
              </a:rPr>
              <a:t>따라서 작업 할때마다 토큰 발급을 받아야 </a:t>
            </a:r>
            <a:r>
              <a:rPr lang="ko-KR" altLang="en-US" sz="1600" kern="0" smtClean="0">
                <a:latin typeface="+mn-ea"/>
              </a:rPr>
              <a:t>한다</a:t>
            </a:r>
            <a:endParaRPr lang="en-US" altLang="ko-KR" sz="1600" kern="0" smtClean="0">
              <a:latin typeface="+mn-ea"/>
            </a:endParaRPr>
          </a:p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38" y="1439849"/>
            <a:ext cx="7355747" cy="46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get flavor, images, network, servers...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token</a:t>
            </a:r>
            <a:r>
              <a:rPr lang="ko-KR" altLang="en-US" sz="1600" smtClean="0"/>
              <a:t>을 넣고 조회</a:t>
            </a:r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7" y="1359017"/>
            <a:ext cx="7538296" cy="47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6102344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smtClean="0"/>
              <a:t>kt cloud python script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</a:t>
            </a:r>
            <a:endParaRPr lang="ko-KR" altLang="en-US" sz="1400" dirty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59551"/>
              </p:ext>
            </p:extLst>
          </p:nvPr>
        </p:nvGraphicFramePr>
        <p:xfrm>
          <a:off x="459737" y="1357716"/>
          <a:ext cx="19399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4" imgW="1939680" imgH="604800" progId="Package">
                  <p:embed/>
                </p:oleObj>
              </mc:Choice>
              <mc:Fallback>
                <p:oleObj name="포장기 셸 개체" showAsIcon="1" r:id="rId4" imgW="19396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737" y="1357716"/>
                        <a:ext cx="193992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ARANICS_ppt_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INFARANICS_ppt_deep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INFARANICS_ppt_l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INFARANICS_ppt_light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ARANICS_ppt_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FARANICS_ppt_deep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FARANICS_ppt_deep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FARANICS_ppt_lightorang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FARANICS_ppt_lightorang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NFARANICS_ppt_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FARANICS_ppt_blu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NFARANICS_ppt_deep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28026</TotalTime>
  <Words>65</Words>
  <Application>Microsoft Office PowerPoint</Application>
  <PresentationFormat>A4 용지(210x297mm)</PresentationFormat>
  <Paragraphs>84</Paragraphs>
  <Slides>7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8" baseType="lpstr">
      <vt:lpstr>Adobe 고딕 Std B</vt:lpstr>
      <vt:lpstr>Arial Unicode MS</vt:lpstr>
      <vt:lpstr>HY견고딕</vt:lpstr>
      <vt:lpstr>나눔고딕 ExtraBold</vt:lpstr>
      <vt:lpstr>맑은 고딕</vt:lpstr>
      <vt:lpstr>Arial</vt:lpstr>
      <vt:lpstr>Calibri</vt:lpstr>
      <vt:lpstr>Calibri Light</vt:lpstr>
      <vt:lpstr>INFARANICS_ppt_orange1</vt:lpstr>
      <vt:lpstr>INFARANICS_ppt_orange2</vt:lpstr>
      <vt:lpstr>INFARANICS_ppt_deeporange1</vt:lpstr>
      <vt:lpstr>INFARANICS_ppt_deeporange2</vt:lpstr>
      <vt:lpstr>INFARANICS_ppt_lightorange1</vt:lpstr>
      <vt:lpstr>INFARANICS_ppt_lightorange2</vt:lpstr>
      <vt:lpstr>INFARANICS_ppt_blue1</vt:lpstr>
      <vt:lpstr>INFARANICS_ppt_blue2</vt:lpstr>
      <vt:lpstr>INFARANICS_ppt_deepblue1</vt:lpstr>
      <vt:lpstr>INFARANICS_ppt_deepblue2</vt:lpstr>
      <vt:lpstr>INFARANICS_ppt_lightblue1</vt:lpstr>
      <vt:lpstr>INFARANICS_ppt_lightblue2</vt:lpstr>
      <vt:lpstr>포장기 셸 개체</vt:lpstr>
      <vt:lpstr>  Python 기반 운영자동화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유태원</dc:creator>
  <cp:lastModifiedBy>Ban Se Youn</cp:lastModifiedBy>
  <cp:revision>2438</cp:revision>
  <dcterms:created xsi:type="dcterms:W3CDTF">2016-10-07T00:25:50Z</dcterms:created>
  <dcterms:modified xsi:type="dcterms:W3CDTF">2024-03-06T06:45:47Z</dcterms:modified>
</cp:coreProperties>
</file>