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7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8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9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0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1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  <p:sldMasterId id="2147483664" r:id="rId2"/>
    <p:sldMasterId id="2147483752" r:id="rId3"/>
    <p:sldMasterId id="2147483734" r:id="rId4"/>
    <p:sldMasterId id="2147483816" r:id="rId5"/>
    <p:sldMasterId id="2147483822" r:id="rId6"/>
    <p:sldMasterId id="2147483758" r:id="rId7"/>
    <p:sldMasterId id="2147483764" r:id="rId8"/>
    <p:sldMasterId id="2147483770" r:id="rId9"/>
    <p:sldMasterId id="2147483776" r:id="rId10"/>
    <p:sldMasterId id="2147483782" r:id="rId11"/>
    <p:sldMasterId id="2147483788" r:id="rId12"/>
  </p:sldMasterIdLst>
  <p:notesMasterIdLst>
    <p:notesMasterId r:id="rId20"/>
  </p:notesMasterIdLst>
  <p:sldIdLst>
    <p:sldId id="276" r:id="rId13"/>
    <p:sldId id="398" r:id="rId14"/>
    <p:sldId id="397" r:id="rId15"/>
    <p:sldId id="396" r:id="rId16"/>
    <p:sldId id="399" r:id="rId17"/>
    <p:sldId id="400" r:id="rId18"/>
    <p:sldId id="401" r:id="rId19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3574" userDrawn="1">
          <p15:clr>
            <a:srgbClr val="A4A3A4"/>
          </p15:clr>
        </p15:guide>
        <p15:guide id="3" orient="horz" pos="845" userDrawn="1">
          <p15:clr>
            <a:srgbClr val="A4A3A4"/>
          </p15:clr>
        </p15:guide>
        <p15:guide id="4" pos="6046" userDrawn="1">
          <p15:clr>
            <a:srgbClr val="A4A3A4"/>
          </p15:clr>
        </p15:guide>
        <p15:guide id="5" pos="194" userDrawn="1">
          <p15:clr>
            <a:srgbClr val="A4A3A4"/>
          </p15:clr>
        </p15:guide>
        <p15:guide id="6" pos="48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D0E"/>
    <a:srgbClr val="009EFF"/>
    <a:srgbClr val="95DFF9"/>
    <a:srgbClr val="CC9900"/>
    <a:srgbClr val="8090B0"/>
    <a:srgbClr val="FFA256"/>
    <a:srgbClr val="EC600A"/>
    <a:srgbClr val="002060"/>
    <a:srgbClr val="9DC3E6"/>
    <a:srgbClr val="80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9" autoAdjust="0"/>
    <p:restoredTop sz="94240" autoAdjust="0"/>
  </p:normalViewPr>
  <p:slideViewPr>
    <p:cSldViewPr snapToGrid="0" showGuides="1">
      <p:cViewPr varScale="1">
        <p:scale>
          <a:sx n="88" d="100"/>
          <a:sy n="88" d="100"/>
        </p:scale>
        <p:origin x="1050" y="72"/>
      </p:cViewPr>
      <p:guideLst>
        <p:guide orient="horz" pos="4133"/>
        <p:guide pos="3574"/>
        <p:guide orient="horz" pos="845"/>
        <p:guide pos="6046"/>
        <p:guide pos="194"/>
        <p:guide pos="4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1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6AC01-2BE6-4410-AE28-6354EB5F3A00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49230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5"/>
          </p:nvPr>
        </p:nvSpPr>
        <p:spPr>
          <a:xfrm>
            <a:off x="4084982" y="6513513"/>
            <a:ext cx="487017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4212A-251F-4A56-8E79-B4D71757A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8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12A-251F-4A56-8E79-B4D71757AA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28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12A-251F-4A56-8E79-B4D71757AA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12A-251F-4A56-8E79-B4D71757AA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27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12A-251F-4A56-8E79-B4D71757AA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326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12A-251F-4A56-8E79-B4D71757AA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17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12A-251F-4A56-8E79-B4D71757AA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3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microsoft.com/office/2007/relationships/hdphoto" Target="../media/hdphoto2.wdp"/><Relationship Id="rId9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2.wdp"/><Relationship Id="rId9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microsoft.com/office/2007/relationships/hdphoto" Target="../media/hdphoto2.wdp"/><Relationship Id="rId9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4.png"/><Relationship Id="rId11" Type="http://schemas.openxmlformats.org/officeDocument/2006/relationships/image" Target="../media/image1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4.png"/><Relationship Id="rId11" Type="http://schemas.openxmlformats.org/officeDocument/2006/relationships/image" Target="../media/image1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표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FF7A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528780" y="1224366"/>
            <a:ext cx="1657408" cy="1657406"/>
            <a:chOff x="1727974" y="1029066"/>
            <a:chExt cx="1951849" cy="1951850"/>
          </a:xfrm>
        </p:grpSpPr>
        <p:sp>
          <p:nvSpPr>
            <p:cNvPr id="19" name="타원 18"/>
            <p:cNvSpPr/>
            <p:nvPr/>
          </p:nvSpPr>
          <p:spPr>
            <a:xfrm>
              <a:off x="1727974" y="1029066"/>
              <a:ext cx="1951849" cy="195185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840477" y="1137582"/>
              <a:ext cx="1736514" cy="173651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7096" y="1473666"/>
              <a:ext cx="1062651" cy="1062651"/>
            </a:xfrm>
            <a:prstGeom prst="rect">
              <a:avLst/>
            </a:prstGeom>
          </p:spPr>
        </p:pic>
      </p:grpSp>
      <p:sp>
        <p:nvSpPr>
          <p:cNvPr id="22" name="제목 1"/>
          <p:cNvSpPr>
            <a:spLocks noGrp="1"/>
          </p:cNvSpPr>
          <p:nvPr userDrawn="1">
            <p:ph type="ctrTitle" hasCustomPrompt="1"/>
          </p:nvPr>
        </p:nvSpPr>
        <p:spPr>
          <a:xfrm>
            <a:off x="2958708" y="1552401"/>
            <a:ext cx="5809249" cy="992681"/>
          </a:xfrm>
          <a:prstGeom prst="rect">
            <a:avLst/>
          </a:prstGeom>
        </p:spPr>
        <p:txBody>
          <a:bodyPr anchor="b"/>
          <a:lstStyle>
            <a:lvl1pPr algn="r" defTabSz="914400">
              <a:defRPr sz="600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부제목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921130" y="2595617"/>
            <a:ext cx="5859354" cy="619266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2400">
                <a:solidFill>
                  <a:srgbClr val="FFA25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32" name="직사각형 31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6" name="그림 35"/>
          <p:cNvPicPr>
            <a:picLocks noChangeAspect="1"/>
          </p:cNvPicPr>
          <p:nvPr userDrawn="1"/>
        </p:nvPicPr>
        <p:blipFill>
          <a:blip r:embed="rId11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267" y="0"/>
            <a:ext cx="2131732" cy="109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5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마지막페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5356787" y="-9053"/>
            <a:ext cx="4547704" cy="428454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21" name="직사각형 20"/>
          <p:cNvSpPr/>
          <p:nvPr userDrawn="1"/>
        </p:nvSpPr>
        <p:spPr>
          <a:xfrm>
            <a:off x="2533008" y="2350296"/>
            <a:ext cx="4857420" cy="93871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3618335" y="6355212"/>
            <a:ext cx="2686766" cy="299859"/>
            <a:chOff x="6897102" y="6396196"/>
            <a:chExt cx="2686766" cy="299859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22753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396196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12805"/>
              <a:ext cx="891541" cy="283250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 userDrawn="1"/>
        </p:nvGrpSpPr>
        <p:grpSpPr>
          <a:xfrm>
            <a:off x="4228370" y="5789049"/>
            <a:ext cx="1479897" cy="326812"/>
            <a:chOff x="495137" y="6392632"/>
            <a:chExt cx="1479897" cy="32681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sp>
        <p:nvSpPr>
          <p:cNvPr id="26" name="직사각형 25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FF7A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93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orange_표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EC6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528780" y="1224366"/>
            <a:ext cx="1657408" cy="1657406"/>
            <a:chOff x="1727974" y="1029066"/>
            <a:chExt cx="1951849" cy="1951850"/>
          </a:xfrm>
        </p:grpSpPr>
        <p:sp>
          <p:nvSpPr>
            <p:cNvPr id="19" name="타원 18"/>
            <p:cNvSpPr/>
            <p:nvPr/>
          </p:nvSpPr>
          <p:spPr>
            <a:xfrm>
              <a:off x="1727974" y="1029066"/>
              <a:ext cx="1951849" cy="195185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840477" y="1137582"/>
              <a:ext cx="1736514" cy="173651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제목 1"/>
          <p:cNvSpPr>
            <a:spLocks noGrp="1"/>
          </p:cNvSpPr>
          <p:nvPr userDrawn="1">
            <p:ph type="ctrTitle" hasCustomPrompt="1"/>
          </p:nvPr>
        </p:nvSpPr>
        <p:spPr>
          <a:xfrm>
            <a:off x="2958708" y="1552401"/>
            <a:ext cx="5809249" cy="992681"/>
          </a:xfrm>
          <a:prstGeom prst="rect">
            <a:avLst/>
          </a:prstGeom>
        </p:spPr>
        <p:txBody>
          <a:bodyPr anchor="b"/>
          <a:lstStyle>
            <a:lvl1pPr algn="r" defTabSz="914400">
              <a:defRPr sz="600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부제목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921130" y="2595617"/>
            <a:ext cx="5859354" cy="619266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2400">
                <a:solidFill>
                  <a:srgbClr val="FFA25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14265" y="1620946"/>
            <a:ext cx="877055" cy="877055"/>
          </a:xfrm>
          <a:prstGeom prst="rect">
            <a:avLst/>
          </a:prstGeom>
        </p:spPr>
      </p:pic>
      <p:sp>
        <p:nvSpPr>
          <p:cNvPr id="21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9" name="그룹 28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34" name="직사각형 33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7759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orange_내용레이아웃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EC6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9" name="그룹 8"/>
          <p:cNvGrpSpPr/>
          <p:nvPr userDrawn="1"/>
        </p:nvGrpSpPr>
        <p:grpSpPr>
          <a:xfrm flipV="1">
            <a:off x="449182" y="6320248"/>
            <a:ext cx="9031702" cy="45720"/>
            <a:chOff x="1" y="6202529"/>
            <a:chExt cx="9706707" cy="45871"/>
          </a:xfrm>
        </p:grpSpPr>
        <p:sp>
          <p:nvSpPr>
            <p:cNvPr id="10" name="직사각형 9"/>
            <p:cNvSpPr/>
            <p:nvPr/>
          </p:nvSpPr>
          <p:spPr>
            <a:xfrm>
              <a:off x="1" y="6202529"/>
              <a:ext cx="9241574" cy="45719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761950" y="6202681"/>
              <a:ext cx="2944758" cy="4571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81039" y="519993"/>
            <a:ext cx="8200081" cy="565586"/>
          </a:xfrm>
          <a:prstGeom prst="rect">
            <a:avLst/>
          </a:prstGeom>
        </p:spPr>
        <p:txBody>
          <a:bodyPr/>
          <a:lstStyle>
            <a:lvl1pPr defTabSz="914400">
              <a:defRPr sz="300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defTabSz="914400"/>
            <a:r>
              <a:rPr lang="en-US" altLang="ko-KR" sz="3000" kern="0" dirty="0" smtClean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TEXT</a:t>
            </a:r>
            <a:r>
              <a:rPr lang="en-US" altLang="ko-KR" sz="3000" kern="0" dirty="0" smtClean="0">
                <a:solidFill>
                  <a:srgbClr val="8787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3000" kern="0" dirty="0" smtClean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HERE</a:t>
            </a:r>
            <a:endParaRPr lang="ko-KR" altLang="en-US" sz="3000" kern="0" dirty="0">
              <a:solidFill>
                <a:srgbClr val="878787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6" name="현 15"/>
          <p:cNvSpPr/>
          <p:nvPr userDrawn="1"/>
        </p:nvSpPr>
        <p:spPr>
          <a:xfrm rot="5400000">
            <a:off x="452905" y="516271"/>
            <a:ext cx="513877" cy="521324"/>
          </a:xfrm>
          <a:prstGeom prst="chord">
            <a:avLst>
              <a:gd name="adj1" fmla="val 21400682"/>
              <a:gd name="adj2" fmla="val 10972335"/>
            </a:avLst>
          </a:prstGeom>
          <a:solidFill>
            <a:srgbClr val="F67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1" name="그림 60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-28560"/>
            <a:ext cx="2209799" cy="1094584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10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-18782"/>
            <a:ext cx="2209800" cy="109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71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orange_목차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EC6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5755661" y="1289382"/>
            <a:ext cx="3900399" cy="4110585"/>
            <a:chOff x="5755661" y="1289382"/>
            <a:chExt cx="3900399" cy="4110585"/>
          </a:xfrm>
        </p:grpSpPr>
        <p:grpSp>
          <p:nvGrpSpPr>
            <p:cNvPr id="38" name="그룹 37"/>
            <p:cNvGrpSpPr/>
            <p:nvPr/>
          </p:nvGrpSpPr>
          <p:grpSpPr>
            <a:xfrm>
              <a:off x="5755661" y="1299426"/>
              <a:ext cx="3900399" cy="3612130"/>
              <a:chOff x="5839699" y="1065933"/>
              <a:chExt cx="3900399" cy="3612130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8090609" y="3142250"/>
                <a:ext cx="903396" cy="876301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6610522" y="2545545"/>
                <a:ext cx="1061661" cy="102854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7932343" y="3649521"/>
                <a:ext cx="1061661" cy="102854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5839699" y="2477424"/>
                <a:ext cx="535146" cy="518451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8160411" y="2004642"/>
                <a:ext cx="941845" cy="92516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8658315" y="1527558"/>
                <a:ext cx="281646" cy="273198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9272799" y="2686597"/>
                <a:ext cx="467299" cy="453284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8148155" y="1065933"/>
                <a:ext cx="214311" cy="210515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9180221" y="1655159"/>
                <a:ext cx="319238" cy="309279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6039592" y="1492797"/>
                <a:ext cx="236352" cy="229262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8475357" y="3114457"/>
                <a:ext cx="1231690" cy="1280436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타원 38"/>
            <p:cNvSpPr/>
            <p:nvPr/>
          </p:nvSpPr>
          <p:spPr>
            <a:xfrm>
              <a:off x="5820623" y="3204237"/>
              <a:ext cx="1613553" cy="160698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6571078" y="1289382"/>
              <a:ext cx="1171862" cy="1167092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8294007" y="3738421"/>
              <a:ext cx="1205538" cy="1241290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855889" y="3963555"/>
              <a:ext cx="1462316" cy="1436412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6925487" y="2513013"/>
              <a:ext cx="1906698" cy="1870992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C600A"/>
                </a:solidFill>
              </a:endParaRPr>
            </a:p>
          </p:txBody>
        </p:sp>
      </p:grpSp>
      <p:sp>
        <p:nvSpPr>
          <p:cNvPr id="25" name="제목 1"/>
          <p:cNvSpPr>
            <a:spLocks noGrp="1"/>
          </p:cNvSpPr>
          <p:nvPr>
            <p:ph type="title" hasCustomPrompt="1"/>
          </p:nvPr>
        </p:nvSpPr>
        <p:spPr>
          <a:xfrm>
            <a:off x="929012" y="783581"/>
            <a:ext cx="6476010" cy="604402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30" name="그룹 29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31" name="직사각형 30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3" name="그룹 32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pic>
        <p:nvPicPr>
          <p:cNvPr id="57" name="그림 56"/>
          <p:cNvPicPr>
            <a:picLocks noChangeAspect="1"/>
          </p:cNvPicPr>
          <p:nvPr userDrawn="1"/>
        </p:nvPicPr>
        <p:blipFill>
          <a:blip r:embed="rId8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-12755"/>
            <a:ext cx="2209799" cy="1094584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 userDrawn="1"/>
        </p:nvPicPr>
        <p:blipFill>
          <a:blip r:embed="rId10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08"/>
            <a:ext cx="2209798" cy="109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51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orange_중간타이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828800"/>
            <a:ext cx="9905999" cy="2520352"/>
          </a:xfrm>
          <a:prstGeom prst="rect">
            <a:avLst/>
          </a:prstGeom>
          <a:solidFill>
            <a:srgbClr val="EC6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09749"/>
            <a:ext cx="9905359" cy="40600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13532" y="2317652"/>
            <a:ext cx="8052899" cy="819462"/>
          </a:xfrm>
          <a:prstGeom prst="rect">
            <a:avLst/>
          </a:prstGeom>
        </p:spPr>
        <p:txBody>
          <a:bodyPr/>
          <a:lstStyle>
            <a:lvl1pPr algn="r" defTabSz="914400">
              <a:defRPr sz="55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390" y="3169520"/>
            <a:ext cx="4995862" cy="638175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3500">
                <a:solidFill>
                  <a:srgbClr val="FFA25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828800"/>
            <a:ext cx="2209799" cy="1094584"/>
          </a:xfrm>
          <a:prstGeom prst="rect">
            <a:avLst/>
          </a:prstGeom>
        </p:spPr>
      </p:pic>
      <p:sp>
        <p:nvSpPr>
          <p:cNvPr id="31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40" name="직사각형 39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939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orange_마지막페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17437" y="-19765"/>
            <a:ext cx="9923435" cy="6914187"/>
          </a:xfrm>
          <a:prstGeom prst="rect">
            <a:avLst/>
          </a:prstGeom>
          <a:solidFill>
            <a:srgbClr val="EC6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68" y="2693808"/>
            <a:ext cx="9925271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6" name="직사각형 5"/>
          <p:cNvSpPr/>
          <p:nvPr userDrawn="1"/>
        </p:nvSpPr>
        <p:spPr>
          <a:xfrm>
            <a:off x="618978" y="448019"/>
            <a:ext cx="2534668" cy="17851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</a:t>
            </a:r>
          </a:p>
          <a:p>
            <a:pPr lvl="0" defTabSz="914400"/>
            <a:r>
              <a:rPr lang="en-US" altLang="ko-KR" sz="5500" kern="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you</a:t>
            </a:r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18978" y="2374594"/>
            <a:ext cx="5880296" cy="0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4213051" y="5812114"/>
            <a:ext cx="1479897" cy="326812"/>
            <a:chOff x="495137" y="6392632"/>
            <a:chExt cx="1479897" cy="32681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999281" y="2549879"/>
            <a:ext cx="4623979" cy="921742"/>
          </a:xfrm>
          <a:prstGeom prst="rect">
            <a:avLst/>
          </a:prstGeom>
        </p:spPr>
        <p:txBody>
          <a:bodyPr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altLang="ko-KR" sz="1500" dirty="0" smtClean="0">
                <a:solidFill>
                  <a:schemeClr val="bg1"/>
                </a:solidFill>
              </a:rPr>
              <a:t>TEXT HERE TEXT HERE TEXT HERE TEXT HERE TEXT HERE</a:t>
            </a:r>
            <a:br>
              <a:rPr lang="en-US" altLang="ko-KR" sz="1500" dirty="0" smtClean="0">
                <a:solidFill>
                  <a:schemeClr val="bg1"/>
                </a:solidFill>
              </a:rPr>
            </a:br>
            <a:r>
              <a:rPr lang="en-US" altLang="ko-KR" sz="1500" dirty="0" smtClean="0">
                <a:solidFill>
                  <a:schemeClr val="bg1"/>
                </a:solidFill>
              </a:rPr>
              <a:t>TEXT HERE TEXT HERE TEXT HERE TEXT HERE TEXT HERE</a:t>
            </a:r>
            <a:r>
              <a:rPr lang="ko-KR" altLang="en-US" sz="1500" dirty="0" smtClean="0">
                <a:solidFill>
                  <a:schemeClr val="bg1"/>
                </a:solidFill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</a:rPr>
            </a:br>
            <a:r>
              <a:rPr lang="en-US" altLang="ko-KR" sz="1500" dirty="0" smtClean="0">
                <a:solidFill>
                  <a:schemeClr val="bg1"/>
                </a:solidFill>
              </a:rPr>
              <a:t>000-000-0000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9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3" name="그룹 22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8" name="직사각형 27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50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orange_표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4897925" y="-9054"/>
            <a:ext cx="5006566" cy="4716855"/>
          </a:xfrm>
          <a:prstGeom prst="rect">
            <a:avLst/>
          </a:prstGeom>
        </p:spPr>
      </p:pic>
      <p:grpSp>
        <p:nvGrpSpPr>
          <p:cNvPr id="16" name="그룹 15"/>
          <p:cNvGrpSpPr/>
          <p:nvPr userDrawn="1"/>
        </p:nvGrpSpPr>
        <p:grpSpPr>
          <a:xfrm>
            <a:off x="0" y="-15220"/>
            <a:ext cx="3892526" cy="6881916"/>
            <a:chOff x="-62497" y="-15220"/>
            <a:chExt cx="3892526" cy="688191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-62497" y="-15220"/>
              <a:ext cx="2805698" cy="6877008"/>
            </a:xfrm>
            <a:prstGeom prst="rect">
              <a:avLst/>
            </a:prstGeom>
            <a:solidFill>
              <a:srgbClr val="EC60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    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3724838" y="3983064"/>
              <a:ext cx="102541" cy="2883632"/>
            </a:xfrm>
            <a:prstGeom prst="rect">
              <a:avLst/>
            </a:prstGeom>
            <a:solidFill>
              <a:srgbClr val="EC60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3724839" y="3983064"/>
              <a:ext cx="105190" cy="553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그림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800" y="6202421"/>
              <a:ext cx="1814954" cy="399856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055319" y="3854358"/>
            <a:ext cx="5752560" cy="849900"/>
          </a:xfrm>
          <a:prstGeom prst="rect">
            <a:avLst/>
          </a:prstGeom>
        </p:spPr>
        <p:txBody>
          <a:bodyPr/>
          <a:lstStyle>
            <a:lvl1pPr defTabSz="914400">
              <a:defRPr sz="550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4055938" y="4722813"/>
            <a:ext cx="5751941" cy="6887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FF96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lang="ko-KR" altLang="en-US" dirty="0" smtClean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7265414" y="6470299"/>
            <a:ext cx="2288186" cy="264124"/>
            <a:chOff x="7265414" y="6470299"/>
            <a:chExt cx="2288186" cy="264124"/>
          </a:xfrm>
        </p:grpSpPr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0086" y="6503440"/>
              <a:ext cx="663514" cy="219444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4965" y="6470299"/>
              <a:ext cx="665223" cy="24218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414" y="6491901"/>
              <a:ext cx="763349" cy="242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3404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eporange_내용레이아웃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EC6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" y="-25384"/>
            <a:ext cx="4572002" cy="1588439"/>
            <a:chOff x="-8" y="-27302"/>
            <a:chExt cx="3844616" cy="1588439"/>
          </a:xfrm>
        </p:grpSpPr>
        <p:sp>
          <p:nvSpPr>
            <p:cNvPr id="12" name="양쪽 모서리가 둥근 사각형 11"/>
            <p:cNvSpPr/>
            <p:nvPr/>
          </p:nvSpPr>
          <p:spPr>
            <a:xfrm rot="5400000">
              <a:off x="1128084" y="-1155386"/>
              <a:ext cx="1588439" cy="38446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 rot="5400000">
              <a:off x="1173907" y="-1201210"/>
              <a:ext cx="1302058" cy="3649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 rot="5400000">
              <a:off x="1221135" y="-1248444"/>
              <a:ext cx="955396" cy="3397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 rot="5400000">
              <a:off x="1198168" y="-1215315"/>
              <a:ext cx="762736" cy="31590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한쪽 모서리가 둥근 사각형 15"/>
          <p:cNvSpPr/>
          <p:nvPr userDrawn="1"/>
        </p:nvSpPr>
        <p:spPr>
          <a:xfrm>
            <a:off x="0" y="745588"/>
            <a:ext cx="9706708" cy="6148834"/>
          </a:xfrm>
          <a:prstGeom prst="round1Rect">
            <a:avLst>
              <a:gd name="adj" fmla="val 1697"/>
            </a:avLst>
          </a:prstGeom>
          <a:solidFill>
            <a:schemeClr val="bg1"/>
          </a:solidFill>
          <a:ln>
            <a:noFill/>
          </a:ln>
          <a:effectLst>
            <a:outerShdw blurRad="50800" dist="635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3459821" y="763061"/>
            <a:ext cx="6240312" cy="58792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866" y="168888"/>
            <a:ext cx="4717610" cy="47708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528513" y="1209093"/>
            <a:ext cx="8543925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33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9" name="그룹 28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 userDrawn="1"/>
        </p:nvGrpSpPr>
        <p:grpSpPr>
          <a:xfrm>
            <a:off x="0" y="6321519"/>
            <a:ext cx="9706708" cy="45724"/>
            <a:chOff x="0" y="6325655"/>
            <a:chExt cx="9918422" cy="47313"/>
          </a:xfrm>
        </p:grpSpPr>
        <p:sp>
          <p:nvSpPr>
            <p:cNvPr id="38" name="직사각형 37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761950" y="6325655"/>
              <a:ext cx="3156472" cy="473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0" name="그룹 3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74710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orange_목차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 hasCustomPrompt="1"/>
          </p:nvPr>
        </p:nvSpPr>
        <p:spPr>
          <a:xfrm>
            <a:off x="1162177" y="783581"/>
            <a:ext cx="7585401" cy="604402"/>
          </a:xfrm>
          <a:prstGeom prst="rect">
            <a:avLst/>
          </a:prstGeom>
        </p:spPr>
        <p:txBody>
          <a:bodyPr/>
          <a:lstStyle>
            <a:lvl1pPr algn="ctr"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4897925" y="-9054"/>
            <a:ext cx="5006566" cy="4716855"/>
          </a:xfrm>
          <a:prstGeom prst="rect">
            <a:avLst/>
          </a:prstGeom>
        </p:spPr>
      </p:pic>
      <p:sp>
        <p:nvSpPr>
          <p:cNvPr id="19" name="직사각형 18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EC6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3063" y="-9510"/>
            <a:ext cx="2131732" cy="1094584"/>
          </a:xfrm>
          <a:prstGeom prst="rect">
            <a:avLst/>
          </a:prstGeom>
        </p:spPr>
      </p:pic>
      <p:grpSp>
        <p:nvGrpSpPr>
          <p:cNvPr id="21" name="그룹 20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6" name="직사각형 25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pic>
        <p:nvPicPr>
          <p:cNvPr id="34" name="그림 33"/>
          <p:cNvPicPr>
            <a:picLocks noChangeAspect="1"/>
          </p:cNvPicPr>
          <p:nvPr userDrawn="1"/>
        </p:nvPicPr>
        <p:blipFill rotWithShape="1">
          <a:blip r:embed="rId10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9" r="1" b="66909"/>
          <a:stretch/>
        </p:blipFill>
        <p:spPr>
          <a:xfrm flipH="1">
            <a:off x="-13064" y="-9510"/>
            <a:ext cx="2116183" cy="36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54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orange_중간타이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41" name="직사각형 40"/>
          <p:cNvSpPr/>
          <p:nvPr userDrawn="1"/>
        </p:nvSpPr>
        <p:spPr>
          <a:xfrm>
            <a:off x="-12699" y="1322949"/>
            <a:ext cx="9931122" cy="2039386"/>
          </a:xfrm>
          <a:prstGeom prst="rect">
            <a:avLst/>
          </a:prstGeom>
          <a:solidFill>
            <a:srgbClr val="EC6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-69498" y="1322949"/>
            <a:ext cx="8176639" cy="2098957"/>
            <a:chOff x="1141162" y="-1799111"/>
            <a:chExt cx="4063645" cy="1412096"/>
          </a:xfrm>
        </p:grpSpPr>
        <p:sp>
          <p:nvSpPr>
            <p:cNvPr id="37" name="양쪽 모서리가 둥근 사각형 36"/>
            <p:cNvSpPr/>
            <p:nvPr userDrawn="1"/>
          </p:nvSpPr>
          <p:spPr>
            <a:xfrm rot="5400000">
              <a:off x="2467078" y="-3124744"/>
              <a:ext cx="1411822" cy="40636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양쪽 모서리가 둥근 사각형 37"/>
            <p:cNvSpPr/>
            <p:nvPr userDrawn="1"/>
          </p:nvSpPr>
          <p:spPr>
            <a:xfrm rot="5400000">
              <a:off x="2524976" y="-3182647"/>
              <a:ext cx="1186034" cy="39536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양쪽 모서리가 둥근 사각형 38"/>
            <p:cNvSpPr/>
            <p:nvPr userDrawn="1"/>
          </p:nvSpPr>
          <p:spPr>
            <a:xfrm rot="5400000">
              <a:off x="2607275" y="-3264951"/>
              <a:ext cx="908050" cy="38402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양쪽 모서리가 둥근 사각형 39"/>
            <p:cNvSpPr/>
            <p:nvPr userDrawn="1"/>
          </p:nvSpPr>
          <p:spPr>
            <a:xfrm rot="5400000">
              <a:off x="2667980" y="-3296121"/>
              <a:ext cx="762736" cy="375675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제목 1"/>
          <p:cNvSpPr>
            <a:spLocks noGrp="1"/>
          </p:cNvSpPr>
          <p:nvPr>
            <p:ph type="title" hasCustomPrompt="1"/>
          </p:nvPr>
        </p:nvSpPr>
        <p:spPr>
          <a:xfrm>
            <a:off x="186657" y="1479894"/>
            <a:ext cx="6782637" cy="819462"/>
          </a:xfrm>
          <a:prstGeom prst="rect">
            <a:avLst/>
          </a:prstGeom>
        </p:spPr>
        <p:txBody>
          <a:bodyPr/>
          <a:lstStyle>
            <a:lvl1pPr algn="l" defTabSz="914400">
              <a:defRPr sz="4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99641" y="2596254"/>
            <a:ext cx="6976073" cy="638175"/>
          </a:xfrm>
          <a:prstGeom prst="rect">
            <a:avLst/>
          </a:prstGeom>
        </p:spPr>
        <p:txBody>
          <a:bodyPr/>
          <a:lstStyle>
            <a:lvl1pPr marL="0" indent="0" algn="l" defTabSz="914400">
              <a:buNone/>
              <a:defRPr sz="3500">
                <a:solidFill>
                  <a:srgbClr val="FF96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48" name="직사각형 47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188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내용레이아웃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81039" y="519993"/>
            <a:ext cx="8200081" cy="565586"/>
          </a:xfrm>
          <a:prstGeom prst="rect">
            <a:avLst/>
          </a:prstGeom>
        </p:spPr>
        <p:txBody>
          <a:bodyPr/>
          <a:lstStyle>
            <a:lvl1pPr defTabSz="914400">
              <a:defRPr sz="3000">
                <a:solidFill>
                  <a:srgbClr val="838383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defTabSz="914400"/>
            <a:r>
              <a:rPr lang="en-US" altLang="ko-KR" sz="3000" kern="0" dirty="0" smtClean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TEXT</a:t>
            </a:r>
            <a:r>
              <a:rPr lang="en-US" altLang="ko-KR" sz="3000" kern="0" dirty="0" smtClean="0">
                <a:solidFill>
                  <a:srgbClr val="8787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3000" kern="0" dirty="0" smtClean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HERE</a:t>
            </a:r>
            <a:endParaRPr lang="ko-KR" altLang="en-US" sz="3000" kern="0" dirty="0">
              <a:solidFill>
                <a:srgbClr val="878787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6" name="현 15"/>
          <p:cNvSpPr/>
          <p:nvPr userDrawn="1"/>
        </p:nvSpPr>
        <p:spPr>
          <a:xfrm rot="5400000">
            <a:off x="452905" y="516271"/>
            <a:ext cx="513877" cy="521324"/>
          </a:xfrm>
          <a:prstGeom prst="chord">
            <a:avLst>
              <a:gd name="adj1" fmla="val 21400682"/>
              <a:gd name="adj2" fmla="val 10972335"/>
            </a:avLst>
          </a:prstGeom>
          <a:solidFill>
            <a:srgbClr val="F67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 flipV="1">
            <a:off x="449182" y="6320248"/>
            <a:ext cx="9031702" cy="45720"/>
            <a:chOff x="1" y="6202529"/>
            <a:chExt cx="9706707" cy="45871"/>
          </a:xfrm>
        </p:grpSpPr>
        <p:sp>
          <p:nvSpPr>
            <p:cNvPr id="19" name="직사각형 18"/>
            <p:cNvSpPr/>
            <p:nvPr/>
          </p:nvSpPr>
          <p:spPr>
            <a:xfrm>
              <a:off x="1" y="6202529"/>
              <a:ext cx="9241574" cy="45719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61950" y="6202681"/>
              <a:ext cx="2944758" cy="4571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8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179" y="0"/>
            <a:ext cx="2131732" cy="109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38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orange_마지막페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EC6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28" name="그림 27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5356787" y="-9053"/>
            <a:ext cx="4547704" cy="428454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21" name="직사각형 20"/>
          <p:cNvSpPr/>
          <p:nvPr userDrawn="1"/>
        </p:nvSpPr>
        <p:spPr>
          <a:xfrm>
            <a:off x="2533008" y="2350296"/>
            <a:ext cx="4857420" cy="93871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9" name="그룹 28"/>
          <p:cNvGrpSpPr/>
          <p:nvPr userDrawn="1"/>
        </p:nvGrpSpPr>
        <p:grpSpPr>
          <a:xfrm>
            <a:off x="3618335" y="6355212"/>
            <a:ext cx="2686766" cy="299859"/>
            <a:chOff x="6897102" y="6396196"/>
            <a:chExt cx="2686766" cy="299859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22753"/>
              <a:ext cx="774940" cy="256296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396196"/>
              <a:ext cx="776936" cy="282853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12805"/>
              <a:ext cx="891541" cy="283250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 userDrawn="1"/>
        </p:nvGrpSpPr>
        <p:grpSpPr>
          <a:xfrm>
            <a:off x="4228370" y="5789049"/>
            <a:ext cx="1479897" cy="326812"/>
            <a:chOff x="495137" y="6392632"/>
            <a:chExt cx="1479897" cy="326812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sp>
        <p:nvSpPr>
          <p:cNvPr id="36" name="직사각형 35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077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orange_표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FFA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528780" y="1224366"/>
            <a:ext cx="1657408" cy="1657406"/>
            <a:chOff x="1727974" y="1029066"/>
            <a:chExt cx="1951849" cy="1951850"/>
          </a:xfrm>
        </p:grpSpPr>
        <p:sp>
          <p:nvSpPr>
            <p:cNvPr id="19" name="타원 18"/>
            <p:cNvSpPr/>
            <p:nvPr/>
          </p:nvSpPr>
          <p:spPr>
            <a:xfrm>
              <a:off x="1727974" y="1029066"/>
              <a:ext cx="1951849" cy="195185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840477" y="1137582"/>
              <a:ext cx="1736514" cy="173651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7096" y="1473666"/>
              <a:ext cx="1062651" cy="1062651"/>
            </a:xfrm>
            <a:prstGeom prst="rect">
              <a:avLst/>
            </a:prstGeom>
          </p:spPr>
        </p:pic>
      </p:grpSp>
      <p:sp>
        <p:nvSpPr>
          <p:cNvPr id="22" name="제목 1"/>
          <p:cNvSpPr>
            <a:spLocks noGrp="1"/>
          </p:cNvSpPr>
          <p:nvPr userDrawn="1">
            <p:ph type="ctrTitle" hasCustomPrompt="1"/>
          </p:nvPr>
        </p:nvSpPr>
        <p:spPr>
          <a:xfrm>
            <a:off x="2958708" y="1552401"/>
            <a:ext cx="5809249" cy="992681"/>
          </a:xfrm>
          <a:prstGeom prst="rect">
            <a:avLst/>
          </a:prstGeom>
        </p:spPr>
        <p:txBody>
          <a:bodyPr anchor="b"/>
          <a:lstStyle>
            <a:lvl1pPr algn="r" defTabSz="914400">
              <a:defRPr sz="55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부제목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921130" y="2595617"/>
            <a:ext cx="5859354" cy="619266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3500">
                <a:solidFill>
                  <a:srgbClr val="FF7D0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32" name="직사각형 31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4" name="그림 33"/>
          <p:cNvPicPr>
            <a:picLocks noChangeAspect="1"/>
          </p:cNvPicPr>
          <p:nvPr userDrawn="1"/>
        </p:nvPicPr>
        <p:blipFill>
          <a:blip r:embed="rId11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179" y="0"/>
            <a:ext cx="2131732" cy="109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73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orange_내용레이아웃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FFA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sp>
        <p:nvSpPr>
          <p:cNvPr id="31" name="제목 1"/>
          <p:cNvSpPr>
            <a:spLocks noGrp="1"/>
          </p:cNvSpPr>
          <p:nvPr>
            <p:ph type="title" hasCustomPrompt="1"/>
          </p:nvPr>
        </p:nvSpPr>
        <p:spPr>
          <a:xfrm>
            <a:off x="681039" y="519993"/>
            <a:ext cx="8200081" cy="565586"/>
          </a:xfrm>
          <a:prstGeom prst="rect">
            <a:avLst/>
          </a:prstGeom>
        </p:spPr>
        <p:txBody>
          <a:bodyPr/>
          <a:lstStyle>
            <a:lvl1pPr defTabSz="914400">
              <a:defRPr sz="300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defTabSz="914400"/>
            <a:r>
              <a:rPr lang="en-US" altLang="ko-KR" sz="3000" kern="0" dirty="0" smtClean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TEXT</a:t>
            </a:r>
            <a:r>
              <a:rPr lang="en-US" altLang="ko-KR" sz="3000" kern="0" dirty="0" smtClean="0">
                <a:solidFill>
                  <a:srgbClr val="8787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3000" kern="0" dirty="0" smtClean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HERE</a:t>
            </a:r>
            <a:endParaRPr lang="ko-KR" altLang="en-US" sz="3000" kern="0" dirty="0">
              <a:solidFill>
                <a:srgbClr val="878787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2" name="현 31"/>
          <p:cNvSpPr/>
          <p:nvPr userDrawn="1"/>
        </p:nvSpPr>
        <p:spPr>
          <a:xfrm rot="5400000">
            <a:off x="452905" y="516271"/>
            <a:ext cx="513877" cy="521324"/>
          </a:xfrm>
          <a:prstGeom prst="chord">
            <a:avLst>
              <a:gd name="adj1" fmla="val 21400682"/>
              <a:gd name="adj2" fmla="val 10972335"/>
            </a:avLst>
          </a:prstGeom>
          <a:solidFill>
            <a:srgbClr val="EC6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 flipV="1">
            <a:off x="449182" y="6320248"/>
            <a:ext cx="9031702" cy="45720"/>
            <a:chOff x="1" y="6202529"/>
            <a:chExt cx="9706707" cy="45871"/>
          </a:xfrm>
        </p:grpSpPr>
        <p:sp>
          <p:nvSpPr>
            <p:cNvPr id="19" name="직사각형 18"/>
            <p:cNvSpPr/>
            <p:nvPr/>
          </p:nvSpPr>
          <p:spPr>
            <a:xfrm>
              <a:off x="1" y="6202529"/>
              <a:ext cx="9241574" cy="45719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61950" y="6202681"/>
              <a:ext cx="2944758" cy="4571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8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179" y="0"/>
            <a:ext cx="2131732" cy="109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98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orange_목차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FFA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제목 1"/>
          <p:cNvSpPr>
            <a:spLocks noGrp="1"/>
          </p:cNvSpPr>
          <p:nvPr>
            <p:ph type="title" hasCustomPrompt="1"/>
          </p:nvPr>
        </p:nvSpPr>
        <p:spPr>
          <a:xfrm>
            <a:off x="929012" y="783581"/>
            <a:ext cx="6476010" cy="604402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6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42" name="직사각형 41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F7D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 userDrawn="1"/>
        </p:nvGrpSpPr>
        <p:grpSpPr>
          <a:xfrm>
            <a:off x="5454822" y="1619476"/>
            <a:ext cx="3900399" cy="4110585"/>
            <a:chOff x="5755661" y="1289382"/>
            <a:chExt cx="3900399" cy="4110585"/>
          </a:xfrm>
        </p:grpSpPr>
        <p:grpSp>
          <p:nvGrpSpPr>
            <p:cNvPr id="50" name="그룹 49"/>
            <p:cNvGrpSpPr/>
            <p:nvPr/>
          </p:nvGrpSpPr>
          <p:grpSpPr>
            <a:xfrm>
              <a:off x="5755661" y="1299426"/>
              <a:ext cx="3900399" cy="3612130"/>
              <a:chOff x="5839699" y="1065933"/>
              <a:chExt cx="3900399" cy="3612130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8090609" y="3142250"/>
                <a:ext cx="903396" cy="876301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6610522" y="2545545"/>
                <a:ext cx="1061661" cy="102854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7932343" y="3649521"/>
                <a:ext cx="1061661" cy="102854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5839699" y="2477424"/>
                <a:ext cx="535146" cy="518451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8160411" y="2004642"/>
                <a:ext cx="941845" cy="92516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8658315" y="1527558"/>
                <a:ext cx="281646" cy="273198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9272799" y="2686597"/>
                <a:ext cx="467299" cy="453284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8148155" y="1065933"/>
                <a:ext cx="214311" cy="210515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9180221" y="1655159"/>
                <a:ext cx="319238" cy="309279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6039592" y="1492797"/>
                <a:ext cx="236352" cy="229262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8475357" y="3114457"/>
                <a:ext cx="1231690" cy="1280436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타원 50"/>
            <p:cNvSpPr/>
            <p:nvPr/>
          </p:nvSpPr>
          <p:spPr>
            <a:xfrm>
              <a:off x="5820623" y="3204237"/>
              <a:ext cx="1613553" cy="160698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6571078" y="1289382"/>
              <a:ext cx="1171862" cy="1167092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8294007" y="3738421"/>
              <a:ext cx="1205538" cy="1241290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6855889" y="3963555"/>
              <a:ext cx="1462316" cy="1436412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6925487" y="2513013"/>
              <a:ext cx="1906698" cy="1870992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C600A"/>
                </a:solidFill>
              </a:endParaRPr>
            </a:p>
          </p:txBody>
        </p:sp>
      </p:grpSp>
      <p:pic>
        <p:nvPicPr>
          <p:cNvPr id="47" name="그림 46"/>
          <p:cNvPicPr>
            <a:picLocks noChangeAspect="1"/>
          </p:cNvPicPr>
          <p:nvPr userDrawn="1"/>
        </p:nvPicPr>
        <p:blipFill>
          <a:blip r:embed="rId8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9510"/>
            <a:ext cx="2131732" cy="109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68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orange_중간타이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 userDrawn="1"/>
        </p:nvSpPr>
        <p:spPr>
          <a:xfrm>
            <a:off x="0" y="1828800"/>
            <a:ext cx="9905999" cy="2520352"/>
          </a:xfrm>
          <a:prstGeom prst="rect">
            <a:avLst/>
          </a:prstGeom>
          <a:solidFill>
            <a:srgbClr val="FFA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09749"/>
            <a:ext cx="9905359" cy="40600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13532" y="2317652"/>
            <a:ext cx="8052899" cy="819462"/>
          </a:xfrm>
          <a:prstGeom prst="rect">
            <a:avLst/>
          </a:prstGeom>
        </p:spPr>
        <p:txBody>
          <a:bodyPr/>
          <a:lstStyle>
            <a:lvl1pPr algn="r" defTabSz="914400">
              <a:defRPr sz="55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390" y="3169520"/>
            <a:ext cx="4995862" cy="638175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3500">
                <a:solidFill>
                  <a:srgbClr val="FF7D0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7" name="직사각형 26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8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23" y="1828794"/>
            <a:ext cx="2131732" cy="109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3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orange_마지막페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-17437" y="-19765"/>
            <a:ext cx="9923435" cy="6914187"/>
          </a:xfrm>
          <a:prstGeom prst="rect">
            <a:avLst/>
          </a:prstGeom>
          <a:solidFill>
            <a:srgbClr val="FFA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68" y="2693808"/>
            <a:ext cx="9925271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6" name="직사각형 5"/>
          <p:cNvSpPr/>
          <p:nvPr userDrawn="1"/>
        </p:nvSpPr>
        <p:spPr>
          <a:xfrm>
            <a:off x="618978" y="448019"/>
            <a:ext cx="2534668" cy="17851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</a:t>
            </a:r>
          </a:p>
          <a:p>
            <a:pPr lvl="0" defTabSz="914400"/>
            <a:r>
              <a:rPr lang="en-US" altLang="ko-KR" sz="5500" kern="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you</a:t>
            </a:r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18978" y="2374594"/>
            <a:ext cx="5880296" cy="0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999281" y="2549879"/>
            <a:ext cx="4623979" cy="921742"/>
          </a:xfrm>
          <a:prstGeom prst="rect">
            <a:avLst/>
          </a:prstGeom>
        </p:spPr>
        <p:txBody>
          <a:bodyPr/>
          <a:lstStyle>
            <a:lvl1pPr algn="r">
              <a:defRPr sz="1500">
                <a:solidFill>
                  <a:srgbClr val="EC600A"/>
                </a:solidFill>
              </a:defRPr>
            </a:lvl1pPr>
          </a:lstStyle>
          <a:p>
            <a:r>
              <a:rPr lang="en-US" altLang="ko-KR" sz="1500" dirty="0" smtClean="0">
                <a:solidFill>
                  <a:schemeClr val="bg1"/>
                </a:solidFill>
              </a:rPr>
              <a:t>TEXT HERE TEXT HERE TEXT HERE TEXT HERE TEXT HERE</a:t>
            </a:r>
            <a:br>
              <a:rPr lang="en-US" altLang="ko-KR" sz="1500" dirty="0" smtClean="0">
                <a:solidFill>
                  <a:schemeClr val="bg1"/>
                </a:solidFill>
              </a:rPr>
            </a:br>
            <a:r>
              <a:rPr lang="en-US" altLang="ko-KR" sz="1500" dirty="0" smtClean="0">
                <a:solidFill>
                  <a:schemeClr val="bg1"/>
                </a:solidFill>
              </a:rPr>
              <a:t>TEXT HERE TEXT HERE TEXT HERE TEXT HERE TEXT HERE</a:t>
            </a:r>
            <a:r>
              <a:rPr lang="ko-KR" altLang="en-US" sz="1500" dirty="0" smtClean="0">
                <a:solidFill>
                  <a:schemeClr val="bg1"/>
                </a:solidFill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</a:rPr>
            </a:br>
            <a:r>
              <a:rPr lang="en-US" altLang="ko-KR" sz="1500" dirty="0" smtClean="0">
                <a:solidFill>
                  <a:schemeClr val="bg1"/>
                </a:solidFill>
              </a:rPr>
              <a:t>000-000-0000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4213051" y="5812114"/>
            <a:ext cx="1479897" cy="326812"/>
            <a:chOff x="495137" y="6392632"/>
            <a:chExt cx="1479897" cy="32681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7" name="직사각형 26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24479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orange_표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4897925" y="-9054"/>
            <a:ext cx="5006566" cy="4716855"/>
          </a:xfrm>
          <a:prstGeom prst="rect">
            <a:avLst/>
          </a:prstGeom>
        </p:spPr>
      </p:pic>
      <p:sp>
        <p:nvSpPr>
          <p:cNvPr id="19" name="직사각형 18"/>
          <p:cNvSpPr/>
          <p:nvPr userDrawn="1"/>
        </p:nvSpPr>
        <p:spPr>
          <a:xfrm>
            <a:off x="-2360" y="-15220"/>
            <a:ext cx="2805698" cy="6877008"/>
          </a:xfrm>
          <a:prstGeom prst="rect">
            <a:avLst/>
          </a:prstGeom>
          <a:solidFill>
            <a:srgbClr val="FFA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3784975" y="3983064"/>
            <a:ext cx="102541" cy="2883632"/>
          </a:xfrm>
          <a:prstGeom prst="rect">
            <a:avLst/>
          </a:prstGeom>
          <a:solidFill>
            <a:srgbClr val="FF7D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3784976" y="3983064"/>
            <a:ext cx="105190" cy="5538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4055319" y="3854358"/>
            <a:ext cx="5752560" cy="849900"/>
          </a:xfrm>
          <a:prstGeom prst="rect">
            <a:avLst/>
          </a:prstGeom>
        </p:spPr>
        <p:txBody>
          <a:bodyPr/>
          <a:lstStyle>
            <a:lvl1pPr defTabSz="914400">
              <a:defRPr sz="550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텍스트 개체 틀 2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55938" y="4722813"/>
            <a:ext cx="5751941" cy="6887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FFA25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lang="ko-KR" altLang="en-US" dirty="0" smtClean="0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7265414" y="6470299"/>
            <a:ext cx="2288186" cy="264124"/>
            <a:chOff x="7265414" y="6470299"/>
            <a:chExt cx="2288186" cy="264124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0086" y="6503440"/>
              <a:ext cx="663514" cy="21944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4965" y="6470299"/>
              <a:ext cx="665223" cy="24218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414" y="6491901"/>
              <a:ext cx="763349" cy="242522"/>
            </a:xfrm>
            <a:prstGeom prst="rect">
              <a:avLst/>
            </a:prstGeom>
          </p:spPr>
        </p:pic>
      </p:grp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7" y="6202421"/>
            <a:ext cx="1814954" cy="39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6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ghtorange_내용레이아웃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FFA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" y="-25384"/>
            <a:ext cx="4572002" cy="1588439"/>
            <a:chOff x="-8" y="-27302"/>
            <a:chExt cx="3844616" cy="1588439"/>
          </a:xfrm>
        </p:grpSpPr>
        <p:sp>
          <p:nvSpPr>
            <p:cNvPr id="12" name="양쪽 모서리가 둥근 사각형 11"/>
            <p:cNvSpPr/>
            <p:nvPr/>
          </p:nvSpPr>
          <p:spPr>
            <a:xfrm rot="5400000">
              <a:off x="1128084" y="-1155386"/>
              <a:ext cx="1588439" cy="38446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 rot="5400000">
              <a:off x="1173907" y="-1201210"/>
              <a:ext cx="1302058" cy="3649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 rot="5400000">
              <a:off x="1221135" y="-1248444"/>
              <a:ext cx="955396" cy="3397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 rot="5400000">
              <a:off x="1198168" y="-1215315"/>
              <a:ext cx="762736" cy="31590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C60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한쪽 모서리가 둥근 사각형 15"/>
          <p:cNvSpPr/>
          <p:nvPr userDrawn="1"/>
        </p:nvSpPr>
        <p:spPr>
          <a:xfrm>
            <a:off x="0" y="745588"/>
            <a:ext cx="9706708" cy="6148834"/>
          </a:xfrm>
          <a:prstGeom prst="round1Rect">
            <a:avLst>
              <a:gd name="adj" fmla="val 1450"/>
            </a:avLst>
          </a:prstGeom>
          <a:solidFill>
            <a:schemeClr val="bg1"/>
          </a:solidFill>
          <a:ln>
            <a:noFill/>
          </a:ln>
          <a:effectLst>
            <a:outerShdw blurRad="50800" dist="635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3459821" y="763061"/>
            <a:ext cx="6240312" cy="5879209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0" y="6321519"/>
            <a:ext cx="9706708" cy="45724"/>
            <a:chOff x="0" y="6325655"/>
            <a:chExt cx="9918422" cy="47313"/>
          </a:xfrm>
        </p:grpSpPr>
        <p:sp>
          <p:nvSpPr>
            <p:cNvPr id="26" name="직사각형 25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61950" y="6325655"/>
              <a:ext cx="3156472" cy="473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866" y="168888"/>
            <a:ext cx="4717610" cy="47708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528513" y="1209093"/>
            <a:ext cx="8543925" cy="48373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sp>
        <p:nvSpPr>
          <p:cNvPr id="33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555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orange_목차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FFA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 hasCustomPrompt="1"/>
          </p:nvPr>
        </p:nvSpPr>
        <p:spPr>
          <a:xfrm>
            <a:off x="1162177" y="783581"/>
            <a:ext cx="7585401" cy="604402"/>
          </a:xfrm>
          <a:prstGeom prst="rect">
            <a:avLst/>
          </a:prstGeom>
        </p:spPr>
        <p:txBody>
          <a:bodyPr/>
          <a:lstStyle>
            <a:lvl1pPr algn="ctr"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3" name="직사각형 22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pic>
        <p:nvPicPr>
          <p:cNvPr id="26" name="그림 25"/>
          <p:cNvPicPr>
            <a:picLocks noChangeAspect="1"/>
          </p:cNvPicPr>
          <p:nvPr userDrawn="1"/>
        </p:nvPicPr>
        <p:blipFill rotWithShape="1">
          <a:blip r:embed="rId7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9544"/>
          <a:stretch/>
        </p:blipFill>
        <p:spPr>
          <a:xfrm flipH="1">
            <a:off x="0" y="-9510"/>
            <a:ext cx="2131732" cy="33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055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orange_중간타이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41" name="직사각형 40"/>
          <p:cNvSpPr/>
          <p:nvPr userDrawn="1"/>
        </p:nvSpPr>
        <p:spPr>
          <a:xfrm>
            <a:off x="-12699" y="1322949"/>
            <a:ext cx="9931122" cy="2039386"/>
          </a:xfrm>
          <a:prstGeom prst="rect">
            <a:avLst/>
          </a:prstGeom>
          <a:solidFill>
            <a:srgbClr val="FFA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-24527" y="1322949"/>
            <a:ext cx="8176639" cy="2098957"/>
            <a:chOff x="1141162" y="-1799111"/>
            <a:chExt cx="4063645" cy="1412096"/>
          </a:xfrm>
        </p:grpSpPr>
        <p:sp>
          <p:nvSpPr>
            <p:cNvPr id="37" name="양쪽 모서리가 둥근 사각형 36"/>
            <p:cNvSpPr/>
            <p:nvPr userDrawn="1"/>
          </p:nvSpPr>
          <p:spPr>
            <a:xfrm rot="5400000">
              <a:off x="2467078" y="-3124744"/>
              <a:ext cx="1411822" cy="40636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양쪽 모서리가 둥근 사각형 37"/>
            <p:cNvSpPr/>
            <p:nvPr userDrawn="1"/>
          </p:nvSpPr>
          <p:spPr>
            <a:xfrm rot="5400000">
              <a:off x="2524976" y="-3182647"/>
              <a:ext cx="1186034" cy="39536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양쪽 모서리가 둥근 사각형 38"/>
            <p:cNvSpPr/>
            <p:nvPr userDrawn="1"/>
          </p:nvSpPr>
          <p:spPr>
            <a:xfrm rot="5400000">
              <a:off x="2607275" y="-3264951"/>
              <a:ext cx="908050" cy="38402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양쪽 모서리가 둥근 사각형 39"/>
            <p:cNvSpPr/>
            <p:nvPr userDrawn="1"/>
          </p:nvSpPr>
          <p:spPr>
            <a:xfrm rot="5400000">
              <a:off x="2638180" y="-3296121"/>
              <a:ext cx="762736" cy="375675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C60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6657" y="1479894"/>
            <a:ext cx="6782637" cy="819462"/>
          </a:xfrm>
          <a:prstGeom prst="rect">
            <a:avLst/>
          </a:prstGeom>
        </p:spPr>
        <p:txBody>
          <a:bodyPr/>
          <a:lstStyle>
            <a:lvl1pPr algn="l" defTabSz="914400">
              <a:defRPr sz="4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99641" y="2596254"/>
            <a:ext cx="6976073" cy="638175"/>
          </a:xfrm>
          <a:prstGeom prst="rect">
            <a:avLst/>
          </a:prstGeom>
        </p:spPr>
        <p:txBody>
          <a:bodyPr/>
          <a:lstStyle>
            <a:lvl1pPr marL="0" indent="0" algn="l" defTabSz="914400">
              <a:buNone/>
              <a:defRPr sz="3500">
                <a:solidFill>
                  <a:srgbClr val="FFA25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0" name="그룹 5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68" name="직사각형 67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664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목차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5603534" y="1865530"/>
            <a:ext cx="3900399" cy="4110585"/>
            <a:chOff x="5790924" y="1092200"/>
            <a:chExt cx="3900399" cy="4110585"/>
          </a:xfrm>
        </p:grpSpPr>
        <p:grpSp>
          <p:nvGrpSpPr>
            <p:cNvPr id="19" name="그룹 18"/>
            <p:cNvGrpSpPr/>
            <p:nvPr/>
          </p:nvGrpSpPr>
          <p:grpSpPr>
            <a:xfrm>
              <a:off x="5790924" y="1102244"/>
              <a:ext cx="3900399" cy="3612130"/>
              <a:chOff x="5839699" y="1065933"/>
              <a:chExt cx="3900399" cy="3612130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8090609" y="3142250"/>
                <a:ext cx="903396" cy="876301"/>
              </a:xfrm>
              <a:prstGeom prst="ellipse">
                <a:avLst/>
              </a:prstGeom>
              <a:solidFill>
                <a:srgbClr val="EC600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6610522" y="2545545"/>
                <a:ext cx="1061661" cy="1028542"/>
              </a:xfrm>
              <a:prstGeom prst="ellipse">
                <a:avLst/>
              </a:prstGeom>
              <a:solidFill>
                <a:srgbClr val="EC600A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7932343" y="3649521"/>
                <a:ext cx="1061661" cy="1028542"/>
              </a:xfrm>
              <a:prstGeom prst="ellipse">
                <a:avLst/>
              </a:prstGeom>
              <a:solidFill>
                <a:srgbClr val="EC600A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8475357" y="3114457"/>
                <a:ext cx="1231690" cy="1280436"/>
              </a:xfrm>
              <a:prstGeom prst="ellipse">
                <a:avLst/>
              </a:prstGeom>
              <a:solidFill>
                <a:srgbClr val="EC600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839699" y="2477424"/>
                <a:ext cx="535146" cy="518451"/>
              </a:xfrm>
              <a:prstGeom prst="ellipse">
                <a:avLst/>
              </a:prstGeom>
              <a:solidFill>
                <a:srgbClr val="EC600A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8160411" y="2004642"/>
                <a:ext cx="941845" cy="925161"/>
              </a:xfrm>
              <a:prstGeom prst="ellipse">
                <a:avLst/>
              </a:prstGeom>
              <a:solidFill>
                <a:srgbClr val="EC600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8658315" y="1527558"/>
                <a:ext cx="281646" cy="273198"/>
              </a:xfrm>
              <a:prstGeom prst="ellipse">
                <a:avLst/>
              </a:prstGeom>
              <a:solidFill>
                <a:srgbClr val="EC600A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9272799" y="2686597"/>
                <a:ext cx="467299" cy="453284"/>
              </a:xfrm>
              <a:prstGeom prst="ellipse">
                <a:avLst/>
              </a:prstGeom>
              <a:solidFill>
                <a:srgbClr val="EC600A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8148155" y="1065933"/>
                <a:ext cx="214311" cy="210515"/>
              </a:xfrm>
              <a:prstGeom prst="ellipse">
                <a:avLst/>
              </a:prstGeom>
              <a:solidFill>
                <a:srgbClr val="EC600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180221" y="1655159"/>
                <a:ext cx="319238" cy="309279"/>
              </a:xfrm>
              <a:prstGeom prst="ellipse">
                <a:avLst/>
              </a:prstGeom>
              <a:solidFill>
                <a:srgbClr val="EC600A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6039592" y="1492797"/>
                <a:ext cx="236352" cy="229262"/>
              </a:xfrm>
              <a:prstGeom prst="ellipse">
                <a:avLst/>
              </a:prstGeom>
              <a:solidFill>
                <a:srgbClr val="EC600A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타원 19"/>
            <p:cNvSpPr/>
            <p:nvPr/>
          </p:nvSpPr>
          <p:spPr>
            <a:xfrm>
              <a:off x="5855886" y="3007055"/>
              <a:ext cx="1613553" cy="1606988"/>
            </a:xfrm>
            <a:prstGeom prst="ellipse">
              <a:avLst/>
            </a:prstGeom>
            <a:solidFill>
              <a:srgbClr val="EC600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6606341" y="1092200"/>
              <a:ext cx="1171862" cy="1167092"/>
            </a:xfrm>
            <a:prstGeom prst="ellipse">
              <a:avLst/>
            </a:prstGeom>
            <a:solidFill>
              <a:srgbClr val="EC600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8329270" y="3541239"/>
              <a:ext cx="1205538" cy="1241290"/>
            </a:xfrm>
            <a:prstGeom prst="ellipse">
              <a:avLst/>
            </a:prstGeom>
            <a:solidFill>
              <a:srgbClr val="EC600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6960750" y="2315831"/>
              <a:ext cx="1906698" cy="1870992"/>
            </a:xfrm>
            <a:prstGeom prst="ellipse">
              <a:avLst/>
            </a:prstGeom>
            <a:solidFill>
              <a:srgbClr val="EC600A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6891152" y="3766373"/>
              <a:ext cx="1462316" cy="1436412"/>
            </a:xfrm>
            <a:prstGeom prst="ellipse">
              <a:avLst/>
            </a:prstGeom>
            <a:solidFill>
              <a:srgbClr val="EC600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2" name="그림 61"/>
          <p:cNvPicPr>
            <a:picLocks noChangeAspect="1"/>
          </p:cNvPicPr>
          <p:nvPr userDrawn="1"/>
        </p:nvPicPr>
        <p:blipFill>
          <a:blip r:embed="rId3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9510"/>
            <a:ext cx="2131732" cy="1094584"/>
          </a:xfrm>
          <a:prstGeom prst="rect">
            <a:avLst/>
          </a:prstGeom>
        </p:spPr>
      </p:pic>
      <p:sp>
        <p:nvSpPr>
          <p:cNvPr id="63" name="제목 1"/>
          <p:cNvSpPr>
            <a:spLocks noGrp="1"/>
          </p:cNvSpPr>
          <p:nvPr>
            <p:ph type="title" hasCustomPrompt="1"/>
          </p:nvPr>
        </p:nvSpPr>
        <p:spPr>
          <a:xfrm>
            <a:off x="929012" y="783581"/>
            <a:ext cx="6476010" cy="604402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6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42" name="직사각형 41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3354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orange_마지막페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5356787" y="-9053"/>
            <a:ext cx="4547704" cy="428454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21" name="직사각형 20"/>
          <p:cNvSpPr/>
          <p:nvPr userDrawn="1"/>
        </p:nvSpPr>
        <p:spPr>
          <a:xfrm>
            <a:off x="2533008" y="2350296"/>
            <a:ext cx="4857420" cy="93871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3618335" y="6355212"/>
            <a:ext cx="2686766" cy="299859"/>
            <a:chOff x="6897102" y="6396196"/>
            <a:chExt cx="2686766" cy="299859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22753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396196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12805"/>
              <a:ext cx="891541" cy="283250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 userDrawn="1"/>
        </p:nvGrpSpPr>
        <p:grpSpPr>
          <a:xfrm>
            <a:off x="4228370" y="5789049"/>
            <a:ext cx="1479897" cy="326812"/>
            <a:chOff x="495137" y="6392632"/>
            <a:chExt cx="1479897" cy="32681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sp>
        <p:nvSpPr>
          <p:cNvPr id="26" name="직사각형 25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FFA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3226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표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28" y="-15872"/>
            <a:ext cx="2527995" cy="12890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528780" y="1224366"/>
            <a:ext cx="1657408" cy="1657406"/>
            <a:chOff x="1727974" y="1029066"/>
            <a:chExt cx="1951849" cy="1951850"/>
          </a:xfrm>
        </p:grpSpPr>
        <p:sp>
          <p:nvSpPr>
            <p:cNvPr id="19" name="타원 18"/>
            <p:cNvSpPr/>
            <p:nvPr/>
          </p:nvSpPr>
          <p:spPr>
            <a:xfrm>
              <a:off x="1727974" y="1029066"/>
              <a:ext cx="1951849" cy="195185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840477" y="1137582"/>
              <a:ext cx="1736514" cy="173651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7096" y="1473666"/>
              <a:ext cx="1062651" cy="1062651"/>
            </a:xfrm>
            <a:prstGeom prst="rect">
              <a:avLst/>
            </a:prstGeom>
          </p:spPr>
        </p:pic>
      </p:grpSp>
      <p:sp>
        <p:nvSpPr>
          <p:cNvPr id="22" name="제목 1"/>
          <p:cNvSpPr>
            <a:spLocks noGrp="1"/>
          </p:cNvSpPr>
          <p:nvPr userDrawn="1">
            <p:ph type="ctrTitle" hasCustomPrompt="1"/>
          </p:nvPr>
        </p:nvSpPr>
        <p:spPr>
          <a:xfrm>
            <a:off x="2958708" y="1552401"/>
            <a:ext cx="5809249" cy="992681"/>
          </a:xfrm>
          <a:prstGeom prst="rect">
            <a:avLst/>
          </a:prstGeom>
        </p:spPr>
        <p:txBody>
          <a:bodyPr anchor="b"/>
          <a:lstStyle>
            <a:lvl1pPr algn="r" defTabSz="914400">
              <a:defRPr sz="6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부제목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921130" y="2595617"/>
            <a:ext cx="5859354" cy="619266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240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32" name="직사각형 31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89276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내용레이아웃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81039" y="519993"/>
            <a:ext cx="8200081" cy="565586"/>
          </a:xfrm>
          <a:prstGeom prst="rect">
            <a:avLst/>
          </a:prstGeom>
        </p:spPr>
        <p:txBody>
          <a:bodyPr/>
          <a:lstStyle>
            <a:lvl1pPr defTabSz="914400">
              <a:defRPr sz="3000">
                <a:solidFill>
                  <a:srgbClr val="838383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defTabSz="914400"/>
            <a:r>
              <a:rPr lang="en-US" altLang="ko-KR" sz="3000" kern="0" dirty="0" smtClean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TEXT</a:t>
            </a:r>
            <a:r>
              <a:rPr lang="en-US" altLang="ko-KR" sz="3000" kern="0" dirty="0" smtClean="0">
                <a:solidFill>
                  <a:srgbClr val="8787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3000" kern="0" dirty="0" smtClean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HERE</a:t>
            </a:r>
            <a:endParaRPr lang="ko-KR" altLang="en-US" sz="3000" kern="0" dirty="0">
              <a:solidFill>
                <a:srgbClr val="878787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 flipV="1">
            <a:off x="449182" y="6320248"/>
            <a:ext cx="9031702" cy="45720"/>
            <a:chOff x="1" y="6202529"/>
            <a:chExt cx="9706707" cy="45871"/>
          </a:xfrm>
        </p:grpSpPr>
        <p:sp>
          <p:nvSpPr>
            <p:cNvPr id="19" name="직사각형 18"/>
            <p:cNvSpPr/>
            <p:nvPr/>
          </p:nvSpPr>
          <p:spPr>
            <a:xfrm>
              <a:off x="1" y="6202529"/>
              <a:ext cx="9241574" cy="45719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61950" y="6202681"/>
              <a:ext cx="2944758" cy="4571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sp>
        <p:nvSpPr>
          <p:cNvPr id="29" name="현 28"/>
          <p:cNvSpPr/>
          <p:nvPr userDrawn="1"/>
        </p:nvSpPr>
        <p:spPr>
          <a:xfrm rot="5400000">
            <a:off x="452905" y="516271"/>
            <a:ext cx="513877" cy="521324"/>
          </a:xfrm>
          <a:prstGeom prst="chord">
            <a:avLst>
              <a:gd name="adj1" fmla="val 21400682"/>
              <a:gd name="adj2" fmla="val 10972335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28" y="-15872"/>
            <a:ext cx="2527995" cy="12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목차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제목 1"/>
          <p:cNvSpPr>
            <a:spLocks noGrp="1"/>
          </p:cNvSpPr>
          <p:nvPr>
            <p:ph type="title" hasCustomPrompt="1"/>
          </p:nvPr>
        </p:nvSpPr>
        <p:spPr>
          <a:xfrm>
            <a:off x="929012" y="783581"/>
            <a:ext cx="6476010" cy="604402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6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42" name="직사각형 41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F7D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pic>
        <p:nvPicPr>
          <p:cNvPr id="47" name="그림 4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2526" y="2711"/>
            <a:ext cx="2131733" cy="1115248"/>
          </a:xfrm>
          <a:prstGeom prst="rect">
            <a:avLst/>
          </a:prstGeom>
        </p:spPr>
      </p:pic>
      <p:grpSp>
        <p:nvGrpSpPr>
          <p:cNvPr id="49" name="그룹 48"/>
          <p:cNvGrpSpPr/>
          <p:nvPr userDrawn="1"/>
        </p:nvGrpSpPr>
        <p:grpSpPr>
          <a:xfrm>
            <a:off x="5454822" y="1619476"/>
            <a:ext cx="3900399" cy="4110585"/>
            <a:chOff x="5755661" y="1289382"/>
            <a:chExt cx="3900399" cy="4110585"/>
          </a:xfrm>
        </p:grpSpPr>
        <p:grpSp>
          <p:nvGrpSpPr>
            <p:cNvPr id="50" name="그룹 49"/>
            <p:cNvGrpSpPr/>
            <p:nvPr/>
          </p:nvGrpSpPr>
          <p:grpSpPr>
            <a:xfrm>
              <a:off x="5755661" y="1299426"/>
              <a:ext cx="3900399" cy="3612130"/>
              <a:chOff x="5839699" y="1065933"/>
              <a:chExt cx="3900399" cy="3612130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8090609" y="3142250"/>
                <a:ext cx="903396" cy="876301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6610522" y="2545545"/>
                <a:ext cx="1061661" cy="102854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7932343" y="3649521"/>
                <a:ext cx="1061661" cy="102854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5839699" y="2477424"/>
                <a:ext cx="535146" cy="518451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8160411" y="2004642"/>
                <a:ext cx="941845" cy="92516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8658315" y="1527558"/>
                <a:ext cx="281646" cy="273198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9272799" y="2686597"/>
                <a:ext cx="467299" cy="453284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8148155" y="1065933"/>
                <a:ext cx="214311" cy="210515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9180221" y="1655159"/>
                <a:ext cx="319238" cy="309279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6039592" y="1492797"/>
                <a:ext cx="236352" cy="229262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8475357" y="3114457"/>
                <a:ext cx="1231690" cy="1280436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타원 50"/>
            <p:cNvSpPr/>
            <p:nvPr/>
          </p:nvSpPr>
          <p:spPr>
            <a:xfrm>
              <a:off x="5820623" y="3204237"/>
              <a:ext cx="1613553" cy="160698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6571078" y="1289382"/>
              <a:ext cx="1171862" cy="1167092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8294007" y="3738421"/>
              <a:ext cx="1205538" cy="1241290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6855889" y="3963555"/>
              <a:ext cx="1462316" cy="1436412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6925487" y="2513013"/>
              <a:ext cx="1906698" cy="1870992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C600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56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중간타이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>
            <a:off x="0" y="1828800"/>
            <a:ext cx="9905999" cy="2520352"/>
          </a:xfrm>
          <a:prstGeom prst="rect">
            <a:avLst/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28" y="1828800"/>
            <a:ext cx="2527995" cy="12890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09749"/>
            <a:ext cx="9905359" cy="40600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13532" y="2317652"/>
            <a:ext cx="8052899" cy="819462"/>
          </a:xfrm>
          <a:prstGeom prst="rect">
            <a:avLst/>
          </a:prstGeom>
        </p:spPr>
        <p:txBody>
          <a:bodyPr/>
          <a:lstStyle>
            <a:lvl1pPr algn="r" defTabSz="914400">
              <a:defRPr sz="55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390" y="3169520"/>
            <a:ext cx="4995862" cy="638175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350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7" name="직사각형 26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11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마지막페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17437" y="-19765"/>
            <a:ext cx="9923435" cy="6914187"/>
          </a:xfrm>
          <a:prstGeom prst="rect">
            <a:avLst/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68" y="2693808"/>
            <a:ext cx="9925271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6" name="직사각형 5"/>
          <p:cNvSpPr/>
          <p:nvPr userDrawn="1"/>
        </p:nvSpPr>
        <p:spPr>
          <a:xfrm>
            <a:off x="618978" y="448019"/>
            <a:ext cx="2534668" cy="17851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</a:t>
            </a:r>
          </a:p>
          <a:p>
            <a:pPr lvl="0" defTabSz="914400"/>
            <a:r>
              <a:rPr lang="en-US" altLang="ko-KR" sz="5500" kern="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you</a:t>
            </a:r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18978" y="2374594"/>
            <a:ext cx="5880296" cy="0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999281" y="2549879"/>
            <a:ext cx="4623979" cy="921742"/>
          </a:xfrm>
          <a:prstGeom prst="rect">
            <a:avLst/>
          </a:prstGeom>
        </p:spPr>
        <p:txBody>
          <a:bodyPr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altLang="ko-KR" sz="1500" dirty="0" smtClean="0">
                <a:solidFill>
                  <a:schemeClr val="bg1"/>
                </a:solidFill>
              </a:rPr>
              <a:t>TEXT HERE TEXT HERE TEXT HERE TEXT HERE TEXT HERE</a:t>
            </a:r>
            <a:br>
              <a:rPr lang="en-US" altLang="ko-KR" sz="1500" dirty="0" smtClean="0">
                <a:solidFill>
                  <a:schemeClr val="bg1"/>
                </a:solidFill>
              </a:rPr>
            </a:br>
            <a:r>
              <a:rPr lang="en-US" altLang="ko-KR" sz="1500" dirty="0" smtClean="0">
                <a:solidFill>
                  <a:schemeClr val="bg1"/>
                </a:solidFill>
              </a:rPr>
              <a:t>TEXT HERE TEXT HERE TEXT HERE TEXT HERE TEXT HERE</a:t>
            </a:r>
            <a:r>
              <a:rPr lang="ko-KR" altLang="en-US" sz="1500" dirty="0" smtClean="0">
                <a:solidFill>
                  <a:schemeClr val="bg1"/>
                </a:solidFill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</a:rPr>
            </a:br>
            <a:r>
              <a:rPr lang="en-US" altLang="ko-KR" sz="1500" dirty="0" smtClean="0">
                <a:solidFill>
                  <a:schemeClr val="bg1"/>
                </a:solidFill>
              </a:rPr>
              <a:t>000-000-0000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4213051" y="5812114"/>
            <a:ext cx="1479897" cy="326812"/>
            <a:chOff x="495137" y="6392632"/>
            <a:chExt cx="1479897" cy="32681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7" name="직사각형 26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63289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ue_내용레이아웃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" y="-25384"/>
            <a:ext cx="4572002" cy="1588439"/>
            <a:chOff x="-8" y="-27302"/>
            <a:chExt cx="3844616" cy="1588439"/>
          </a:xfrm>
        </p:grpSpPr>
        <p:sp>
          <p:nvSpPr>
            <p:cNvPr id="12" name="양쪽 모서리가 둥근 사각형 11"/>
            <p:cNvSpPr/>
            <p:nvPr/>
          </p:nvSpPr>
          <p:spPr>
            <a:xfrm rot="5400000">
              <a:off x="1128084" y="-1155386"/>
              <a:ext cx="1588439" cy="38446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 rot="5400000">
              <a:off x="1173907" y="-1201210"/>
              <a:ext cx="1302058" cy="3649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 rot="5400000">
              <a:off x="1221135" y="-1248444"/>
              <a:ext cx="955396" cy="3397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 rot="5400000">
              <a:off x="1198168" y="-1215315"/>
              <a:ext cx="762736" cy="31590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한쪽 모서리가 둥근 사각형 15"/>
          <p:cNvSpPr/>
          <p:nvPr userDrawn="1"/>
        </p:nvSpPr>
        <p:spPr>
          <a:xfrm>
            <a:off x="0" y="745588"/>
            <a:ext cx="9706708" cy="6148834"/>
          </a:xfrm>
          <a:prstGeom prst="round1Rect">
            <a:avLst>
              <a:gd name="adj" fmla="val 1450"/>
            </a:avLst>
          </a:prstGeom>
          <a:solidFill>
            <a:schemeClr val="bg1"/>
          </a:solidFill>
          <a:ln>
            <a:noFill/>
          </a:ln>
          <a:effectLst>
            <a:outerShdw blurRad="50800" dist="635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3459821" y="763061"/>
            <a:ext cx="6240312" cy="5879209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0" y="6321519"/>
            <a:ext cx="9706708" cy="45724"/>
            <a:chOff x="0" y="6325655"/>
            <a:chExt cx="9918422" cy="47313"/>
          </a:xfrm>
        </p:grpSpPr>
        <p:sp>
          <p:nvSpPr>
            <p:cNvPr id="26" name="직사각형 25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61950" y="6325655"/>
              <a:ext cx="3156472" cy="473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866" y="168888"/>
            <a:ext cx="4717610" cy="47708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528513" y="1209093"/>
            <a:ext cx="8543925" cy="48373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sp>
        <p:nvSpPr>
          <p:cNvPr id="33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632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표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4897925" y="-9054"/>
            <a:ext cx="5006566" cy="4716855"/>
          </a:xfrm>
          <a:prstGeom prst="rect">
            <a:avLst/>
          </a:prstGeom>
        </p:spPr>
      </p:pic>
      <p:grpSp>
        <p:nvGrpSpPr>
          <p:cNvPr id="16" name="그룹 15"/>
          <p:cNvGrpSpPr/>
          <p:nvPr userDrawn="1"/>
        </p:nvGrpSpPr>
        <p:grpSpPr>
          <a:xfrm>
            <a:off x="0" y="-15220"/>
            <a:ext cx="3892526" cy="6881916"/>
            <a:chOff x="-62497" y="-15220"/>
            <a:chExt cx="3892526" cy="688191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-62497" y="-15220"/>
              <a:ext cx="2805698" cy="6877008"/>
            </a:xfrm>
            <a:prstGeom prst="rect">
              <a:avLst/>
            </a:prstGeom>
            <a:solidFill>
              <a:srgbClr val="00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    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3724838" y="3983064"/>
              <a:ext cx="102541" cy="2883632"/>
            </a:xfrm>
            <a:prstGeom prst="rect">
              <a:avLst/>
            </a:prstGeom>
            <a:solidFill>
              <a:srgbClr val="FF7D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3724839" y="3983064"/>
              <a:ext cx="105190" cy="553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그림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800" y="6202421"/>
              <a:ext cx="1814954" cy="399856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055319" y="3854358"/>
            <a:ext cx="5752560" cy="849900"/>
          </a:xfrm>
          <a:prstGeom prst="rect">
            <a:avLst/>
          </a:prstGeom>
        </p:spPr>
        <p:txBody>
          <a:bodyPr/>
          <a:lstStyle>
            <a:lvl1pPr defTabSz="914400">
              <a:defRPr sz="550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4055938" y="4722813"/>
            <a:ext cx="5751941" cy="6887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9DC3E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lang="ko-KR" altLang="en-US" dirty="0" smtClean="0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7265414" y="6470299"/>
            <a:ext cx="2288186" cy="264124"/>
            <a:chOff x="7265414" y="6470299"/>
            <a:chExt cx="2288186" cy="264124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0086" y="6503440"/>
              <a:ext cx="663514" cy="21944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4965" y="6470299"/>
              <a:ext cx="665223" cy="24218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414" y="6491901"/>
              <a:ext cx="763349" cy="242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0622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_내용레이아웃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" y="-25384"/>
            <a:ext cx="4572002" cy="1588439"/>
            <a:chOff x="-8" y="-27302"/>
            <a:chExt cx="3844616" cy="1588439"/>
          </a:xfrm>
        </p:grpSpPr>
        <p:sp>
          <p:nvSpPr>
            <p:cNvPr id="12" name="양쪽 모서리가 둥근 사각형 11"/>
            <p:cNvSpPr/>
            <p:nvPr/>
          </p:nvSpPr>
          <p:spPr>
            <a:xfrm rot="5400000">
              <a:off x="1128084" y="-1155386"/>
              <a:ext cx="1588439" cy="38446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 rot="5400000">
              <a:off x="1173907" y="-1201210"/>
              <a:ext cx="1302058" cy="3649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 rot="5400000">
              <a:off x="1221135" y="-1248444"/>
              <a:ext cx="955396" cy="3397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 rot="5400000">
              <a:off x="1198168" y="-1215315"/>
              <a:ext cx="762736" cy="31590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한쪽 모서리가 둥근 사각형 15"/>
          <p:cNvSpPr/>
          <p:nvPr userDrawn="1"/>
        </p:nvSpPr>
        <p:spPr>
          <a:xfrm>
            <a:off x="0" y="745588"/>
            <a:ext cx="9706708" cy="6148834"/>
          </a:xfrm>
          <a:prstGeom prst="round1Rect">
            <a:avLst>
              <a:gd name="adj" fmla="val 1450"/>
            </a:avLst>
          </a:prstGeom>
          <a:solidFill>
            <a:schemeClr val="bg1"/>
          </a:solidFill>
          <a:ln>
            <a:noFill/>
          </a:ln>
          <a:effectLst>
            <a:outerShdw blurRad="50800" dist="635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3459821" y="763061"/>
            <a:ext cx="6240312" cy="5879209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0" y="6321519"/>
            <a:ext cx="9706708" cy="45724"/>
            <a:chOff x="0" y="6325655"/>
            <a:chExt cx="9918422" cy="47313"/>
          </a:xfrm>
        </p:grpSpPr>
        <p:sp>
          <p:nvSpPr>
            <p:cNvPr id="26" name="직사각형 25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61950" y="6325655"/>
              <a:ext cx="3156472" cy="473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866" y="168888"/>
            <a:ext cx="4717610" cy="47708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528513" y="1209093"/>
            <a:ext cx="8543925" cy="48373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sp>
        <p:nvSpPr>
          <p:cNvPr id="33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4390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목차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3063" y="-9510"/>
            <a:ext cx="2131732" cy="1094584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3" name="직사각형 22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 userDrawn="1"/>
        </p:nvSpPr>
        <p:spPr>
          <a:xfrm>
            <a:off x="7326930" y="505706"/>
            <a:ext cx="2443146" cy="2094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/>
              <a:t>Description</a:t>
            </a:r>
            <a:endParaRPr lang="ko-KR" altLang="en-US" sz="1000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7214302" y="420366"/>
            <a:ext cx="2643206" cy="585837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 userDrawn="1"/>
        </p:nvSpPr>
        <p:spPr>
          <a:xfrm>
            <a:off x="49427" y="420366"/>
            <a:ext cx="7118151" cy="585837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텍스트 개체 틀 21"/>
          <p:cNvSpPr>
            <a:spLocks noGrp="1"/>
          </p:cNvSpPr>
          <p:nvPr>
            <p:ph type="body" sz="quarter" idx="13" hasCustomPrompt="1"/>
          </p:nvPr>
        </p:nvSpPr>
        <p:spPr>
          <a:xfrm>
            <a:off x="7271968" y="706118"/>
            <a:ext cx="2538816" cy="55313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kumimoji="1" lang="ko-KR" altLang="en-US" sz="900" kern="1200" baseline="0" dirty="0" smtClean="0">
                <a:solidFill>
                  <a:schemeClr val="tx1"/>
                </a:solidFill>
                <a:latin typeface="+mn-ea"/>
                <a:ea typeface="+mn-ea"/>
                <a:cs typeface="Arial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900" kern="1200" dirty="0" smtClean="0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900" kern="1200" dirty="0" smtClean="0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900" kern="1200" dirty="0" smtClean="0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900" kern="1200" dirty="0" smtClean="0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5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900" dirty="0" smtClean="0">
                <a:latin typeface="Arial" charset="0"/>
                <a:ea typeface="맑은 고딕" pitchFamily="50" charset="-127"/>
                <a:cs typeface="Arial" charset="0"/>
              </a:rPr>
              <a:t>①상세내용 입력</a:t>
            </a:r>
            <a:endParaRPr lang="en-US" altLang="ko-KR" sz="900" dirty="0" smtClean="0">
              <a:latin typeface="Arial" charset="0"/>
              <a:ea typeface="맑은 고딕" pitchFamily="50" charset="-127"/>
              <a:cs typeface="Arial" charset="0"/>
            </a:endParaRPr>
          </a:p>
          <a:p>
            <a:pPr lvl="0"/>
            <a:endParaRPr lang="ko-KR" altLang="en-US" dirty="0"/>
          </a:p>
        </p:txBody>
      </p: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162177" y="-483"/>
            <a:ext cx="7585401" cy="35682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z="2200" dirty="0" smtClean="0">
                <a:solidFill>
                  <a:schemeClr val="bg1">
                    <a:lumMod val="95000"/>
                  </a:schemeClr>
                </a:solidFill>
              </a:rPr>
              <a:t>항목별 정책 설정</a:t>
            </a:r>
            <a:endParaRPr lang="ko-KR" altLang="en-US" sz="2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44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중간타이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828800"/>
            <a:ext cx="9905999" cy="2520352"/>
          </a:xfrm>
          <a:prstGeom prst="rect">
            <a:avLst/>
          </a:prstGeom>
          <a:solidFill>
            <a:srgbClr val="FF7A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09749"/>
            <a:ext cx="9905359" cy="40600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13532" y="2317652"/>
            <a:ext cx="8052899" cy="819462"/>
          </a:xfrm>
          <a:prstGeom prst="rect">
            <a:avLst/>
          </a:prstGeom>
        </p:spPr>
        <p:txBody>
          <a:bodyPr/>
          <a:lstStyle>
            <a:lvl1pPr algn="r" defTabSz="914400">
              <a:defRPr sz="55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390" y="3169520"/>
            <a:ext cx="4995862" cy="638175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3500">
                <a:solidFill>
                  <a:srgbClr val="FFA25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7" name="직사각형 26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8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23" y="1828794"/>
            <a:ext cx="2131732" cy="109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20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중간타이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41" name="직사각형 40"/>
          <p:cNvSpPr/>
          <p:nvPr userDrawn="1"/>
        </p:nvSpPr>
        <p:spPr>
          <a:xfrm>
            <a:off x="-12699" y="1322949"/>
            <a:ext cx="9931122" cy="2039386"/>
          </a:xfrm>
          <a:prstGeom prst="rect">
            <a:avLst/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-24527" y="1322949"/>
            <a:ext cx="8176639" cy="2098957"/>
            <a:chOff x="1141162" y="-1799111"/>
            <a:chExt cx="4063645" cy="1412096"/>
          </a:xfrm>
        </p:grpSpPr>
        <p:sp>
          <p:nvSpPr>
            <p:cNvPr id="37" name="양쪽 모서리가 둥근 사각형 36"/>
            <p:cNvSpPr/>
            <p:nvPr userDrawn="1"/>
          </p:nvSpPr>
          <p:spPr>
            <a:xfrm rot="5400000">
              <a:off x="2467078" y="-3124744"/>
              <a:ext cx="1411822" cy="40636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양쪽 모서리가 둥근 사각형 37"/>
            <p:cNvSpPr/>
            <p:nvPr userDrawn="1"/>
          </p:nvSpPr>
          <p:spPr>
            <a:xfrm rot="5400000">
              <a:off x="2524976" y="-3182647"/>
              <a:ext cx="1186034" cy="39536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양쪽 모서리가 둥근 사각형 38"/>
            <p:cNvSpPr/>
            <p:nvPr userDrawn="1"/>
          </p:nvSpPr>
          <p:spPr>
            <a:xfrm rot="5400000">
              <a:off x="2607275" y="-3264951"/>
              <a:ext cx="908050" cy="38402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양쪽 모서리가 둥근 사각형 39"/>
            <p:cNvSpPr/>
            <p:nvPr userDrawn="1"/>
          </p:nvSpPr>
          <p:spPr>
            <a:xfrm rot="5400000">
              <a:off x="2638180" y="-3296121"/>
              <a:ext cx="762736" cy="375675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6657" y="1479894"/>
            <a:ext cx="6782637" cy="819462"/>
          </a:xfrm>
          <a:prstGeom prst="rect">
            <a:avLst/>
          </a:prstGeom>
        </p:spPr>
        <p:txBody>
          <a:bodyPr/>
          <a:lstStyle>
            <a:lvl1pPr algn="l" defTabSz="914400">
              <a:defRPr sz="4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99641" y="2596254"/>
            <a:ext cx="6976073" cy="638175"/>
          </a:xfrm>
          <a:prstGeom prst="rect">
            <a:avLst/>
          </a:prstGeom>
        </p:spPr>
        <p:txBody>
          <a:bodyPr/>
          <a:lstStyle>
            <a:lvl1pPr marL="0" indent="0" algn="l" defTabSz="914400">
              <a:buNone/>
              <a:defRPr sz="3500">
                <a:solidFill>
                  <a:srgbClr val="80C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0" name="그룹 5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68" name="직사각형 67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1352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마지막페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5356787" y="-9053"/>
            <a:ext cx="4547704" cy="428454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21" name="직사각형 20"/>
          <p:cNvSpPr/>
          <p:nvPr userDrawn="1"/>
        </p:nvSpPr>
        <p:spPr>
          <a:xfrm>
            <a:off x="2533008" y="2350296"/>
            <a:ext cx="4857420" cy="93871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3618335" y="6355212"/>
            <a:ext cx="2686766" cy="299859"/>
            <a:chOff x="6897102" y="6396196"/>
            <a:chExt cx="2686766" cy="299859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22753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396196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12805"/>
              <a:ext cx="891541" cy="283250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 userDrawn="1"/>
        </p:nvGrpSpPr>
        <p:grpSpPr>
          <a:xfrm>
            <a:off x="4228370" y="5789049"/>
            <a:ext cx="1479897" cy="326812"/>
            <a:chOff x="495137" y="6392632"/>
            <a:chExt cx="1479897" cy="32681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sp>
        <p:nvSpPr>
          <p:cNvPr id="26" name="직사각형 25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7104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blue_표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528780" y="1224366"/>
            <a:ext cx="1657408" cy="1657406"/>
            <a:chOff x="1727974" y="1029066"/>
            <a:chExt cx="1951849" cy="1951850"/>
          </a:xfrm>
        </p:grpSpPr>
        <p:sp>
          <p:nvSpPr>
            <p:cNvPr id="19" name="타원 18"/>
            <p:cNvSpPr/>
            <p:nvPr/>
          </p:nvSpPr>
          <p:spPr>
            <a:xfrm>
              <a:off x="1727974" y="1029066"/>
              <a:ext cx="1951849" cy="195185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840477" y="1137582"/>
              <a:ext cx="1736514" cy="173651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7096" y="1473666"/>
              <a:ext cx="1062651" cy="1062651"/>
            </a:xfrm>
            <a:prstGeom prst="rect">
              <a:avLst/>
            </a:prstGeom>
          </p:spPr>
        </p:pic>
      </p:grpSp>
      <p:sp>
        <p:nvSpPr>
          <p:cNvPr id="22" name="제목 1"/>
          <p:cNvSpPr>
            <a:spLocks noGrp="1"/>
          </p:cNvSpPr>
          <p:nvPr userDrawn="1">
            <p:ph type="ctrTitle" hasCustomPrompt="1"/>
          </p:nvPr>
        </p:nvSpPr>
        <p:spPr>
          <a:xfrm>
            <a:off x="2958708" y="1552401"/>
            <a:ext cx="5809249" cy="992681"/>
          </a:xfrm>
          <a:prstGeom prst="rect">
            <a:avLst/>
          </a:prstGeom>
        </p:spPr>
        <p:txBody>
          <a:bodyPr anchor="b"/>
          <a:lstStyle>
            <a:lvl1pPr algn="r" defTabSz="914400">
              <a:defRPr sz="55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부제목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921130" y="2595617"/>
            <a:ext cx="5859354" cy="619266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3500">
                <a:solidFill>
                  <a:srgbClr val="FFA25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32" name="직사각형 31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7" name="그림 36"/>
          <p:cNvPicPr>
            <a:picLocks noChangeAspect="1"/>
          </p:cNvPicPr>
          <p:nvPr userDrawn="1"/>
        </p:nvPicPr>
        <p:blipFill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28" y="-15872"/>
            <a:ext cx="2527995" cy="12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676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blue_내용레이아웃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sp>
        <p:nvSpPr>
          <p:cNvPr id="31" name="제목 1"/>
          <p:cNvSpPr>
            <a:spLocks noGrp="1"/>
          </p:cNvSpPr>
          <p:nvPr>
            <p:ph type="title" hasCustomPrompt="1"/>
          </p:nvPr>
        </p:nvSpPr>
        <p:spPr>
          <a:xfrm>
            <a:off x="681039" y="519993"/>
            <a:ext cx="8200081" cy="565586"/>
          </a:xfrm>
          <a:prstGeom prst="rect">
            <a:avLst/>
          </a:prstGeom>
        </p:spPr>
        <p:txBody>
          <a:bodyPr/>
          <a:lstStyle>
            <a:lvl1pPr defTabSz="914400">
              <a:defRPr sz="300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defTabSz="914400"/>
            <a:r>
              <a:rPr lang="en-US" altLang="ko-KR" sz="3000" kern="0" dirty="0" smtClean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TEXT</a:t>
            </a:r>
            <a:r>
              <a:rPr lang="en-US" altLang="ko-KR" sz="3000" kern="0" dirty="0" smtClean="0">
                <a:solidFill>
                  <a:srgbClr val="8787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3000" kern="0" dirty="0" smtClean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HERE</a:t>
            </a:r>
            <a:endParaRPr lang="ko-KR" altLang="en-US" sz="3000" kern="0" dirty="0">
              <a:solidFill>
                <a:srgbClr val="878787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2" name="현 31"/>
          <p:cNvSpPr/>
          <p:nvPr userDrawn="1"/>
        </p:nvSpPr>
        <p:spPr>
          <a:xfrm rot="5400000">
            <a:off x="452905" y="516271"/>
            <a:ext cx="513877" cy="521324"/>
          </a:xfrm>
          <a:prstGeom prst="chord">
            <a:avLst>
              <a:gd name="adj1" fmla="val 21400682"/>
              <a:gd name="adj2" fmla="val 10972335"/>
            </a:avLst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 flipV="1">
            <a:off x="449182" y="6320248"/>
            <a:ext cx="9031702" cy="45720"/>
            <a:chOff x="1" y="6202529"/>
            <a:chExt cx="9706707" cy="45871"/>
          </a:xfrm>
        </p:grpSpPr>
        <p:sp>
          <p:nvSpPr>
            <p:cNvPr id="19" name="직사각형 18"/>
            <p:cNvSpPr/>
            <p:nvPr/>
          </p:nvSpPr>
          <p:spPr>
            <a:xfrm>
              <a:off x="1" y="6202529"/>
              <a:ext cx="9241574" cy="45719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61950" y="6202681"/>
              <a:ext cx="2944758" cy="4571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pic>
        <p:nvPicPr>
          <p:cNvPr id="33" name="그림 32"/>
          <p:cNvPicPr>
            <a:picLocks noChangeAspect="1"/>
          </p:cNvPicPr>
          <p:nvPr userDrawn="1"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28" y="-15872"/>
            <a:ext cx="2527995" cy="12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49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blue_목차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제목 1"/>
          <p:cNvSpPr>
            <a:spLocks noGrp="1"/>
          </p:cNvSpPr>
          <p:nvPr>
            <p:ph type="title" hasCustomPrompt="1"/>
          </p:nvPr>
        </p:nvSpPr>
        <p:spPr>
          <a:xfrm>
            <a:off x="929012" y="783581"/>
            <a:ext cx="6476010" cy="604402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6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42" name="직사각형 41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F7D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 userDrawn="1"/>
        </p:nvGrpSpPr>
        <p:grpSpPr>
          <a:xfrm>
            <a:off x="5454822" y="1619476"/>
            <a:ext cx="3900399" cy="4110585"/>
            <a:chOff x="5755661" y="1289382"/>
            <a:chExt cx="3900399" cy="4110585"/>
          </a:xfrm>
        </p:grpSpPr>
        <p:grpSp>
          <p:nvGrpSpPr>
            <p:cNvPr id="50" name="그룹 49"/>
            <p:cNvGrpSpPr/>
            <p:nvPr/>
          </p:nvGrpSpPr>
          <p:grpSpPr>
            <a:xfrm>
              <a:off x="5755661" y="1299426"/>
              <a:ext cx="3900399" cy="3612130"/>
              <a:chOff x="5839699" y="1065933"/>
              <a:chExt cx="3900399" cy="3612130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8090609" y="3142250"/>
                <a:ext cx="903396" cy="876301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6610522" y="2545545"/>
                <a:ext cx="1061661" cy="102854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7932343" y="3649521"/>
                <a:ext cx="1061661" cy="102854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5839699" y="2477424"/>
                <a:ext cx="535146" cy="518451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8160411" y="2004642"/>
                <a:ext cx="941845" cy="92516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8658315" y="1527558"/>
                <a:ext cx="281646" cy="273198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9272799" y="2686597"/>
                <a:ext cx="467299" cy="453284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8148155" y="1065933"/>
                <a:ext cx="214311" cy="210515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9180221" y="1655159"/>
                <a:ext cx="319238" cy="309279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6039592" y="1492797"/>
                <a:ext cx="236352" cy="229262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8475357" y="3114457"/>
                <a:ext cx="1231690" cy="1280436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타원 50"/>
            <p:cNvSpPr/>
            <p:nvPr/>
          </p:nvSpPr>
          <p:spPr>
            <a:xfrm>
              <a:off x="5820623" y="3204237"/>
              <a:ext cx="1613553" cy="160698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6571078" y="1289382"/>
              <a:ext cx="1171862" cy="1167092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8294007" y="3738421"/>
              <a:ext cx="1205538" cy="1241290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6855889" y="3963555"/>
              <a:ext cx="1462316" cy="1436412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6925487" y="2513013"/>
              <a:ext cx="1906698" cy="1870992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C600A"/>
                </a:solidFill>
              </a:endParaRPr>
            </a:p>
          </p:txBody>
        </p:sp>
      </p:grpSp>
      <p:pic>
        <p:nvPicPr>
          <p:cNvPr id="69" name="그림 68"/>
          <p:cNvPicPr>
            <a:picLocks noChangeAspect="1"/>
          </p:cNvPicPr>
          <p:nvPr userDrawn="1"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2527" y="-15220"/>
            <a:ext cx="2131733" cy="111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97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blue_중간타이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 userDrawn="1"/>
        </p:nvSpPr>
        <p:spPr>
          <a:xfrm>
            <a:off x="0" y="1828800"/>
            <a:ext cx="9905999" cy="25203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28" y="1825999"/>
            <a:ext cx="2527995" cy="12890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09749"/>
            <a:ext cx="9905359" cy="40600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13532" y="2317652"/>
            <a:ext cx="8052899" cy="819462"/>
          </a:xfrm>
          <a:prstGeom prst="rect">
            <a:avLst/>
          </a:prstGeom>
        </p:spPr>
        <p:txBody>
          <a:bodyPr/>
          <a:lstStyle>
            <a:lvl1pPr algn="r" defTabSz="914400">
              <a:defRPr sz="55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390" y="3169520"/>
            <a:ext cx="4995862" cy="638175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3500">
                <a:solidFill>
                  <a:srgbClr val="FFA25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7" name="직사각형 26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5705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blue_마지막페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-17437" y="-19765"/>
            <a:ext cx="9923435" cy="69141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68" y="2693808"/>
            <a:ext cx="9925271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6" name="직사각형 5"/>
          <p:cNvSpPr/>
          <p:nvPr userDrawn="1"/>
        </p:nvSpPr>
        <p:spPr>
          <a:xfrm>
            <a:off x="618978" y="448019"/>
            <a:ext cx="2534668" cy="17851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</a:t>
            </a:r>
          </a:p>
          <a:p>
            <a:pPr lvl="0" defTabSz="914400"/>
            <a:r>
              <a:rPr lang="en-US" altLang="ko-KR" sz="5500" kern="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you</a:t>
            </a:r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18978" y="2374594"/>
            <a:ext cx="5880296" cy="0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999281" y="2549879"/>
            <a:ext cx="4623979" cy="921742"/>
          </a:xfrm>
          <a:prstGeom prst="rect">
            <a:avLst/>
          </a:prstGeom>
        </p:spPr>
        <p:txBody>
          <a:bodyPr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altLang="ko-KR" sz="1500" dirty="0" smtClean="0">
                <a:solidFill>
                  <a:schemeClr val="bg1"/>
                </a:solidFill>
              </a:rPr>
              <a:t>TEXT HERE TEXT HERE TEXT HERE TEXT HERE TEXT HERE</a:t>
            </a:r>
            <a:br>
              <a:rPr lang="en-US" altLang="ko-KR" sz="1500" dirty="0" smtClean="0">
                <a:solidFill>
                  <a:schemeClr val="bg1"/>
                </a:solidFill>
              </a:rPr>
            </a:br>
            <a:r>
              <a:rPr lang="en-US" altLang="ko-KR" sz="1500" dirty="0" smtClean="0">
                <a:solidFill>
                  <a:schemeClr val="bg1"/>
                </a:solidFill>
              </a:rPr>
              <a:t>TEXT HERE TEXT HERE TEXT HERE TEXT HERE TEXT HERE</a:t>
            </a:r>
            <a:r>
              <a:rPr lang="ko-KR" altLang="en-US" sz="1500" dirty="0" smtClean="0">
                <a:solidFill>
                  <a:schemeClr val="bg1"/>
                </a:solidFill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</a:rPr>
            </a:br>
            <a:r>
              <a:rPr lang="en-US" altLang="ko-KR" sz="1500" dirty="0" smtClean="0">
                <a:solidFill>
                  <a:schemeClr val="bg1"/>
                </a:solidFill>
              </a:rPr>
              <a:t>000-000-0000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4213051" y="5812114"/>
            <a:ext cx="1479897" cy="326812"/>
            <a:chOff x="495137" y="6392632"/>
            <a:chExt cx="1479897" cy="32681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7" name="직사각형 26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9599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blue_표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 userDrawn="1"/>
        </p:nvGrpSpPr>
        <p:grpSpPr>
          <a:xfrm>
            <a:off x="-2360" y="-15220"/>
            <a:ext cx="3892526" cy="6881916"/>
            <a:chOff x="-62497" y="-15220"/>
            <a:chExt cx="3892526" cy="688191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-62497" y="-15220"/>
              <a:ext cx="2805698" cy="68770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    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3724838" y="3983064"/>
              <a:ext cx="102541" cy="2883632"/>
            </a:xfrm>
            <a:prstGeom prst="rect">
              <a:avLst/>
            </a:prstGeom>
            <a:solidFill>
              <a:srgbClr val="FF7D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724839" y="3983064"/>
              <a:ext cx="105190" cy="553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4897925" y="-9054"/>
            <a:ext cx="5006566" cy="471685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055319" y="3854358"/>
            <a:ext cx="5752560" cy="849900"/>
          </a:xfrm>
          <a:prstGeom prst="rect">
            <a:avLst/>
          </a:prstGeom>
        </p:spPr>
        <p:txBody>
          <a:bodyPr/>
          <a:lstStyle>
            <a:lvl1pPr defTabSz="914400">
              <a:defRPr sz="550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4055938" y="4722813"/>
            <a:ext cx="5751941" cy="6887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9DC3E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lang="ko-KR" altLang="en-US" dirty="0" smtClean="0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7265414" y="6470299"/>
            <a:ext cx="2288186" cy="264124"/>
            <a:chOff x="7265414" y="6470299"/>
            <a:chExt cx="2288186" cy="264124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0086" y="6503440"/>
              <a:ext cx="663514" cy="21944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4965" y="6470299"/>
              <a:ext cx="665223" cy="24218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414" y="6491901"/>
              <a:ext cx="763349" cy="242522"/>
            </a:xfrm>
            <a:prstGeom prst="rect">
              <a:avLst/>
            </a:prstGeom>
          </p:spPr>
        </p:pic>
      </p:grp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7" y="6202421"/>
            <a:ext cx="1814954" cy="39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1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epblue_내용레이아웃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" y="-25384"/>
            <a:ext cx="4572002" cy="1588439"/>
            <a:chOff x="-8" y="-27302"/>
            <a:chExt cx="3844616" cy="1588439"/>
          </a:xfrm>
        </p:grpSpPr>
        <p:sp>
          <p:nvSpPr>
            <p:cNvPr id="12" name="양쪽 모서리가 둥근 사각형 11"/>
            <p:cNvSpPr/>
            <p:nvPr/>
          </p:nvSpPr>
          <p:spPr>
            <a:xfrm rot="5400000">
              <a:off x="1128084" y="-1155386"/>
              <a:ext cx="1588439" cy="38446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 rot="5400000">
              <a:off x="1173907" y="-1201210"/>
              <a:ext cx="1302058" cy="3649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 rot="5400000">
              <a:off x="1221135" y="-1248444"/>
              <a:ext cx="955396" cy="3397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 rot="5400000">
              <a:off x="1198168" y="-1215315"/>
              <a:ext cx="762736" cy="31590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한쪽 모서리가 둥근 사각형 15"/>
          <p:cNvSpPr/>
          <p:nvPr userDrawn="1"/>
        </p:nvSpPr>
        <p:spPr>
          <a:xfrm>
            <a:off x="0" y="745588"/>
            <a:ext cx="9706708" cy="6148834"/>
          </a:xfrm>
          <a:prstGeom prst="round1Rect">
            <a:avLst>
              <a:gd name="adj" fmla="val 1450"/>
            </a:avLst>
          </a:prstGeom>
          <a:solidFill>
            <a:schemeClr val="bg1"/>
          </a:solidFill>
          <a:ln>
            <a:noFill/>
          </a:ln>
          <a:effectLst>
            <a:outerShdw blurRad="50800" dist="635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3459821" y="763061"/>
            <a:ext cx="6240312" cy="5879209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0" y="6321519"/>
            <a:ext cx="9706708" cy="45724"/>
            <a:chOff x="0" y="6325655"/>
            <a:chExt cx="9918422" cy="47313"/>
          </a:xfrm>
        </p:grpSpPr>
        <p:sp>
          <p:nvSpPr>
            <p:cNvPr id="26" name="직사각형 25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61950" y="6325655"/>
              <a:ext cx="3156472" cy="473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866" y="168888"/>
            <a:ext cx="4717610" cy="47708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528513" y="1209093"/>
            <a:ext cx="8543925" cy="48373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sp>
        <p:nvSpPr>
          <p:cNvPr id="33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5973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blue_목차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 hasCustomPrompt="1"/>
          </p:nvPr>
        </p:nvSpPr>
        <p:spPr>
          <a:xfrm>
            <a:off x="1162177" y="783581"/>
            <a:ext cx="7585401" cy="604402"/>
          </a:xfrm>
          <a:prstGeom prst="rect">
            <a:avLst/>
          </a:prstGeom>
        </p:spPr>
        <p:txBody>
          <a:bodyPr/>
          <a:lstStyle>
            <a:lvl1pPr algn="ctr"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3" name="직사각형 22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97"/>
          <a:stretch/>
        </p:blipFill>
        <p:spPr>
          <a:xfrm flipH="1">
            <a:off x="-1" y="3830"/>
            <a:ext cx="2131733" cy="33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2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마지막페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17437" y="-19765"/>
            <a:ext cx="9923435" cy="6914187"/>
          </a:xfrm>
          <a:prstGeom prst="rect">
            <a:avLst/>
          </a:prstGeom>
          <a:solidFill>
            <a:srgbClr val="F67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68" y="2693808"/>
            <a:ext cx="9925271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6" name="직사각형 5"/>
          <p:cNvSpPr/>
          <p:nvPr userDrawn="1"/>
        </p:nvSpPr>
        <p:spPr>
          <a:xfrm>
            <a:off x="618978" y="448019"/>
            <a:ext cx="2534668" cy="17851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</a:t>
            </a:r>
          </a:p>
          <a:p>
            <a:pPr lvl="0" defTabSz="914400"/>
            <a:r>
              <a:rPr lang="en-US" altLang="ko-KR" sz="5500" kern="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you</a:t>
            </a:r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18978" y="2374594"/>
            <a:ext cx="5880296" cy="0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999281" y="2549879"/>
            <a:ext cx="4623979" cy="921742"/>
          </a:xfrm>
          <a:prstGeom prst="rect">
            <a:avLst/>
          </a:prstGeom>
        </p:spPr>
        <p:txBody>
          <a:bodyPr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altLang="ko-KR" sz="1500" dirty="0" smtClean="0">
                <a:solidFill>
                  <a:schemeClr val="bg1"/>
                </a:solidFill>
              </a:rPr>
              <a:t>TEXT HERE TEXT HERE TEXT HERE TEXT HERE TEXT HERE</a:t>
            </a:r>
            <a:br>
              <a:rPr lang="en-US" altLang="ko-KR" sz="1500" dirty="0" smtClean="0">
                <a:solidFill>
                  <a:schemeClr val="bg1"/>
                </a:solidFill>
              </a:rPr>
            </a:br>
            <a:r>
              <a:rPr lang="en-US" altLang="ko-KR" sz="1500" dirty="0" smtClean="0">
                <a:solidFill>
                  <a:schemeClr val="bg1"/>
                </a:solidFill>
              </a:rPr>
              <a:t>TEXT HERE TEXT HERE TEXT HERE TEXT HERE TEXT HERE</a:t>
            </a:r>
            <a:r>
              <a:rPr lang="ko-KR" altLang="en-US" sz="1500" dirty="0" smtClean="0">
                <a:solidFill>
                  <a:schemeClr val="bg1"/>
                </a:solidFill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</a:rPr>
            </a:br>
            <a:r>
              <a:rPr lang="en-US" altLang="ko-KR" sz="1500" dirty="0" smtClean="0">
                <a:solidFill>
                  <a:schemeClr val="bg1"/>
                </a:solidFill>
              </a:rPr>
              <a:t>000-000-0000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4213051" y="5812114"/>
            <a:ext cx="1479897" cy="326812"/>
            <a:chOff x="495137" y="6392632"/>
            <a:chExt cx="1479897" cy="32681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7" name="직사각형 26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74539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blue_중간타이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41" name="직사각형 40"/>
          <p:cNvSpPr/>
          <p:nvPr userDrawn="1"/>
        </p:nvSpPr>
        <p:spPr>
          <a:xfrm>
            <a:off x="-12699" y="1322949"/>
            <a:ext cx="9931122" cy="20393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-24527" y="1322949"/>
            <a:ext cx="8176639" cy="2098957"/>
            <a:chOff x="1141162" y="-1799111"/>
            <a:chExt cx="4063645" cy="1412096"/>
          </a:xfrm>
        </p:grpSpPr>
        <p:sp>
          <p:nvSpPr>
            <p:cNvPr id="37" name="양쪽 모서리가 둥근 사각형 36"/>
            <p:cNvSpPr/>
            <p:nvPr userDrawn="1"/>
          </p:nvSpPr>
          <p:spPr>
            <a:xfrm rot="5400000">
              <a:off x="2467078" y="-3124744"/>
              <a:ext cx="1411822" cy="40636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양쪽 모서리가 둥근 사각형 37"/>
            <p:cNvSpPr/>
            <p:nvPr userDrawn="1"/>
          </p:nvSpPr>
          <p:spPr>
            <a:xfrm rot="5400000">
              <a:off x="2524976" y="-3182647"/>
              <a:ext cx="1186034" cy="39536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양쪽 모서리가 둥근 사각형 38"/>
            <p:cNvSpPr/>
            <p:nvPr userDrawn="1"/>
          </p:nvSpPr>
          <p:spPr>
            <a:xfrm rot="5400000">
              <a:off x="2607275" y="-3264951"/>
              <a:ext cx="908050" cy="38402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양쪽 모서리가 둥근 사각형 39"/>
            <p:cNvSpPr/>
            <p:nvPr userDrawn="1"/>
          </p:nvSpPr>
          <p:spPr>
            <a:xfrm rot="5400000">
              <a:off x="2638180" y="-3296121"/>
              <a:ext cx="762736" cy="375675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6657" y="1479894"/>
            <a:ext cx="6782637" cy="819462"/>
          </a:xfrm>
          <a:prstGeom prst="rect">
            <a:avLst/>
          </a:prstGeom>
        </p:spPr>
        <p:txBody>
          <a:bodyPr/>
          <a:lstStyle>
            <a:lvl1pPr algn="l" defTabSz="914400">
              <a:defRPr sz="4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99641" y="2596254"/>
            <a:ext cx="6976073" cy="638175"/>
          </a:xfrm>
          <a:prstGeom prst="rect">
            <a:avLst/>
          </a:prstGeom>
        </p:spPr>
        <p:txBody>
          <a:bodyPr/>
          <a:lstStyle>
            <a:lvl1pPr marL="0" indent="0" algn="l" defTabSz="914400">
              <a:buNone/>
              <a:defRPr sz="3500">
                <a:solidFill>
                  <a:srgbClr val="8090B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0" name="그룹 5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68" name="직사각형 67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1523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blue_마지막페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5356787" y="-9053"/>
            <a:ext cx="4547704" cy="428454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21" name="직사각형 20"/>
          <p:cNvSpPr/>
          <p:nvPr userDrawn="1"/>
        </p:nvSpPr>
        <p:spPr>
          <a:xfrm>
            <a:off x="2533008" y="2350296"/>
            <a:ext cx="4857420" cy="93871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3618335" y="6355212"/>
            <a:ext cx="2686766" cy="299859"/>
            <a:chOff x="6897102" y="6396196"/>
            <a:chExt cx="2686766" cy="299859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22753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396196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12805"/>
              <a:ext cx="891541" cy="283250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 userDrawn="1"/>
        </p:nvGrpSpPr>
        <p:grpSpPr>
          <a:xfrm>
            <a:off x="4228370" y="5789049"/>
            <a:ext cx="1479897" cy="326812"/>
            <a:chOff x="495137" y="6392632"/>
            <a:chExt cx="1479897" cy="32681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sp>
        <p:nvSpPr>
          <p:cNvPr id="26" name="직사각형 25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1213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blue_표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528780" y="1224366"/>
            <a:ext cx="1657408" cy="1657406"/>
            <a:chOff x="1727974" y="1029066"/>
            <a:chExt cx="1951849" cy="1951850"/>
          </a:xfrm>
        </p:grpSpPr>
        <p:sp>
          <p:nvSpPr>
            <p:cNvPr id="19" name="타원 18"/>
            <p:cNvSpPr/>
            <p:nvPr/>
          </p:nvSpPr>
          <p:spPr>
            <a:xfrm>
              <a:off x="1727974" y="1029066"/>
              <a:ext cx="1951849" cy="195185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840477" y="1137582"/>
              <a:ext cx="1736514" cy="173651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7096" y="1473666"/>
              <a:ext cx="1062651" cy="1062651"/>
            </a:xfrm>
            <a:prstGeom prst="rect">
              <a:avLst/>
            </a:prstGeom>
          </p:spPr>
        </p:pic>
      </p:grpSp>
      <p:sp>
        <p:nvSpPr>
          <p:cNvPr id="22" name="제목 1"/>
          <p:cNvSpPr>
            <a:spLocks noGrp="1"/>
          </p:cNvSpPr>
          <p:nvPr userDrawn="1">
            <p:ph type="ctrTitle" hasCustomPrompt="1"/>
          </p:nvPr>
        </p:nvSpPr>
        <p:spPr>
          <a:xfrm>
            <a:off x="2958708" y="1552401"/>
            <a:ext cx="5809249" cy="992681"/>
          </a:xfrm>
          <a:prstGeom prst="rect">
            <a:avLst/>
          </a:prstGeom>
        </p:spPr>
        <p:txBody>
          <a:bodyPr anchor="b"/>
          <a:lstStyle>
            <a:lvl1pPr algn="r" defTabSz="914400">
              <a:defRPr sz="55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부제목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921130" y="2595617"/>
            <a:ext cx="5859354" cy="619266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3500">
                <a:solidFill>
                  <a:srgbClr val="8090B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32" name="직사각형 31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7" name="그림 36"/>
          <p:cNvPicPr>
            <a:picLocks noChangeAspect="1"/>
          </p:cNvPicPr>
          <p:nvPr userDrawn="1"/>
        </p:nvPicPr>
        <p:blipFill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28" y="-15872"/>
            <a:ext cx="2527995" cy="12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089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blue_내용레이아웃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sp>
        <p:nvSpPr>
          <p:cNvPr id="31" name="제목 1"/>
          <p:cNvSpPr>
            <a:spLocks noGrp="1"/>
          </p:cNvSpPr>
          <p:nvPr>
            <p:ph type="title" hasCustomPrompt="1"/>
          </p:nvPr>
        </p:nvSpPr>
        <p:spPr>
          <a:xfrm>
            <a:off x="681039" y="519993"/>
            <a:ext cx="8200081" cy="565586"/>
          </a:xfrm>
          <a:prstGeom prst="rect">
            <a:avLst/>
          </a:prstGeom>
        </p:spPr>
        <p:txBody>
          <a:bodyPr/>
          <a:lstStyle>
            <a:lvl1pPr defTabSz="914400">
              <a:defRPr sz="300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defTabSz="914400"/>
            <a:r>
              <a:rPr lang="en-US" altLang="ko-KR" sz="3000" kern="0" dirty="0" smtClean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TEXT</a:t>
            </a:r>
            <a:r>
              <a:rPr lang="en-US" altLang="ko-KR" sz="3000" kern="0" dirty="0" smtClean="0">
                <a:solidFill>
                  <a:srgbClr val="8787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3000" kern="0" dirty="0" smtClean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HERE</a:t>
            </a:r>
            <a:endParaRPr lang="ko-KR" altLang="en-US" sz="3000" kern="0" dirty="0">
              <a:solidFill>
                <a:srgbClr val="878787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2" name="현 31"/>
          <p:cNvSpPr/>
          <p:nvPr userDrawn="1"/>
        </p:nvSpPr>
        <p:spPr>
          <a:xfrm rot="5400000">
            <a:off x="452905" y="516271"/>
            <a:ext cx="513877" cy="521324"/>
          </a:xfrm>
          <a:prstGeom prst="chord">
            <a:avLst>
              <a:gd name="adj1" fmla="val 21400682"/>
              <a:gd name="adj2" fmla="val 10972335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 flipV="1">
            <a:off x="449182" y="6320248"/>
            <a:ext cx="9031702" cy="45720"/>
            <a:chOff x="1" y="6202529"/>
            <a:chExt cx="9706707" cy="45871"/>
          </a:xfrm>
        </p:grpSpPr>
        <p:sp>
          <p:nvSpPr>
            <p:cNvPr id="19" name="직사각형 18"/>
            <p:cNvSpPr/>
            <p:nvPr/>
          </p:nvSpPr>
          <p:spPr>
            <a:xfrm>
              <a:off x="1" y="6202529"/>
              <a:ext cx="9241574" cy="45719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61950" y="6202681"/>
              <a:ext cx="2944758" cy="4571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pic>
        <p:nvPicPr>
          <p:cNvPr id="33" name="그림 32"/>
          <p:cNvPicPr>
            <a:picLocks noChangeAspect="1"/>
          </p:cNvPicPr>
          <p:nvPr userDrawn="1"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28" y="-15872"/>
            <a:ext cx="2527995" cy="12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44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blue_목차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제목 1"/>
          <p:cNvSpPr>
            <a:spLocks noGrp="1"/>
          </p:cNvSpPr>
          <p:nvPr>
            <p:ph type="title" hasCustomPrompt="1"/>
          </p:nvPr>
        </p:nvSpPr>
        <p:spPr>
          <a:xfrm>
            <a:off x="929012" y="783581"/>
            <a:ext cx="6476010" cy="604402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6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42" name="직사각형 41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F7D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 userDrawn="1"/>
        </p:nvGrpSpPr>
        <p:grpSpPr>
          <a:xfrm>
            <a:off x="5454822" y="1619476"/>
            <a:ext cx="3900399" cy="4110585"/>
            <a:chOff x="5755661" y="1289382"/>
            <a:chExt cx="3900399" cy="4110585"/>
          </a:xfrm>
        </p:grpSpPr>
        <p:grpSp>
          <p:nvGrpSpPr>
            <p:cNvPr id="50" name="그룹 49"/>
            <p:cNvGrpSpPr/>
            <p:nvPr/>
          </p:nvGrpSpPr>
          <p:grpSpPr>
            <a:xfrm>
              <a:off x="5755661" y="1299426"/>
              <a:ext cx="3900399" cy="3612130"/>
              <a:chOff x="5839699" y="1065933"/>
              <a:chExt cx="3900399" cy="3612130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8090609" y="3142250"/>
                <a:ext cx="903396" cy="876301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6610522" y="2545545"/>
                <a:ext cx="1061661" cy="102854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7932343" y="3649521"/>
                <a:ext cx="1061661" cy="102854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5839699" y="2477424"/>
                <a:ext cx="535146" cy="518451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8160411" y="2004642"/>
                <a:ext cx="941845" cy="92516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8658315" y="1527558"/>
                <a:ext cx="281646" cy="273198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9272799" y="2686597"/>
                <a:ext cx="467299" cy="453284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8148155" y="1065933"/>
                <a:ext cx="214311" cy="210515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9180221" y="1655159"/>
                <a:ext cx="319238" cy="309279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6039592" y="1492797"/>
                <a:ext cx="236352" cy="229262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8475357" y="3114457"/>
                <a:ext cx="1231690" cy="1280436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타원 50"/>
            <p:cNvSpPr/>
            <p:nvPr/>
          </p:nvSpPr>
          <p:spPr>
            <a:xfrm>
              <a:off x="5820623" y="3204237"/>
              <a:ext cx="1613553" cy="160698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6571078" y="1289382"/>
              <a:ext cx="1171862" cy="1167092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8294007" y="3738421"/>
              <a:ext cx="1205538" cy="1241290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6855889" y="3963555"/>
              <a:ext cx="1462316" cy="1436412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6925487" y="2513013"/>
              <a:ext cx="1906698" cy="1870992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C600A"/>
                </a:solidFill>
              </a:endParaRPr>
            </a:p>
          </p:txBody>
        </p:sp>
      </p:grpSp>
      <p:pic>
        <p:nvPicPr>
          <p:cNvPr id="69" name="그림 68"/>
          <p:cNvPicPr>
            <a:picLocks noChangeAspect="1"/>
          </p:cNvPicPr>
          <p:nvPr userDrawn="1"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2527" y="-15220"/>
            <a:ext cx="2131733" cy="111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blue_중간타이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 userDrawn="1"/>
        </p:nvSpPr>
        <p:spPr>
          <a:xfrm>
            <a:off x="0" y="1828800"/>
            <a:ext cx="9905999" cy="252035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28" y="1825999"/>
            <a:ext cx="2527995" cy="12890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09749"/>
            <a:ext cx="9905359" cy="40600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13532" y="2317652"/>
            <a:ext cx="8052899" cy="819462"/>
          </a:xfrm>
          <a:prstGeom prst="rect">
            <a:avLst/>
          </a:prstGeom>
        </p:spPr>
        <p:txBody>
          <a:bodyPr/>
          <a:lstStyle>
            <a:lvl1pPr algn="r" defTabSz="914400">
              <a:defRPr sz="55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390" y="3169520"/>
            <a:ext cx="4995862" cy="638175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350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7" name="직사각형 26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7287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blue_마지막페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-17437" y="-19765"/>
            <a:ext cx="9923435" cy="6914187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68" y="2693808"/>
            <a:ext cx="9925271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6" name="직사각형 5"/>
          <p:cNvSpPr/>
          <p:nvPr userDrawn="1"/>
        </p:nvSpPr>
        <p:spPr>
          <a:xfrm>
            <a:off x="618978" y="448019"/>
            <a:ext cx="2534668" cy="17851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</a:t>
            </a:r>
          </a:p>
          <a:p>
            <a:pPr lvl="0" defTabSz="914400"/>
            <a:r>
              <a:rPr lang="en-US" altLang="ko-KR" sz="5500" kern="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you</a:t>
            </a:r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18978" y="2374594"/>
            <a:ext cx="5880296" cy="0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999281" y="2549879"/>
            <a:ext cx="4623979" cy="921742"/>
          </a:xfrm>
          <a:prstGeom prst="rect">
            <a:avLst/>
          </a:prstGeom>
        </p:spPr>
        <p:txBody>
          <a:bodyPr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altLang="ko-KR" sz="1500" dirty="0" smtClean="0">
                <a:solidFill>
                  <a:schemeClr val="bg1"/>
                </a:solidFill>
              </a:rPr>
              <a:t>TEXT HERE TEXT HERE TEXT HERE TEXT HERE TEXT HERE</a:t>
            </a:r>
            <a:br>
              <a:rPr lang="en-US" altLang="ko-KR" sz="1500" dirty="0" smtClean="0">
                <a:solidFill>
                  <a:schemeClr val="bg1"/>
                </a:solidFill>
              </a:rPr>
            </a:br>
            <a:r>
              <a:rPr lang="en-US" altLang="ko-KR" sz="1500" dirty="0" smtClean="0">
                <a:solidFill>
                  <a:schemeClr val="bg1"/>
                </a:solidFill>
              </a:rPr>
              <a:t>TEXT HERE TEXT HERE TEXT HERE TEXT HERE TEXT HERE</a:t>
            </a:r>
            <a:r>
              <a:rPr lang="ko-KR" altLang="en-US" sz="1500" dirty="0" smtClean="0">
                <a:solidFill>
                  <a:schemeClr val="bg1"/>
                </a:solidFill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</a:rPr>
            </a:br>
            <a:r>
              <a:rPr lang="en-US" altLang="ko-KR" sz="1500" dirty="0" smtClean="0">
                <a:solidFill>
                  <a:schemeClr val="bg1"/>
                </a:solidFill>
              </a:rPr>
              <a:t>000-000-0000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4213051" y="5812114"/>
            <a:ext cx="1479897" cy="326812"/>
            <a:chOff x="495137" y="6392632"/>
            <a:chExt cx="1479897" cy="32681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7" name="직사각형 26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30517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blue_표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-2360" y="-15220"/>
            <a:ext cx="2805698" cy="6877008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3784975" y="3983064"/>
            <a:ext cx="102541" cy="2883632"/>
          </a:xfrm>
          <a:prstGeom prst="rect">
            <a:avLst/>
          </a:prstGeom>
          <a:solidFill>
            <a:srgbClr val="FF7D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3784976" y="3983064"/>
            <a:ext cx="105190" cy="5538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4897925" y="-9054"/>
            <a:ext cx="5006566" cy="471685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4055319" y="3854358"/>
            <a:ext cx="5752560" cy="849900"/>
          </a:xfrm>
          <a:prstGeom prst="rect">
            <a:avLst/>
          </a:prstGeom>
        </p:spPr>
        <p:txBody>
          <a:bodyPr/>
          <a:lstStyle>
            <a:lvl1pPr defTabSz="914400">
              <a:defRPr sz="550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텍스트 개체 틀 2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55938" y="4722813"/>
            <a:ext cx="5751941" cy="6887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9DC3E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lang="ko-KR" altLang="en-US" dirty="0" smtClean="0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7265414" y="6470299"/>
            <a:ext cx="2288186" cy="264124"/>
            <a:chOff x="7265414" y="6470299"/>
            <a:chExt cx="2288186" cy="264124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0086" y="6503440"/>
              <a:ext cx="663514" cy="21944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4965" y="6470299"/>
              <a:ext cx="665223" cy="24218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414" y="6491901"/>
              <a:ext cx="763349" cy="242522"/>
            </a:xfrm>
            <a:prstGeom prst="rect">
              <a:avLst/>
            </a:prstGeom>
          </p:spPr>
        </p:pic>
      </p:grp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7" y="6202421"/>
            <a:ext cx="1814954" cy="39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5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ghtblue_내용레이아웃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" y="-25384"/>
            <a:ext cx="4572002" cy="1588439"/>
            <a:chOff x="-8" y="-27302"/>
            <a:chExt cx="3844616" cy="1588439"/>
          </a:xfrm>
        </p:grpSpPr>
        <p:sp>
          <p:nvSpPr>
            <p:cNvPr id="12" name="양쪽 모서리가 둥근 사각형 11"/>
            <p:cNvSpPr/>
            <p:nvPr/>
          </p:nvSpPr>
          <p:spPr>
            <a:xfrm rot="5400000">
              <a:off x="1128084" y="-1155386"/>
              <a:ext cx="1588439" cy="38446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 rot="5400000">
              <a:off x="1173907" y="-1201210"/>
              <a:ext cx="1302058" cy="3649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 rot="5400000">
              <a:off x="1221135" y="-1248444"/>
              <a:ext cx="955396" cy="3397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 rot="5400000">
              <a:off x="1198168" y="-1215315"/>
              <a:ext cx="762736" cy="31590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한쪽 모서리가 둥근 사각형 15"/>
          <p:cNvSpPr/>
          <p:nvPr userDrawn="1"/>
        </p:nvSpPr>
        <p:spPr>
          <a:xfrm>
            <a:off x="0" y="745588"/>
            <a:ext cx="9706708" cy="6148834"/>
          </a:xfrm>
          <a:prstGeom prst="round1Rect">
            <a:avLst>
              <a:gd name="adj" fmla="val 1450"/>
            </a:avLst>
          </a:prstGeom>
          <a:solidFill>
            <a:schemeClr val="bg1"/>
          </a:solidFill>
          <a:ln>
            <a:noFill/>
          </a:ln>
          <a:effectLst>
            <a:outerShdw blurRad="50800" dist="635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3459821" y="763061"/>
            <a:ext cx="6240312" cy="5879209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0" y="6321519"/>
            <a:ext cx="9706708" cy="45724"/>
            <a:chOff x="0" y="6325655"/>
            <a:chExt cx="9918422" cy="47313"/>
          </a:xfrm>
        </p:grpSpPr>
        <p:sp>
          <p:nvSpPr>
            <p:cNvPr id="26" name="직사각형 25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61950" y="6325655"/>
              <a:ext cx="3156472" cy="473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866" y="168888"/>
            <a:ext cx="4717610" cy="47708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528513" y="1209093"/>
            <a:ext cx="8543925" cy="48373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sp>
        <p:nvSpPr>
          <p:cNvPr id="33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7131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blue_목차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 hasCustomPrompt="1"/>
          </p:nvPr>
        </p:nvSpPr>
        <p:spPr>
          <a:xfrm>
            <a:off x="1162177" y="783581"/>
            <a:ext cx="7585401" cy="604402"/>
          </a:xfrm>
          <a:prstGeom prst="rect">
            <a:avLst/>
          </a:prstGeom>
        </p:spPr>
        <p:txBody>
          <a:bodyPr/>
          <a:lstStyle>
            <a:lvl1pPr algn="ctr"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3" name="직사각형 22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97"/>
          <a:stretch/>
        </p:blipFill>
        <p:spPr>
          <a:xfrm flipH="1">
            <a:off x="-1" y="3830"/>
            <a:ext cx="2131733" cy="33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0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표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4897925" y="-9054"/>
            <a:ext cx="5006566" cy="4716855"/>
          </a:xfrm>
          <a:prstGeom prst="rect">
            <a:avLst/>
          </a:prstGeom>
        </p:spPr>
      </p:pic>
      <p:grpSp>
        <p:nvGrpSpPr>
          <p:cNvPr id="16" name="그룹 15"/>
          <p:cNvGrpSpPr/>
          <p:nvPr userDrawn="1"/>
        </p:nvGrpSpPr>
        <p:grpSpPr>
          <a:xfrm>
            <a:off x="0" y="-15220"/>
            <a:ext cx="3892526" cy="6881916"/>
            <a:chOff x="-62497" y="-15220"/>
            <a:chExt cx="3892526" cy="688191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-62497" y="-15220"/>
              <a:ext cx="2805698" cy="6877008"/>
            </a:xfrm>
            <a:prstGeom prst="rect">
              <a:avLst/>
            </a:prstGeom>
            <a:solidFill>
              <a:srgbClr val="FF7A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    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3724838" y="3983064"/>
              <a:ext cx="102541" cy="2883632"/>
            </a:xfrm>
            <a:prstGeom prst="rect">
              <a:avLst/>
            </a:prstGeom>
            <a:solidFill>
              <a:srgbClr val="FF7A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3724839" y="3983064"/>
              <a:ext cx="105190" cy="553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그림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800" y="6202421"/>
              <a:ext cx="1814954" cy="399856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055319" y="3854358"/>
            <a:ext cx="5752560" cy="849900"/>
          </a:xfrm>
          <a:prstGeom prst="rect">
            <a:avLst/>
          </a:prstGeom>
        </p:spPr>
        <p:txBody>
          <a:bodyPr/>
          <a:lstStyle>
            <a:lvl1pPr defTabSz="914400">
              <a:defRPr sz="550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4055938" y="4722813"/>
            <a:ext cx="5751941" cy="6887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9DC3E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lang="ko-KR" altLang="en-US" dirty="0" smtClean="0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7265414" y="6470299"/>
            <a:ext cx="2288186" cy="264124"/>
            <a:chOff x="7265414" y="6470299"/>
            <a:chExt cx="2288186" cy="264124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0086" y="6503440"/>
              <a:ext cx="663514" cy="21944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4965" y="6470299"/>
              <a:ext cx="665223" cy="24218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414" y="6491901"/>
              <a:ext cx="763349" cy="242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506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blue_중간타이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41" name="직사각형 40"/>
          <p:cNvSpPr/>
          <p:nvPr userDrawn="1"/>
        </p:nvSpPr>
        <p:spPr>
          <a:xfrm>
            <a:off x="-12699" y="1322949"/>
            <a:ext cx="9931122" cy="203938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-24527" y="1322949"/>
            <a:ext cx="8176639" cy="2098957"/>
            <a:chOff x="1141162" y="-1799111"/>
            <a:chExt cx="4063645" cy="1412096"/>
          </a:xfrm>
        </p:grpSpPr>
        <p:sp>
          <p:nvSpPr>
            <p:cNvPr id="37" name="양쪽 모서리가 둥근 사각형 36"/>
            <p:cNvSpPr/>
            <p:nvPr userDrawn="1"/>
          </p:nvSpPr>
          <p:spPr>
            <a:xfrm rot="5400000">
              <a:off x="2467078" y="-3124744"/>
              <a:ext cx="1411822" cy="40636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양쪽 모서리가 둥근 사각형 37"/>
            <p:cNvSpPr/>
            <p:nvPr userDrawn="1"/>
          </p:nvSpPr>
          <p:spPr>
            <a:xfrm rot="5400000">
              <a:off x="2524976" y="-3182647"/>
              <a:ext cx="1186034" cy="39536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양쪽 모서리가 둥근 사각형 38"/>
            <p:cNvSpPr/>
            <p:nvPr userDrawn="1"/>
          </p:nvSpPr>
          <p:spPr>
            <a:xfrm rot="5400000">
              <a:off x="2607275" y="-3264951"/>
              <a:ext cx="908050" cy="38402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양쪽 모서리가 둥근 사각형 39"/>
            <p:cNvSpPr/>
            <p:nvPr userDrawn="1"/>
          </p:nvSpPr>
          <p:spPr>
            <a:xfrm rot="5400000">
              <a:off x="2638180" y="-3296121"/>
              <a:ext cx="762736" cy="375675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6657" y="1479894"/>
            <a:ext cx="6782637" cy="819462"/>
          </a:xfrm>
          <a:prstGeom prst="rect">
            <a:avLst/>
          </a:prstGeom>
        </p:spPr>
        <p:txBody>
          <a:bodyPr/>
          <a:lstStyle>
            <a:lvl1pPr algn="l" defTabSz="914400">
              <a:defRPr sz="4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99641" y="2596254"/>
            <a:ext cx="6976073" cy="638175"/>
          </a:xfrm>
          <a:prstGeom prst="rect">
            <a:avLst/>
          </a:prstGeom>
        </p:spPr>
        <p:txBody>
          <a:bodyPr/>
          <a:lstStyle>
            <a:lvl1pPr marL="0" indent="0" algn="l" defTabSz="914400">
              <a:buNone/>
              <a:defRPr sz="3500">
                <a:solidFill>
                  <a:srgbClr val="8090B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0" name="그룹 5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68" name="직사각형 67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461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blue_마지막페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5356787" y="-9053"/>
            <a:ext cx="4547704" cy="428454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21" name="직사각형 20"/>
          <p:cNvSpPr/>
          <p:nvPr userDrawn="1"/>
        </p:nvSpPr>
        <p:spPr>
          <a:xfrm>
            <a:off x="2533008" y="2350296"/>
            <a:ext cx="4857420" cy="93871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3618335" y="6355212"/>
            <a:ext cx="2686766" cy="299859"/>
            <a:chOff x="6897102" y="6396196"/>
            <a:chExt cx="2686766" cy="299859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22753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396196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12805"/>
              <a:ext cx="891541" cy="283250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 userDrawn="1"/>
        </p:nvGrpSpPr>
        <p:grpSpPr>
          <a:xfrm>
            <a:off x="4228370" y="5789049"/>
            <a:ext cx="1479897" cy="326812"/>
            <a:chOff x="495137" y="6392632"/>
            <a:chExt cx="1479897" cy="32681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sp>
        <p:nvSpPr>
          <p:cNvPr id="26" name="직사각형 25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60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ange_내용레이아웃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FF7A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" y="-25384"/>
            <a:ext cx="4572002" cy="1588439"/>
            <a:chOff x="-8" y="-27302"/>
            <a:chExt cx="3844616" cy="1588439"/>
          </a:xfrm>
        </p:grpSpPr>
        <p:sp>
          <p:nvSpPr>
            <p:cNvPr id="12" name="양쪽 모서리가 둥근 사각형 11"/>
            <p:cNvSpPr/>
            <p:nvPr/>
          </p:nvSpPr>
          <p:spPr>
            <a:xfrm rot="5400000">
              <a:off x="1128084" y="-1155386"/>
              <a:ext cx="1588439" cy="38446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 rot="5400000">
              <a:off x="1173907" y="-1201210"/>
              <a:ext cx="1302058" cy="3649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 rot="5400000">
              <a:off x="1221135" y="-1248444"/>
              <a:ext cx="955396" cy="3397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 rot="5400000">
              <a:off x="1198168" y="-1215315"/>
              <a:ext cx="762736" cy="31590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한쪽 모서리가 둥근 사각형 15"/>
          <p:cNvSpPr/>
          <p:nvPr userDrawn="1"/>
        </p:nvSpPr>
        <p:spPr>
          <a:xfrm>
            <a:off x="0" y="745588"/>
            <a:ext cx="9706708" cy="6148834"/>
          </a:xfrm>
          <a:prstGeom prst="round1Rect">
            <a:avLst>
              <a:gd name="adj" fmla="val 1450"/>
            </a:avLst>
          </a:prstGeom>
          <a:solidFill>
            <a:schemeClr val="bg1"/>
          </a:solidFill>
          <a:ln>
            <a:noFill/>
          </a:ln>
          <a:effectLst>
            <a:outerShdw blurRad="50800" dist="635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3459821" y="763061"/>
            <a:ext cx="6240312" cy="5879209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0" y="6321519"/>
            <a:ext cx="9706708" cy="45724"/>
            <a:chOff x="0" y="6325655"/>
            <a:chExt cx="9918422" cy="47313"/>
          </a:xfrm>
        </p:grpSpPr>
        <p:sp>
          <p:nvSpPr>
            <p:cNvPr id="26" name="직사각형 25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61950" y="6325655"/>
              <a:ext cx="3156472" cy="473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866" y="168888"/>
            <a:ext cx="4717610" cy="47708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528513" y="1209093"/>
            <a:ext cx="8543925" cy="48373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sp>
        <p:nvSpPr>
          <p:cNvPr id="33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49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목차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FF7A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3063" y="-9510"/>
            <a:ext cx="2131732" cy="1094584"/>
          </a:xfrm>
          <a:prstGeom prst="rect">
            <a:avLst/>
          </a:prstGeom>
        </p:spPr>
      </p:pic>
      <p:sp>
        <p:nvSpPr>
          <p:cNvPr id="17" name="제목 1"/>
          <p:cNvSpPr>
            <a:spLocks noGrp="1"/>
          </p:cNvSpPr>
          <p:nvPr>
            <p:ph type="title" hasCustomPrompt="1"/>
          </p:nvPr>
        </p:nvSpPr>
        <p:spPr>
          <a:xfrm>
            <a:off x="1162177" y="783581"/>
            <a:ext cx="7585401" cy="604402"/>
          </a:xfrm>
          <a:prstGeom prst="rect">
            <a:avLst/>
          </a:prstGeom>
        </p:spPr>
        <p:txBody>
          <a:bodyPr/>
          <a:lstStyle>
            <a:lvl1pPr algn="ctr"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3" name="직사각형 22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405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중간타이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41" name="직사각형 40"/>
          <p:cNvSpPr/>
          <p:nvPr userDrawn="1"/>
        </p:nvSpPr>
        <p:spPr>
          <a:xfrm>
            <a:off x="-12699" y="1322949"/>
            <a:ext cx="9931122" cy="2039386"/>
          </a:xfrm>
          <a:prstGeom prst="rect">
            <a:avLst/>
          </a:prstGeom>
          <a:solidFill>
            <a:srgbClr val="FF7A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-24527" y="1322949"/>
            <a:ext cx="8176639" cy="2098957"/>
            <a:chOff x="1141162" y="-1799111"/>
            <a:chExt cx="4063645" cy="1412096"/>
          </a:xfrm>
        </p:grpSpPr>
        <p:sp>
          <p:nvSpPr>
            <p:cNvPr id="37" name="양쪽 모서리가 둥근 사각형 36"/>
            <p:cNvSpPr/>
            <p:nvPr userDrawn="1"/>
          </p:nvSpPr>
          <p:spPr>
            <a:xfrm rot="5400000">
              <a:off x="2467078" y="-3124744"/>
              <a:ext cx="1411822" cy="40636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양쪽 모서리가 둥근 사각형 37"/>
            <p:cNvSpPr/>
            <p:nvPr userDrawn="1"/>
          </p:nvSpPr>
          <p:spPr>
            <a:xfrm rot="5400000">
              <a:off x="2524976" y="-3182647"/>
              <a:ext cx="1186034" cy="39536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양쪽 모서리가 둥근 사각형 38"/>
            <p:cNvSpPr/>
            <p:nvPr userDrawn="1"/>
          </p:nvSpPr>
          <p:spPr>
            <a:xfrm rot="5400000">
              <a:off x="2607275" y="-3264951"/>
              <a:ext cx="908050" cy="38402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양쪽 모서리가 둥근 사각형 39"/>
            <p:cNvSpPr/>
            <p:nvPr userDrawn="1"/>
          </p:nvSpPr>
          <p:spPr>
            <a:xfrm rot="5400000">
              <a:off x="2638180" y="-3296121"/>
              <a:ext cx="762736" cy="375675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6657" y="1479894"/>
            <a:ext cx="6782637" cy="819462"/>
          </a:xfrm>
          <a:prstGeom prst="rect">
            <a:avLst/>
          </a:prstGeom>
        </p:spPr>
        <p:txBody>
          <a:bodyPr/>
          <a:lstStyle>
            <a:lvl1pPr algn="l" defTabSz="914400">
              <a:defRPr sz="4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99641" y="2596254"/>
            <a:ext cx="6976073" cy="638175"/>
          </a:xfrm>
          <a:prstGeom prst="rect">
            <a:avLst/>
          </a:prstGeom>
        </p:spPr>
        <p:txBody>
          <a:bodyPr/>
          <a:lstStyle>
            <a:lvl1pPr marL="0" indent="0" algn="l" defTabSz="914400">
              <a:buNone/>
              <a:defRPr sz="3500">
                <a:solidFill>
                  <a:srgbClr val="FF96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0" name="그룹 5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68" name="직사각형 67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9788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64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52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56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77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35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82" r:id="rId2"/>
    <p:sldLayoutId id="2147483692" r:id="rId3"/>
    <p:sldLayoutId id="2147483709" r:id="rId4"/>
    <p:sldLayoutId id="2147483706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33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08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34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32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2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828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70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627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ko/3/tutorial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6" Type="http://schemas.openxmlformats.org/officeDocument/2006/relationships/hyperlink" Target="mailto:se.ban@infranicsmail.com" TargetMode="External"/><Relationship Id="rId5" Type="http://schemas.openxmlformats.org/officeDocument/2006/relationships/hyperlink" Target="https://github.com/infranics/oa" TargetMode="External"/><Relationship Id="rId4" Type="http://schemas.openxmlformats.org/officeDocument/2006/relationships/hyperlink" Target="https://chat.openai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kt.com/docs/open-api-guide/d/guide/how-to-us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09261" y="2067958"/>
            <a:ext cx="10642861" cy="1932435"/>
          </a:xfrm>
        </p:spPr>
        <p:txBody>
          <a:bodyPr/>
          <a:lstStyle/>
          <a:p>
            <a:pPr algn="ctr"/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smtClean="0"/>
              <a:t/>
            </a:r>
            <a:br>
              <a:rPr lang="en-US" altLang="ko-KR" sz="4000" smtClean="0"/>
            </a:br>
            <a:r>
              <a:rPr lang="en-US" altLang="ko-KR" sz="4000" smtClean="0"/>
              <a:t>Python </a:t>
            </a:r>
            <a:r>
              <a:rPr lang="ko-KR" altLang="en-US" sz="4000" smtClean="0"/>
              <a:t>기반 운영자동화 </a:t>
            </a:r>
            <a:r>
              <a:rPr lang="en-US" altLang="ko-KR" sz="4000" smtClean="0"/>
              <a:t/>
            </a:r>
            <a:br>
              <a:rPr lang="en-US" altLang="ko-KR" sz="4000" smtClean="0"/>
            </a:b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21130" y="3592313"/>
            <a:ext cx="5859354" cy="619266"/>
          </a:xfrm>
        </p:spPr>
        <p:txBody>
          <a:bodyPr/>
          <a:lstStyle/>
          <a:p>
            <a:r>
              <a:rPr lang="ko-KR" altLang="en-US" smtClean="0"/>
              <a:t>클라우드 컨설팅</a:t>
            </a:r>
            <a:endParaRPr lang="en-US" altLang="ko-KR" smtClean="0"/>
          </a:p>
          <a:p>
            <a:r>
              <a:rPr lang="en-US" altLang="ko-KR" smtClean="0"/>
              <a:t>2024.03.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94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"/>
          <p:cNvSpPr txBox="1">
            <a:spLocks/>
          </p:cNvSpPr>
          <p:nvPr/>
        </p:nvSpPr>
        <p:spPr>
          <a:xfrm>
            <a:off x="82866" y="168454"/>
            <a:ext cx="6102344" cy="4770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+mj-cs"/>
              </a:defRPr>
            </a:lvl1pPr>
          </a:lstStyle>
          <a:p>
            <a:r>
              <a:rPr lang="en-US" altLang="ko-KR" sz="2200" b="1" smtClean="0"/>
              <a:t>python </a:t>
            </a:r>
            <a:r>
              <a:rPr lang="ko-KR" altLang="en-US" sz="2200" b="1" smtClean="0"/>
              <a:t>설치</a:t>
            </a:r>
            <a:endParaRPr lang="ko-KR" altLang="en-US" sz="2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78780" y="1070517"/>
            <a:ext cx="931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8780" y="963501"/>
            <a:ext cx="93970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hlinkClick r:id="rId3"/>
              </a:rPr>
              <a:t>https://www.python.org/downloads</a:t>
            </a:r>
            <a:r>
              <a:rPr lang="en-US" altLang="ko-KR" sz="1400" smtClean="0">
                <a:hlinkClick r:id="rId3"/>
              </a:rPr>
              <a:t>/</a:t>
            </a:r>
            <a:endParaRPr lang="en-US" altLang="ko-KR" sz="1400" smtClean="0"/>
          </a:p>
          <a:p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ko-KR" altLang="en-US" sz="1400" dirty="0" smtClean="0"/>
              <a:t>  </a:t>
            </a:r>
            <a:endParaRPr lang="ko-KR" altLang="en-US" sz="1400" dirty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13" y="1879413"/>
            <a:ext cx="3945500" cy="24358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709" y="2779383"/>
            <a:ext cx="5753450" cy="324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"/>
          <p:cNvSpPr txBox="1">
            <a:spLocks/>
          </p:cNvSpPr>
          <p:nvPr/>
        </p:nvSpPr>
        <p:spPr>
          <a:xfrm>
            <a:off x="82866" y="168454"/>
            <a:ext cx="6102344" cy="4770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+mj-cs"/>
              </a:defRPr>
            </a:lvl1pPr>
          </a:lstStyle>
          <a:p>
            <a:r>
              <a:rPr lang="en-US" altLang="ko-KR" sz="2200" b="1" smtClean="0"/>
              <a:t>python </a:t>
            </a:r>
            <a:r>
              <a:rPr lang="ko-KR" altLang="en-US" sz="2200" b="1" smtClean="0"/>
              <a:t>기본</a:t>
            </a:r>
            <a:endParaRPr lang="ko-KR" altLang="en-US" sz="2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78780" y="1070517"/>
            <a:ext cx="931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8780" y="963501"/>
            <a:ext cx="9397065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hlinkClick r:id="rId3"/>
              </a:rPr>
              <a:t>https://</a:t>
            </a:r>
            <a:r>
              <a:rPr lang="en-US" altLang="ko-KR" sz="1600" smtClean="0">
                <a:hlinkClick r:id="rId3"/>
              </a:rPr>
              <a:t>docs.python.org/ko/3/tutorial/index.html</a:t>
            </a:r>
            <a:endParaRPr lang="en-US" altLang="ko-KR" sz="1600" smtClean="0"/>
          </a:p>
          <a:p>
            <a:endParaRPr lang="en-US" altLang="ko-KR" sz="1600" smtClean="0"/>
          </a:p>
          <a:p>
            <a:r>
              <a:rPr lang="en-US" altLang="ko-KR" sz="1600" smtClean="0"/>
              <a:t>python </a:t>
            </a:r>
            <a:r>
              <a:rPr lang="ko-KR" altLang="en-US" sz="1600" smtClean="0"/>
              <a:t>기초책 구입</a:t>
            </a:r>
            <a:endParaRPr lang="en-US" altLang="ko-KR" sz="1600" smtClean="0"/>
          </a:p>
          <a:p>
            <a:endParaRPr lang="en-US" altLang="ko-KR" sz="1600"/>
          </a:p>
          <a:p>
            <a:endParaRPr lang="en-US" altLang="ko-KR" sz="1600"/>
          </a:p>
          <a:p>
            <a:r>
              <a:rPr lang="en-US" altLang="ko-KR" sz="1600">
                <a:hlinkClick r:id="rId4"/>
              </a:rPr>
              <a:t>https://chat.openai.com</a:t>
            </a:r>
            <a:r>
              <a:rPr lang="en-US" altLang="ko-KR" sz="1600" smtClean="0">
                <a:hlinkClick r:id="rId4"/>
              </a:rPr>
              <a:t>/</a:t>
            </a:r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>
                <a:hlinkClick r:id="rId5"/>
              </a:rPr>
              <a:t>https://</a:t>
            </a:r>
            <a:r>
              <a:rPr lang="en-US" altLang="ko-KR" sz="1600" smtClean="0">
                <a:hlinkClick r:id="rId5"/>
              </a:rPr>
              <a:t>github.com/infranics/oa</a:t>
            </a:r>
            <a:endParaRPr lang="en-US" altLang="ko-KR" sz="1600" smtClean="0"/>
          </a:p>
          <a:p>
            <a:endParaRPr lang="en-US" altLang="ko-KR" sz="1600"/>
          </a:p>
          <a:p>
            <a:endParaRPr lang="en-US" altLang="ko-KR" sz="1600"/>
          </a:p>
          <a:p>
            <a:r>
              <a:rPr lang="en-US" altLang="ko-KR" sz="1600" smtClean="0"/>
              <a:t>kt cloud </a:t>
            </a:r>
            <a:r>
              <a:rPr lang="ko-KR" altLang="en-US" sz="1600" smtClean="0"/>
              <a:t>테스트 계정 </a:t>
            </a:r>
            <a:r>
              <a:rPr lang="en-US" altLang="ko-KR" sz="1600" smtClean="0"/>
              <a:t>(.. nhn, naver cloud, Samsung cloud, </a:t>
            </a:r>
            <a:r>
              <a:rPr lang="ko-KR" altLang="en-US" sz="1600" smtClean="0"/>
              <a:t>컨설팅용</a:t>
            </a:r>
            <a:r>
              <a:rPr lang="en-US" altLang="ko-KR" sz="1600" smtClean="0"/>
              <a:t>)</a:t>
            </a:r>
          </a:p>
          <a:p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/>
              <a:t>https</a:t>
            </a:r>
            <a:r>
              <a:rPr lang="en-US" altLang="ko-KR" sz="1600"/>
              <a:t>://</a:t>
            </a:r>
            <a:r>
              <a:rPr lang="en-US" altLang="ko-KR" sz="1600" smtClean="0"/>
              <a:t>app.pluralsight.com</a:t>
            </a:r>
          </a:p>
          <a:p>
            <a:endParaRPr lang="en-US" altLang="ko-KR" sz="1600"/>
          </a:p>
          <a:p>
            <a:r>
              <a:rPr lang="en-US" altLang="ko-KR" sz="1600" smtClean="0">
                <a:hlinkClick r:id="rId6"/>
              </a:rPr>
              <a:t>se.ban@infranicsmail.com</a:t>
            </a:r>
            <a:endParaRPr lang="en-US" altLang="ko-KR" sz="1600" smtClean="0"/>
          </a:p>
          <a:p>
            <a:r>
              <a:rPr lang="en-US" altLang="ko-KR" sz="1600"/>
              <a:t>master77</a:t>
            </a:r>
            <a:r>
              <a:rPr lang="en-US" altLang="ko-KR" sz="1600" smtClean="0"/>
              <a:t>!!</a:t>
            </a:r>
          </a:p>
          <a:p>
            <a:endParaRPr lang="en-US" altLang="ko-KR" sz="1600" smtClean="0"/>
          </a:p>
          <a:p>
            <a:endParaRPr lang="en-US" altLang="ko-KR" sz="1600" smtClean="0"/>
          </a:p>
          <a:p>
            <a:endParaRPr lang="en-US" altLang="ko-KR" sz="1600" smtClean="0"/>
          </a:p>
          <a:p>
            <a:endParaRPr lang="en-US" altLang="ko-KR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endParaRPr lang="ko-KR" altLang="en-US" sz="1400" dirty="0"/>
          </a:p>
          <a:p>
            <a:pPr lvl="1"/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ko-KR" altLang="en-US" sz="1400" dirty="0" smtClean="0"/>
              <a:t>  </a:t>
            </a:r>
            <a:endParaRPr lang="ko-KR" altLang="en-US" sz="1400" dirty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03502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"/>
          <p:cNvSpPr txBox="1">
            <a:spLocks/>
          </p:cNvSpPr>
          <p:nvPr/>
        </p:nvSpPr>
        <p:spPr>
          <a:xfrm>
            <a:off x="82866" y="168454"/>
            <a:ext cx="6102344" cy="4770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+mj-cs"/>
              </a:defRPr>
            </a:lvl1pPr>
          </a:lstStyle>
          <a:p>
            <a:r>
              <a:rPr lang="en-US" altLang="ko-KR" sz="2200" b="1" smtClean="0"/>
              <a:t>kt cloud open api</a:t>
            </a:r>
            <a:endParaRPr lang="ko-KR" altLang="en-US" sz="2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78780" y="1070517"/>
            <a:ext cx="931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8780" y="963501"/>
            <a:ext cx="939706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hlinkClick r:id="rId3"/>
              </a:rPr>
              <a:t>https://</a:t>
            </a:r>
            <a:r>
              <a:rPr lang="en-US" altLang="ko-KR" sz="1600" smtClean="0">
                <a:hlinkClick r:id="rId3"/>
              </a:rPr>
              <a:t>cloud.kt.com/docs/open-api-guide/d/guide/how-to-use</a:t>
            </a:r>
            <a:endParaRPr lang="en-US" altLang="ko-KR" sz="1600" smtClean="0"/>
          </a:p>
          <a:p>
            <a:endParaRPr lang="en-US" altLang="ko-KR" sz="1600"/>
          </a:p>
          <a:p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ko-KR" altLang="en-US" sz="1400" dirty="0"/>
          </a:p>
          <a:p>
            <a:pPr lvl="1"/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ko-KR" altLang="en-US" sz="1400" dirty="0" smtClean="0"/>
              <a:t>  </a:t>
            </a:r>
            <a:endParaRPr lang="ko-KR" altLang="en-US" sz="1400" dirty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8522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"/>
          <p:cNvSpPr txBox="1">
            <a:spLocks/>
          </p:cNvSpPr>
          <p:nvPr/>
        </p:nvSpPr>
        <p:spPr>
          <a:xfrm>
            <a:off x="82866" y="168454"/>
            <a:ext cx="6102344" cy="4770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+mj-cs"/>
              </a:defRPr>
            </a:lvl1pPr>
          </a:lstStyle>
          <a:p>
            <a:r>
              <a:rPr lang="en-US" altLang="ko-KR" sz="2200" b="1" smtClean="0"/>
              <a:t>get token</a:t>
            </a:r>
            <a:endParaRPr lang="ko-KR" altLang="en-US" sz="2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78780" y="1070517"/>
            <a:ext cx="931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8780" y="963501"/>
            <a:ext cx="939706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kern="0">
                <a:latin typeface="+mn-ea"/>
              </a:rPr>
              <a:t>token </a:t>
            </a:r>
            <a:r>
              <a:rPr lang="ko-KR" altLang="en-US" sz="1600" kern="0">
                <a:latin typeface="+mn-ea"/>
              </a:rPr>
              <a:t>유효기간은 </a:t>
            </a:r>
            <a:r>
              <a:rPr lang="en-US" altLang="ko-KR" sz="1600" kern="0" smtClean="0">
                <a:latin typeface="+mn-ea"/>
              </a:rPr>
              <a:t>1</a:t>
            </a:r>
            <a:r>
              <a:rPr lang="ko-KR" altLang="en-US" sz="1600" kern="0" smtClean="0">
                <a:latin typeface="+mn-ea"/>
              </a:rPr>
              <a:t>시간이다</a:t>
            </a:r>
            <a:r>
              <a:rPr lang="en-US" altLang="ko-KR" sz="1600" kern="0">
                <a:latin typeface="+mn-ea"/>
              </a:rPr>
              <a:t>. </a:t>
            </a:r>
            <a:r>
              <a:rPr lang="ko-KR" altLang="en-US" sz="1600" kern="0">
                <a:latin typeface="+mn-ea"/>
              </a:rPr>
              <a:t>따라서 작업 할때마다 토큰 발급을 받아야 </a:t>
            </a:r>
            <a:r>
              <a:rPr lang="ko-KR" altLang="en-US" sz="1600" kern="0" smtClean="0">
                <a:latin typeface="+mn-ea"/>
              </a:rPr>
              <a:t>한다</a:t>
            </a:r>
            <a:endParaRPr lang="en-US" altLang="ko-KR" sz="1600" kern="0" smtClean="0">
              <a:latin typeface="+mn-ea"/>
            </a:endParaRPr>
          </a:p>
          <a:p>
            <a:endParaRPr lang="en-US" altLang="ko-KR" sz="1600"/>
          </a:p>
          <a:p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ko-KR" altLang="en-US" sz="1400" dirty="0"/>
          </a:p>
          <a:p>
            <a:pPr lvl="1"/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ko-KR" altLang="en-US" sz="1400" dirty="0" smtClean="0"/>
              <a:t>  </a:t>
            </a:r>
            <a:endParaRPr lang="ko-KR" altLang="en-US" sz="1400" dirty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38" y="1439849"/>
            <a:ext cx="7355747" cy="467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4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"/>
          <p:cNvSpPr txBox="1">
            <a:spLocks/>
          </p:cNvSpPr>
          <p:nvPr/>
        </p:nvSpPr>
        <p:spPr>
          <a:xfrm>
            <a:off x="82866" y="168454"/>
            <a:ext cx="6102344" cy="4770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+mj-cs"/>
              </a:defRPr>
            </a:lvl1pPr>
          </a:lstStyle>
          <a:p>
            <a:r>
              <a:rPr lang="en-US" altLang="ko-KR" sz="2200" b="1" smtClean="0"/>
              <a:t>get flavor, images, network, servers...</a:t>
            </a:r>
            <a:endParaRPr lang="ko-KR" altLang="en-US" sz="2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78780" y="1070517"/>
            <a:ext cx="931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8780" y="963501"/>
            <a:ext cx="9397065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/>
              <a:t>token</a:t>
            </a:r>
            <a:r>
              <a:rPr lang="ko-KR" altLang="en-US" sz="1600" smtClean="0"/>
              <a:t>을 넣고 조회</a:t>
            </a:r>
            <a:endParaRPr lang="en-US" altLang="ko-KR" sz="1600"/>
          </a:p>
          <a:p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ko-KR" altLang="en-US" sz="1400" dirty="0"/>
          </a:p>
          <a:p>
            <a:pPr lvl="1"/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ko-KR" altLang="en-US" sz="1400" dirty="0" smtClean="0"/>
              <a:t>  </a:t>
            </a:r>
            <a:endParaRPr lang="ko-KR" altLang="en-US" sz="1400" dirty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87" y="1359017"/>
            <a:ext cx="7538296" cy="478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"/>
          <p:cNvSpPr txBox="1">
            <a:spLocks/>
          </p:cNvSpPr>
          <p:nvPr/>
        </p:nvSpPr>
        <p:spPr>
          <a:xfrm>
            <a:off x="82866" y="168454"/>
            <a:ext cx="6102344" cy="4770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+mj-cs"/>
              </a:defRPr>
            </a:lvl1pPr>
          </a:lstStyle>
          <a:p>
            <a:r>
              <a:rPr lang="en-US" altLang="ko-KR" sz="2200" b="1" smtClean="0"/>
              <a:t>kt cloud python script</a:t>
            </a:r>
            <a:endParaRPr lang="ko-KR" altLang="en-US" sz="2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78780" y="1070517"/>
            <a:ext cx="931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8780" y="963501"/>
            <a:ext cx="9397065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/>
          </a:p>
          <a:p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ko-KR" altLang="en-US" sz="1400" dirty="0"/>
          </a:p>
          <a:p>
            <a:pPr lvl="1"/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ko-KR" altLang="en-US" sz="1400" dirty="0" smtClean="0"/>
              <a:t>  </a:t>
            </a:r>
            <a:endParaRPr lang="ko-KR" altLang="en-US" sz="1400" dirty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359551"/>
              </p:ext>
            </p:extLst>
          </p:nvPr>
        </p:nvGraphicFramePr>
        <p:xfrm>
          <a:off x="459737" y="1357716"/>
          <a:ext cx="19399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포장기 셸 개체" showAsIcon="1" r:id="rId4" imgW="1939680" imgH="604800" progId="Package">
                  <p:embed/>
                </p:oleObj>
              </mc:Choice>
              <mc:Fallback>
                <p:oleObj name="포장기 셸 개체" showAsIcon="1" r:id="rId4" imgW="19396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9737" y="1357716"/>
                        <a:ext cx="1939925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773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ARANICS_ppt_orang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INFARANICS_ppt_deepblue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INFARANICS_ppt_lightblu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INFARANICS_ppt_lightblue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FARANICS_ppt_orange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FARANICS_ppt_deeporang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FARANICS_ppt_deeporange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NFARANICS_ppt_lightorang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INFARANICS_ppt_lightorange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INFARANICS_ppt_blu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INFARANICS_ppt_blue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INFARANICS_ppt_deepblu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28123</TotalTime>
  <Words>96</Words>
  <Application>Microsoft Office PowerPoint</Application>
  <PresentationFormat>A4 용지(210x297mm)</PresentationFormat>
  <Paragraphs>103</Paragraphs>
  <Slides>7</Slides>
  <Notes>6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28" baseType="lpstr">
      <vt:lpstr>Adobe 고딕 Std B</vt:lpstr>
      <vt:lpstr>Arial Unicode MS</vt:lpstr>
      <vt:lpstr>HY견고딕</vt:lpstr>
      <vt:lpstr>나눔고딕 ExtraBold</vt:lpstr>
      <vt:lpstr>맑은 고딕</vt:lpstr>
      <vt:lpstr>Arial</vt:lpstr>
      <vt:lpstr>Calibri</vt:lpstr>
      <vt:lpstr>Calibri Light</vt:lpstr>
      <vt:lpstr>INFARANICS_ppt_orange1</vt:lpstr>
      <vt:lpstr>INFARANICS_ppt_orange2</vt:lpstr>
      <vt:lpstr>INFARANICS_ppt_deeporange1</vt:lpstr>
      <vt:lpstr>INFARANICS_ppt_deeporange2</vt:lpstr>
      <vt:lpstr>INFARANICS_ppt_lightorange1</vt:lpstr>
      <vt:lpstr>INFARANICS_ppt_lightorange2</vt:lpstr>
      <vt:lpstr>INFARANICS_ppt_blue1</vt:lpstr>
      <vt:lpstr>INFARANICS_ppt_blue2</vt:lpstr>
      <vt:lpstr>INFARANICS_ppt_deepblue1</vt:lpstr>
      <vt:lpstr>INFARANICS_ppt_deepblue2</vt:lpstr>
      <vt:lpstr>INFARANICS_ppt_lightblue1</vt:lpstr>
      <vt:lpstr>INFARANICS_ppt_lightblue2</vt:lpstr>
      <vt:lpstr>포장기 셸 개체</vt:lpstr>
      <vt:lpstr>  Python 기반 운영자동화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유태원</dc:creator>
  <cp:lastModifiedBy>Ban Se Youn</cp:lastModifiedBy>
  <cp:revision>2446</cp:revision>
  <dcterms:created xsi:type="dcterms:W3CDTF">2016-10-07T00:25:50Z</dcterms:created>
  <dcterms:modified xsi:type="dcterms:W3CDTF">2024-03-07T06:38:45Z</dcterms:modified>
</cp:coreProperties>
</file>