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F2C7-0E2D-4704-8070-89A18E2C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85B18-27A8-43F1-9F4E-64CA1124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6D17-DE72-4AF0-9900-574B23FB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3053-3A39-4243-8B86-CA620B5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3502-5FF0-4276-AD1A-8B38491E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1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792B-BE0A-4D41-A059-AE7C18E4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95B69-2C85-4183-B2FB-A362B3FD4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5F41-2F60-48CD-9BC8-835A68A1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EB5A-04AB-45FB-8921-7710189B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2519-E05E-4FE6-921D-7EC39713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D3C44-D910-4C6C-9FBD-6AFE7B5B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4D8FC-3B35-4E1D-A386-701595A2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71DC-1BA1-4E01-81A4-1C8F5039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A9C4-1AE3-44D7-BAED-E27FD86C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444A-5BAA-4CB9-95AF-56B526D8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BD2D-3CB2-45D8-8D7E-F35E9B87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3AEF-286D-4425-BEC4-9A7C3A35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A478-33DC-46AB-83D2-1ECC95A2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2E02-1AFE-47B7-A08C-16C51E3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17F2-C6E0-4E36-AE9F-0562D7F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17CF-03EF-4386-B2AA-CEB3CA61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A510-55F2-4554-8A31-350E78EA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C70E-A490-4609-8CBB-49252E05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0448-E94F-4EE2-99E3-2B228090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4B2C-53E9-4AF6-9CD8-7FD4FA3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698-66FD-4D99-9901-641AD9E2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A3C2-C186-431A-BB31-B8184E2FD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E91C-FB12-4810-AAFF-F596AEC8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5DD5-04F2-4280-A315-7878BD22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AC60-DB8E-43CE-BB40-F8226C7C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2973-9853-4980-B46C-5330CCC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5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A23-C8A5-46B3-98C5-DCF0FAE9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E7DD-1604-4871-9D8C-12DB8822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6BE0-8DB6-4B56-8D28-2752D9AE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566E-D6DB-45F4-BFA4-DD8689B1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839FE-0A0C-4AC4-8BA4-C0B5E1E0E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B89D8-A316-44D9-8C8F-8108B357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C3CBA-9A6D-4793-8581-076548A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924C8-DDAD-48A2-8A68-73BD5BEE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6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A9AA-BADD-4987-A25C-EDEEC45A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D53EE-CD5D-40EF-B01E-CA710BE0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1D299-6E7D-4435-9341-64EE4E6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E88DF-E64D-4BA8-91C2-8F5C09D5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8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23659-A933-460C-8CA2-EE524CB4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5B3B6-42BF-4E68-AD56-970C5642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E629-C766-4D38-B9E7-ED1E5133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1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2FC9-CB79-4075-A669-6277EFA8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4801-01A2-479C-9F57-36044EDE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B3587-94C7-449F-ABE2-48B0E11B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36175-ABF2-4D2F-8981-8CB90F9D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EA64-8AEA-4000-9353-62525815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7B8C-88DF-40A4-9DD5-23A5E749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1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2FFC-7725-47AA-83F6-617E026E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C1983-CA7E-4A63-8161-1FAA217BA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864DE-4091-4F15-BE7F-0709C8AFD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94D51-E407-4B80-B44C-9518F139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302F-14E7-45BB-8ED9-D1A542F9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B8E1-D8EF-49A3-9DF8-E744732A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15411-47AF-4C32-8917-8BA5A3B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26C9-1CC8-4A91-8015-D71F5F4D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9CAA-9EC5-4F5B-A8B7-740488D97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C6A5-2049-421A-ABD7-9193F8A204E2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8722-9927-4F57-A624-43003F49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EB54D-06DA-4869-ABDB-F3267BBB4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997C5-436C-40BE-9D05-206314A94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5D9-00CC-4A6D-8C77-B4314940A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B33B3-26E4-4BCF-B141-1FCAB9548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Monitoring 3D Printing using Machine Learning </a:t>
            </a:r>
          </a:p>
          <a:p>
            <a:r>
              <a:rPr lang="en-GB" dirty="0"/>
              <a:t>Tom Höglund 2019</a:t>
            </a:r>
          </a:p>
        </p:txBody>
      </p:sp>
    </p:spTree>
    <p:extLst>
      <p:ext uri="{BB962C8B-B14F-4D97-AF65-F5344CB8AC3E}">
        <p14:creationId xmlns:p14="http://schemas.microsoft.com/office/powerpoint/2010/main" val="31301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89E9-7AB1-4D16-8D93-D4A3CF3E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Heicopter</a:t>
            </a:r>
            <a:r>
              <a:rPr lang="en-GB" dirty="0"/>
              <a:t>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F7239-2ABF-48B1-874A-D58F2C4B9325}"/>
              </a:ext>
            </a:extLst>
          </p:cNvPr>
          <p:cNvSpPr/>
          <p:nvPr/>
        </p:nvSpPr>
        <p:spPr>
          <a:xfrm>
            <a:off x="2110812" y="2689580"/>
            <a:ext cx="1982624" cy="9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Time-lapse Camera  Module</a:t>
            </a: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192.168.1.159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BD1DE-BE11-491F-8B43-A5B69A55E992}"/>
              </a:ext>
            </a:extLst>
          </p:cNvPr>
          <p:cNvSpPr/>
          <p:nvPr/>
        </p:nvSpPr>
        <p:spPr>
          <a:xfrm>
            <a:off x="5113233" y="1048788"/>
            <a:ext cx="1082467" cy="103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1"/>
                </a:solidFill>
              </a:rPr>
              <a:t>WiFi</a:t>
            </a:r>
            <a:r>
              <a:rPr lang="en-GB" dirty="0">
                <a:solidFill>
                  <a:schemeClr val="accent1"/>
                </a:solidFill>
              </a:rPr>
              <a:t> Access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C09E2-249E-41F8-BAF8-E786395F424C}"/>
              </a:ext>
            </a:extLst>
          </p:cNvPr>
          <p:cNvSpPr/>
          <p:nvPr/>
        </p:nvSpPr>
        <p:spPr>
          <a:xfrm>
            <a:off x="7477572" y="2689580"/>
            <a:ext cx="1982624" cy="9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Remote Display and Monitoring</a:t>
            </a: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192.168.1.118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F9782-E49B-4046-A38A-381B1CCD821D}"/>
              </a:ext>
            </a:extLst>
          </p:cNvPr>
          <p:cNvSpPr/>
          <p:nvPr/>
        </p:nvSpPr>
        <p:spPr>
          <a:xfrm>
            <a:off x="4757158" y="4678404"/>
            <a:ext cx="1982624" cy="9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ML (offline) PC</a:t>
            </a: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SSH Terminal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3BCFC-1358-42CE-9217-87B7AB723C37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3102124" y="1566981"/>
            <a:ext cx="2011109" cy="1122599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7CD3B3-28EE-46EF-810D-D681EA44595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54467" y="2085174"/>
            <a:ext cx="94003" cy="259323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568C21-1485-4D00-9BD3-F2B42341B341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195700" y="1566981"/>
            <a:ext cx="2273184" cy="1122599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C6BDB3-A1BD-4A6C-8F25-053360902130}"/>
              </a:ext>
            </a:extLst>
          </p:cNvPr>
          <p:cNvCxnSpPr>
            <a:stCxn id="7" idx="1"/>
            <a:endCxn id="4" idx="2"/>
          </p:cNvCxnSpPr>
          <p:nvPr/>
        </p:nvCxnSpPr>
        <p:spPr>
          <a:xfrm flipH="1" flipV="1">
            <a:off x="3102124" y="3651190"/>
            <a:ext cx="1655034" cy="150801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329AB0-8C69-41FA-B8B3-16FB4878B6FF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6739782" y="3651190"/>
            <a:ext cx="1729102" cy="150801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1CAAA0-906F-43BB-83D7-6D68872E8644}"/>
              </a:ext>
            </a:extLst>
          </p:cNvPr>
          <p:cNvSpPr txBox="1"/>
          <p:nvPr/>
        </p:nvSpPr>
        <p:spPr>
          <a:xfrm>
            <a:off x="3345303" y="430563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BEE1A-AAB7-4B3A-AFD2-6BDEF3029A15}"/>
              </a:ext>
            </a:extLst>
          </p:cNvPr>
          <p:cNvSpPr txBox="1"/>
          <p:nvPr/>
        </p:nvSpPr>
        <p:spPr>
          <a:xfrm>
            <a:off x="7611104" y="430563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SSH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981C76-555F-4920-B531-EFBEB997254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93436" y="3170385"/>
            <a:ext cx="338413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CB9E89-B9D5-466C-A8EA-ED82EA143027}"/>
              </a:ext>
            </a:extLst>
          </p:cNvPr>
          <p:cNvSpPr txBox="1"/>
          <p:nvPr/>
        </p:nvSpPr>
        <p:spPr>
          <a:xfrm>
            <a:off x="4572521" y="2801053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photos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50BF6A-9761-41DC-BE0D-F930F9694ADC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5748470" y="3170385"/>
            <a:ext cx="1729102" cy="15080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8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C4A-DFE5-42FA-8953-16623D7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Lapse Camera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84BE-EFD8-4495-B782-85E0A828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Raspberry Pi Zero W</a:t>
            </a:r>
          </a:p>
          <a:p>
            <a:r>
              <a:rPr lang="en-GB" dirty="0"/>
              <a:t>Raspberry Camera</a:t>
            </a:r>
          </a:p>
          <a:p>
            <a:r>
              <a:rPr lang="en-GB" dirty="0"/>
              <a:t>OLED SSD1306 Bonnet</a:t>
            </a:r>
          </a:p>
          <a:p>
            <a:r>
              <a:rPr lang="en-GB" dirty="0"/>
              <a:t>SSH activated</a:t>
            </a:r>
          </a:p>
          <a:p>
            <a:r>
              <a:rPr lang="en-GB" dirty="0"/>
              <a:t>SCP Secure Copy</a:t>
            </a:r>
          </a:p>
          <a:p>
            <a:r>
              <a:rPr lang="en-GB" dirty="0"/>
              <a:t>RSA generated SSH password </a:t>
            </a:r>
          </a:p>
          <a:p>
            <a:r>
              <a:rPr lang="en-GB" dirty="0"/>
              <a:t>Python menu + time-lapse program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43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36F-83D6-49AA-A469-96DD94F7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Display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EDA9-68E1-43B2-A9B2-C1851835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Raspberry Pi</a:t>
            </a:r>
          </a:p>
          <a:p>
            <a:r>
              <a:rPr lang="en-GB" dirty="0" err="1"/>
              <a:t>Pimoroni</a:t>
            </a:r>
            <a:r>
              <a:rPr lang="en-GB" dirty="0"/>
              <a:t> </a:t>
            </a:r>
            <a:r>
              <a:rPr lang="en-GB" dirty="0" err="1"/>
              <a:t>HyperPixel</a:t>
            </a:r>
            <a:r>
              <a:rPr lang="en-GB" dirty="0"/>
              <a:t> 800x480 </a:t>
            </a:r>
          </a:p>
          <a:p>
            <a:r>
              <a:rPr lang="en-GB" dirty="0"/>
              <a:t>SSH,SCP</a:t>
            </a:r>
          </a:p>
          <a:p>
            <a:r>
              <a:rPr lang="en-GB" dirty="0"/>
              <a:t>Python + Tensor Flow</a:t>
            </a:r>
          </a:p>
        </p:txBody>
      </p:sp>
    </p:spTree>
    <p:extLst>
      <p:ext uri="{BB962C8B-B14F-4D97-AF65-F5344CB8AC3E}">
        <p14:creationId xmlns:p14="http://schemas.microsoft.com/office/powerpoint/2010/main" val="353268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T202</vt:lpstr>
      <vt:lpstr>Heicopter View</vt:lpstr>
      <vt:lpstr>Time Lapse Camera Module</vt:lpstr>
      <vt:lpstr>Remote Display and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T202</dc:title>
  <dc:creator>Tom Hoglund</dc:creator>
  <cp:lastModifiedBy>Tom Hoglund</cp:lastModifiedBy>
  <cp:revision>5</cp:revision>
  <dcterms:created xsi:type="dcterms:W3CDTF">2019-02-10T15:24:32Z</dcterms:created>
  <dcterms:modified xsi:type="dcterms:W3CDTF">2019-02-10T16:13:39Z</dcterms:modified>
</cp:coreProperties>
</file>