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EMAIL</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Future Trends in Email</a:t>
            </a:r>
          </a:p>
        </p:txBody>
      </p:sp>
      <p:sp>
        <p:nvSpPr>
          <p:cNvPr id="3" name="Content Placeholder 2"/>
          <p:cNvSpPr>
            <a:spLocks noGrp="1"/>
          </p:cNvSpPr>
          <p:nvPr>
            <p:ph idx="1"/>
          </p:nvPr>
        </p:nvSpPr>
        <p:spPr/>
        <p:txBody>
          <a:bodyPr/>
          <a:lstStyle/>
          <a:p>
            <a:r>
              <a:rPr b="1" sz="1800"/>
              <a:t>The future of email is likely to see further integration with AI, personalization, and enhanced security measures to adapt to the changing landscape of communication.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https://www.smartinsights.com/email-marketing/email-marketing-trends/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Email remains an essential tool for communication in today's digital age. Understanding its benefits, best practices, and evolving trends can help maximize its effectiveness in both personal and professional contexts.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Email</a:t>
            </a:r>
          </a:p>
        </p:txBody>
      </p:sp>
      <p:sp>
        <p:nvSpPr>
          <p:cNvPr id="3" name="Content Placeholder 2"/>
          <p:cNvSpPr>
            <a:spLocks noGrp="1"/>
          </p:cNvSpPr>
          <p:nvPr>
            <p:ph idx="1"/>
          </p:nvPr>
        </p:nvSpPr>
        <p:spPr/>
        <p:txBody>
          <a:bodyPr/>
          <a:lstStyle/>
          <a:p>
            <a:r>
              <a:rPr b="1" sz="1800"/>
              <a:t>Email is a widely used form of communication that allows individuals to send and receive messages electronically. It has revolutionized the way we communicate in both personal and professional settings.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https://www.thebalancesmb.com/why-email-is-important-in-business-2948338</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Benefits of Email</a:t>
            </a:r>
          </a:p>
        </p:txBody>
      </p:sp>
      <p:sp>
        <p:nvSpPr>
          <p:cNvPr id="3" name="Content Placeholder 2"/>
          <p:cNvSpPr>
            <a:spLocks noGrp="1"/>
          </p:cNvSpPr>
          <p:nvPr>
            <p:ph idx="1"/>
          </p:nvPr>
        </p:nvSpPr>
        <p:spPr/>
        <p:txBody>
          <a:bodyPr/>
          <a:lstStyle/>
          <a:p>
            <a:r>
              <a:rPr b="1" sz="1800"/>
              <a:t>Email offers numerous benefits such as instant communication, cost-effectiveness, global reach, and the ability to send attachments like documents and images.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https://www.businessnewsdaily.com/15351-email-for-business.html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Types of Email Platforms</a:t>
            </a:r>
          </a:p>
        </p:txBody>
      </p:sp>
      <p:sp>
        <p:nvSpPr>
          <p:cNvPr id="3" name="Content Placeholder 2"/>
          <p:cNvSpPr>
            <a:spLocks noGrp="1"/>
          </p:cNvSpPr>
          <p:nvPr>
            <p:ph idx="1"/>
          </p:nvPr>
        </p:nvSpPr>
        <p:spPr/>
        <p:txBody>
          <a:bodyPr/>
          <a:lstStyle/>
          <a:p>
            <a:r>
              <a:rPr b="1" sz="1800"/>
              <a:t>There are various email platforms available, including Gmail, Outlook, Yahoo Mail, and others. Each platform has its own unique features and functionalities.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https://www.lifewire.com/best-email-services-4136771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Email Etiquette</a:t>
            </a:r>
          </a:p>
        </p:txBody>
      </p:sp>
      <p:sp>
        <p:nvSpPr>
          <p:cNvPr id="3" name="Content Placeholder 2"/>
          <p:cNvSpPr>
            <a:spLocks noGrp="1"/>
          </p:cNvSpPr>
          <p:nvPr>
            <p:ph idx="1"/>
          </p:nvPr>
        </p:nvSpPr>
        <p:spPr/>
        <p:txBody>
          <a:bodyPr/>
          <a:lstStyle/>
          <a:p>
            <a:r>
              <a:rPr b="1" sz="1800"/>
              <a:t>It is important to follow email etiquette guidelines to maintain professionalism in communication. This includes using clear and concise language, proper formatting, and being mindful of tone.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https://www.oberlo.com/blog/email-etiquette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Email Security</a:t>
            </a:r>
          </a:p>
        </p:txBody>
      </p:sp>
      <p:sp>
        <p:nvSpPr>
          <p:cNvPr id="3" name="Content Placeholder 2"/>
          <p:cNvSpPr>
            <a:spLocks noGrp="1"/>
          </p:cNvSpPr>
          <p:nvPr>
            <p:ph idx="1"/>
          </p:nvPr>
        </p:nvSpPr>
        <p:spPr/>
        <p:txBody>
          <a:bodyPr/>
          <a:lstStyle/>
          <a:p>
            <a:r>
              <a:rPr b="1" sz="1800"/>
              <a:t>Email security is crucial to protect sensitive information from cyber threats. Implementing strong passwords, encryption, and being cautious of phishing scams are important precautions to take.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https://www.csoonline.com/article/2975910/what-is-email-security-definition-tips-and-tools.html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Managing Email Overload</a:t>
            </a:r>
          </a:p>
        </p:txBody>
      </p:sp>
      <p:sp>
        <p:nvSpPr>
          <p:cNvPr id="3" name="Content Placeholder 2"/>
          <p:cNvSpPr>
            <a:spLocks noGrp="1"/>
          </p:cNvSpPr>
          <p:nvPr>
            <p:ph idx="1"/>
          </p:nvPr>
        </p:nvSpPr>
        <p:spPr/>
        <p:txBody>
          <a:bodyPr/>
          <a:lstStyle/>
          <a:p>
            <a:r>
              <a:rPr b="1" sz="1800"/>
              <a:t>Dealing with email overload can be overwhelming. Strategies such as setting aside specific time for emails, using filters and folders, and unsubscribing from unnecessary emails can help manage the influx of messages.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https://www.forbes.com/sites/jillgriffin/2021/03/18/how-to-manage-your-email-overload/?sh=39d93a565ef2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Email Marketing</a:t>
            </a:r>
          </a:p>
        </p:txBody>
      </p:sp>
      <p:sp>
        <p:nvSpPr>
          <p:cNvPr id="3" name="Content Placeholder 2"/>
          <p:cNvSpPr>
            <a:spLocks noGrp="1"/>
          </p:cNvSpPr>
          <p:nvPr>
            <p:ph idx="1"/>
          </p:nvPr>
        </p:nvSpPr>
        <p:spPr/>
        <p:txBody>
          <a:bodyPr/>
          <a:lstStyle/>
          <a:p>
            <a:r>
              <a:rPr b="1" sz="1800"/>
              <a:t>Email marketing is a powerful tool for businesses to reach and engage with their customers. It involves sending promotional messages and updates to a targeted audience.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https://mailchimp.com/marketing-resources/email-marketing-101-basic-tips/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Evolution of Email</a:t>
            </a:r>
          </a:p>
        </p:txBody>
      </p:sp>
      <p:sp>
        <p:nvSpPr>
          <p:cNvPr id="3" name="Content Placeholder 2"/>
          <p:cNvSpPr>
            <a:spLocks noGrp="1"/>
          </p:cNvSpPr>
          <p:nvPr>
            <p:ph idx="1"/>
          </p:nvPr>
        </p:nvSpPr>
        <p:spPr/>
        <p:txBody>
          <a:bodyPr/>
          <a:lstStyle/>
          <a:p>
            <a:r>
              <a:rPr b="1" sz="1800"/>
              <a:t>Email has evolved over the years with advancements in technology. Features like mobile access, real-time collaboration, and AI-powered email assistants have transformed the way we use email.</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Reference: https://www.computerworld.com/article/3588703/the-evolution-of-email.html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