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Ethical Considerations in Gaming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Ethical dilemmas related to game content, design, and player behavior.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17, Source 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Summary of key points discussed and closing remarks on the topic of games.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19, Source 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Definition of game, its importance in human culture and society.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1, Source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Classification of games based on various criteria such as rules, objectives, and player involvement.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3, Source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History of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Evolution of games from ancient times to modern video games.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5, Source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Game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Core principles of game design including gameplay mechanics, story development, and player engagement.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7, Source 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Game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Overview of the stages involved in creating a game from concept to release.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9, Source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Impact of Games on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Discussion on the positive and negative effects of games on individuals and communities.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11, Source 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Future of Gaming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Trends and innovations shaping the future of gaming industry.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13, Source 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Gamification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Application of game design elements in non-game contexts such as education and marketing.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 15, Source 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