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GORILLA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Success Stories in Gorilla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Efforts to protect gorillas have led to population increases in certain areas. These success stories highlight the importance of conservation 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Jane Goodall Institute, African Wildlife Foundation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Gorillas play a crucial role in their ecosystems and are important for biodiversity. It is vital to continue efforts to conserve and protect these magnificent animals.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Gorilla Doctors, World Wildlife Fund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Gorillas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Gorillas are the largest primates and are native to Africa. They are closely related to humans and share 98% of our DNA.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National Geographic, World Wildlife Fund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Gorilla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two species of gorillas, the Eastern Gorilla and the Western Gorilla, each with two subspecies.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Smithsonian's National Zoo, African Wildlife Foundation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Habitat of Gorillas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Gorillas inhabit dense forests and mountainous regions. They are primarily found in Central Africa.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Jane Goodall Institute, WWF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Gorilla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Gorillas live in groups called troops, led by a dominant silverback male. They are herbivores and spend most of their day foraging for food.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Dian Fossey Gorilla Fund, African Wildlife Foundation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Threats to Gorillas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Gorillas face threats from habitat loss, poaching, and diseases like Ebola. Conservation efforts are crucial to their survival.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IUCN Red List, Gorilla Doctors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Various organizations are working to protect gorillas and their habitats through anti-poaching measures, community engagement, and habitat restoration.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WWF, Dian Fossey Gorilla Fund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Tourism and Gorillas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Gorilla trekking is a popular tourist activity in countries like Uganda, Rwanda, and the Democratic Republic of the Congo, providing economic benefits for local communities.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Visit Rwanda, Uganda Wildlife Authority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Research on Gorillas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Researchers study gorillas to better understand their behavior, ecology, and genetics. This knowledge is essential for their conservation.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Gorilla Doctors, Dian Fossey Gorilla Fund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