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HANDPHONE</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Handphones have become indispensable tools in our daily lives, offering convenience, connectivity, and access to a wide range of services. As technology continues to evolve, handphones are likely to become even more powerful and versatile, shaping the way we communicate and interact in the future.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Own knowledge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Handphones</a:t>
            </a:r>
          </a:p>
        </p:txBody>
      </p:sp>
      <p:sp>
        <p:nvSpPr>
          <p:cNvPr id="3" name="Content Placeholder 2"/>
          <p:cNvSpPr>
            <a:spLocks noGrp="1"/>
          </p:cNvSpPr>
          <p:nvPr>
            <p:ph idx="1"/>
          </p:nvPr>
        </p:nvSpPr>
        <p:spPr/>
        <p:txBody>
          <a:bodyPr/>
          <a:lstStyle/>
          <a:p>
            <a:r>
              <a:rPr b="1" sz="1800"/>
              <a:t>Handphones, also known as mobile phones or cell phones, are portable communication devices that allow users to make calls, send text messages, and access the internet. They have become an essential part of modern life, providing convenience and connectivity to users around the world.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https://www.techopedia.com/definition/35/mobile-phone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Evolution of Handphones</a:t>
            </a:r>
          </a:p>
        </p:txBody>
      </p:sp>
      <p:sp>
        <p:nvSpPr>
          <p:cNvPr id="3" name="Content Placeholder 2"/>
          <p:cNvSpPr>
            <a:spLocks noGrp="1"/>
          </p:cNvSpPr>
          <p:nvPr>
            <p:ph idx="1"/>
          </p:nvPr>
        </p:nvSpPr>
        <p:spPr/>
        <p:txBody>
          <a:bodyPr/>
          <a:lstStyle/>
          <a:p>
            <a:r>
              <a:rPr b="1" sz="1800"/>
              <a:t>Handphones have come a long way since the first handheld mobile phone was introduced in 1973. Over the years, they have evolved to become more compact, powerful, and feature-rich, with advancements in technology shaping their design and capabilities.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https://en.wikipedia.org/wiki/Mobile_phone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 of Handphones</a:t>
            </a:r>
          </a:p>
        </p:txBody>
      </p:sp>
      <p:sp>
        <p:nvSpPr>
          <p:cNvPr id="3" name="Content Placeholder 2"/>
          <p:cNvSpPr>
            <a:spLocks noGrp="1"/>
          </p:cNvSpPr>
          <p:nvPr>
            <p:ph idx="1"/>
          </p:nvPr>
        </p:nvSpPr>
        <p:spPr/>
        <p:txBody>
          <a:bodyPr/>
          <a:lstStyle/>
          <a:p>
            <a:r>
              <a:rPr b="1" sz="1800"/>
              <a:t>Modern handphones come equipped with a wide range of features, including high-quality cameras, touchscreen displays, fast processors, and access to app stores. They also support various communication technologies such as 4G and 5G networks.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https://www.lifewire.com/what-is-a-smartphone-577523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Popular Handphone Brands</a:t>
            </a:r>
          </a:p>
        </p:txBody>
      </p:sp>
      <p:sp>
        <p:nvSpPr>
          <p:cNvPr id="3" name="Content Placeholder 2"/>
          <p:cNvSpPr>
            <a:spLocks noGrp="1"/>
          </p:cNvSpPr>
          <p:nvPr>
            <p:ph idx="1"/>
          </p:nvPr>
        </p:nvSpPr>
        <p:spPr/>
        <p:txBody>
          <a:bodyPr/>
          <a:lstStyle/>
          <a:p>
            <a:r>
              <a:rPr b="1" sz="1800"/>
              <a:t>Some of the most popular handphone brands include Apple, Samsung, Huawei, and Xiaomi. These brands offer a diverse range of handphone models catering to different budgets and preferences.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https://www.techradar.com/news/best-phone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 of Handphones on Society</a:t>
            </a:r>
          </a:p>
        </p:txBody>
      </p:sp>
      <p:sp>
        <p:nvSpPr>
          <p:cNvPr id="3" name="Content Placeholder 2"/>
          <p:cNvSpPr>
            <a:spLocks noGrp="1"/>
          </p:cNvSpPr>
          <p:nvPr>
            <p:ph idx="1"/>
          </p:nvPr>
        </p:nvSpPr>
        <p:spPr/>
        <p:txBody>
          <a:bodyPr/>
          <a:lstStyle/>
          <a:p>
            <a:r>
              <a:rPr b="1" sz="1800"/>
              <a:t>Handphones have had a profound impact on society, revolutionizing how we communicate, work, and access information. They have also raised concerns about privacy, addiction, and digital divide.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https://www.merriam-webster.com/dictionary/cell%20phone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Trends in Handphone Technology</a:t>
            </a:r>
          </a:p>
        </p:txBody>
      </p:sp>
      <p:sp>
        <p:nvSpPr>
          <p:cNvPr id="3" name="Content Placeholder 2"/>
          <p:cNvSpPr>
            <a:spLocks noGrp="1"/>
          </p:cNvSpPr>
          <p:nvPr>
            <p:ph idx="1"/>
          </p:nvPr>
        </p:nvSpPr>
        <p:spPr/>
        <p:txBody>
          <a:bodyPr/>
          <a:lstStyle/>
          <a:p>
            <a:r>
              <a:rPr b="1" sz="1800"/>
              <a:t>The future of handphones is likely to be shaped by emerging technologies such as foldable displays, artificial intelligence, and augmented reality. Innovations in battery technology and connectivity will also play a key role in shaping the next generation of handphones.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https://www.cnet.com/news/foldable-phones-are-here-to-stay-and-will-only-get-better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and Privacy Considerations</a:t>
            </a:r>
          </a:p>
        </p:txBody>
      </p:sp>
      <p:sp>
        <p:nvSpPr>
          <p:cNvPr id="3" name="Content Placeholder 2"/>
          <p:cNvSpPr>
            <a:spLocks noGrp="1"/>
          </p:cNvSpPr>
          <p:nvPr>
            <p:ph idx="1"/>
          </p:nvPr>
        </p:nvSpPr>
        <p:spPr/>
        <p:txBody>
          <a:bodyPr/>
          <a:lstStyle/>
          <a:p>
            <a:r>
              <a:rPr b="1" sz="1800"/>
              <a:t>As handphones store an increasing amount of personal data, security and privacy have become major concerns. Users are advised to enable encryption, use strong passwords, and be cautious when downloading apps or accessing public Wi-Fi networks.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https://securityboulevard.com/2021/07/mobile-phones-privacy-and-security-how-to-be-safer-with-your-smartphone/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Environmental Impact of Handphone Production</a:t>
            </a:r>
          </a:p>
        </p:txBody>
      </p:sp>
      <p:sp>
        <p:nvSpPr>
          <p:cNvPr id="3" name="Content Placeholder 2"/>
          <p:cNvSpPr>
            <a:spLocks noGrp="1"/>
          </p:cNvSpPr>
          <p:nvPr>
            <p:ph idx="1"/>
          </p:nvPr>
        </p:nvSpPr>
        <p:spPr/>
        <p:txBody>
          <a:bodyPr/>
          <a:lstStyle/>
          <a:p>
            <a:r>
              <a:rPr b="1" sz="1800"/>
              <a:t>The production and disposal of handphones have significant environmental impacts, including resource depletion, electronic waste generation, and pollution. Manufacturers and consumers are encouraged to promote sustainability through recycling and eco-friendly practices.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https://www.theguardian.com/sustainable-business/2015/jul/14/sustainable-smartphones-green-enviroment-apple-samsung-smartphone-recycling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