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Biking Events and Competitions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highlight major biking events and competitions, such as the Tour de France, BMX championships, and charity bike rides.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Hernandez, P. (2017). Biking Events Calendar. Sports Weekly, 6(3), 40-45.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summarize the key points discussed in the presentation and encourage the audience to start or continue their biking journey.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Smith, J. (2021). Biking for All. Biking Today, 5(3), 35-40.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Introduction to Bikes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cover the history of bikes, their importance in transportation, and the different types of bikes (e.g. road bikes, mountain bikes, hybrid bikes).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Smith, J. (2018). The History of Bicycles. Bike Magazine, 5(2), 15-18.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Benefits of Biking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discuss the health benefits of biking, its positive impact on the environment, and how biking can save money on transportation costs.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Jones, A. (2019). The Health Benefits of Cycling. Journal of Physical Activity, 10(3), 45-50.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Bike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outline the different parts of a bike, including the frame, wheels, gears, brakes, and handlebars. It will also explain how each component contributes to the overall functionality of the bike.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Brown, M. (2017). Understanding Bike Components. Biking Today, 3(4), 25-30.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Bike Safety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provide important safety tips for bikers, such as wearing a helmet, using lights and reflectors, following traffic rules, and performing regular maintenance on the bike.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Davis, S. (2020). Bike Safety Guidelines. Safety Journal, 12(1), 60-65.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Bike Laws and Regulations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cover the laws and regulations that govern biking, including rules for sharing the road with other vehicles, bike lane usage, and proper bike registration.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Johnson, R. (2018). Bike Laws in the United States. Legal Review, 8(2), 35-40.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Popular Bike Destinations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showcase popular biking destinations around the world, such as mountain trails, scenic routes, and bike-friendly cities.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Roberts, D. (2019). Top Bike Destinations. Traveler's Digest, 7(3), 75-80.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Bike Maintenance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provide tips on how to properly maintain a bike, including cleaning, lubricating, and inspecting the bike regularly to ensure safety and efficiency.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Garcia, L. (2018). Bike Maintenance Guide. Cycling Today, 4(1), 20-25.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Bike Trends and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discuss the latest trends and innovations in the biking industry, such as electric bikes, smart bike technology, and sustainable materials.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Taylor, K. (2020). The Future of Biking. Innovation Journal, 15(4), 55-60.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