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FACEBOOK</a:t>
            </a:r>
          </a:p>
        </p:txBody>
      </p:sp>
      <p:sp>
        <p:nvSpPr>
          <p:cNvPr id="3" name="Subtitle 2"/>
          <p:cNvSpPr>
            <a:spLocks noGrp="1"/>
          </p:cNvSpPr>
          <p:nvPr>
            <p:ph type="subTitle" idx="1"/>
          </p:nvPr>
        </p:nvSpPr>
        <p:spPr/>
        <p:txBody>
          <a:bodyPr/>
          <a:lstStyle/>
          <a:p>
            <a:r>
              <a:t>Generated by AI</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9: Future of Facebook</a:t>
            </a:r>
          </a:p>
        </p:txBody>
      </p:sp>
      <p:sp>
        <p:nvSpPr>
          <p:cNvPr id="3" name="Content Placeholder 2"/>
          <p:cNvSpPr>
            <a:spLocks noGrp="1"/>
          </p:cNvSpPr>
          <p:nvPr>
            <p:ph idx="1"/>
          </p:nvPr>
        </p:nvSpPr>
        <p:spPr/>
        <p:txBody>
          <a:bodyPr/>
          <a:lstStyle/>
          <a:p>
            <a:r>
              <a:rPr b="1" sz="1800"/>
              <a:t>Despite challenges, Facebook continues to innovate and evolve to meet the changing needs of its users. The company is exploring new technologies like virtual reality and artificial intelligence to enhance user experiences.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https://newsroom.fb.com/news/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10: Conclusion</a:t>
            </a:r>
          </a:p>
        </p:txBody>
      </p:sp>
      <p:sp>
        <p:nvSpPr>
          <p:cNvPr id="3" name="Content Placeholder 2"/>
          <p:cNvSpPr>
            <a:spLocks noGrp="1"/>
          </p:cNvSpPr>
          <p:nvPr>
            <p:ph idx="1"/>
          </p:nvPr>
        </p:nvSpPr>
        <p:spPr/>
        <p:txBody>
          <a:bodyPr/>
          <a:lstStyle/>
          <a:p>
            <a:r>
              <a:rPr b="1" sz="1800"/>
              <a:t>In conclusion, Facebook has had a profound impact on how we connect and communicate in the digital age. As the platform continues to grow and evolve, it will be interesting to see how it shapes the future of social media and online interactions.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https://www.facebook.com/about/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1: Introduction to Facebook</a:t>
            </a:r>
          </a:p>
        </p:txBody>
      </p:sp>
      <p:sp>
        <p:nvSpPr>
          <p:cNvPr id="3" name="Content Placeholder 2"/>
          <p:cNvSpPr>
            <a:spLocks noGrp="1"/>
          </p:cNvSpPr>
          <p:nvPr>
            <p:ph idx="1"/>
          </p:nvPr>
        </p:nvSpPr>
        <p:spPr/>
        <p:txBody>
          <a:bodyPr/>
          <a:lstStyle/>
          <a:p>
            <a:r>
              <a:rPr b="1" sz="1800"/>
              <a:t>Facebook is a social media platform founded by Mark Zuckerberg in 2004. It has grown to become one of the most popular social networking sites with billions of users worldwide.</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https://about.fb.com/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2: History of Facebook</a:t>
            </a:r>
          </a:p>
        </p:txBody>
      </p:sp>
      <p:sp>
        <p:nvSpPr>
          <p:cNvPr id="3" name="Content Placeholder 2"/>
          <p:cNvSpPr>
            <a:spLocks noGrp="1"/>
          </p:cNvSpPr>
          <p:nvPr>
            <p:ph idx="1"/>
          </p:nvPr>
        </p:nvSpPr>
        <p:spPr/>
        <p:txBody>
          <a:bodyPr/>
          <a:lstStyle/>
          <a:p>
            <a:r>
              <a:rPr b="1" sz="1800"/>
              <a:t>Facebook started as a platform for Harvard students and gradually expanded to include other universities. It eventually opened up to the general public and has since evolved with features like news feed, timeline, and messenger.</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https://en.wikipedia.org/wiki/Facebook</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3: Key Features of Facebook</a:t>
            </a:r>
          </a:p>
        </p:txBody>
      </p:sp>
      <p:sp>
        <p:nvSpPr>
          <p:cNvPr id="3" name="Content Placeholder 2"/>
          <p:cNvSpPr>
            <a:spLocks noGrp="1"/>
          </p:cNvSpPr>
          <p:nvPr>
            <p:ph idx="1"/>
          </p:nvPr>
        </p:nvSpPr>
        <p:spPr/>
        <p:txBody>
          <a:bodyPr/>
          <a:lstStyle/>
          <a:p>
            <a:r>
              <a:rPr b="1" sz="1800"/>
              <a:t>Some of the key features of Facebook include the ability to connect with friends and family, share updates, photos, and videos, create events, join groups, and follow pages of interest.</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https://www.facebook.com/about/basics/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4: Privacy and Security on Facebook</a:t>
            </a:r>
          </a:p>
        </p:txBody>
      </p:sp>
      <p:sp>
        <p:nvSpPr>
          <p:cNvPr id="3" name="Content Placeholder 2"/>
          <p:cNvSpPr>
            <a:spLocks noGrp="1"/>
          </p:cNvSpPr>
          <p:nvPr>
            <p:ph idx="1"/>
          </p:nvPr>
        </p:nvSpPr>
        <p:spPr/>
        <p:txBody>
          <a:bodyPr/>
          <a:lstStyle/>
          <a:p>
            <a:r>
              <a:rPr b="1" sz="1800"/>
              <a:t>Facebook has faced challenges in maintaining user privacy and data security. It has implemented measures to protect user information and introduced privacy settings for users to control their visibility.</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https://www.facebook.com/about/privacy/</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5: Advertising on Facebook</a:t>
            </a:r>
          </a:p>
        </p:txBody>
      </p:sp>
      <p:sp>
        <p:nvSpPr>
          <p:cNvPr id="3" name="Content Placeholder 2"/>
          <p:cNvSpPr>
            <a:spLocks noGrp="1"/>
          </p:cNvSpPr>
          <p:nvPr>
            <p:ph idx="1"/>
          </p:nvPr>
        </p:nvSpPr>
        <p:spPr/>
        <p:txBody>
          <a:bodyPr/>
          <a:lstStyle/>
          <a:p>
            <a:r>
              <a:rPr b="1" sz="1800"/>
              <a:t>Facebook offers advertising options for businesses to reach target audiences based on demographics, interests, and behaviors. Advertisers can create sponsored posts, carousel ads, and video ads to promote their products and services.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https://www.facebook.com/business/ads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6: Facebook's Impact on Society</a:t>
            </a:r>
          </a:p>
        </p:txBody>
      </p:sp>
      <p:sp>
        <p:nvSpPr>
          <p:cNvPr id="3" name="Content Placeholder 2"/>
          <p:cNvSpPr>
            <a:spLocks noGrp="1"/>
          </p:cNvSpPr>
          <p:nvPr>
            <p:ph idx="1"/>
          </p:nvPr>
        </p:nvSpPr>
        <p:spPr/>
        <p:txBody>
          <a:bodyPr/>
          <a:lstStyle/>
          <a:p>
            <a:r>
              <a:rPr b="1" sz="1800"/>
              <a:t>Facebook has had a significant impact on society, facilitating communication, activism, and social connections. However, it has also been criticized for spreading misinformation and enabling online harassment.</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https://www.pewresearch.org/topics/social-media/</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7: Facebook's Acquisition of Instagram and WhatsApp</a:t>
            </a:r>
          </a:p>
        </p:txBody>
      </p:sp>
      <p:sp>
        <p:nvSpPr>
          <p:cNvPr id="3" name="Content Placeholder 2"/>
          <p:cNvSpPr>
            <a:spLocks noGrp="1"/>
          </p:cNvSpPr>
          <p:nvPr>
            <p:ph idx="1"/>
          </p:nvPr>
        </p:nvSpPr>
        <p:spPr/>
        <p:txBody>
          <a:bodyPr/>
          <a:lstStyle/>
          <a:p>
            <a:r>
              <a:rPr b="1" sz="1800"/>
              <a:t>Facebook has acquired popular platforms like Instagram and WhatsApp to expand its user base and offer diverse services. These acquisitions have enabled Facebook to reach a larger audience and enhance its product offerings.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https://techcrunch.com/2019/07/10/facebook-acquisition-costs/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8: Challenges and Controversies Facing Facebook</a:t>
            </a:r>
          </a:p>
        </p:txBody>
      </p:sp>
      <p:sp>
        <p:nvSpPr>
          <p:cNvPr id="3" name="Content Placeholder 2"/>
          <p:cNvSpPr>
            <a:spLocks noGrp="1"/>
          </p:cNvSpPr>
          <p:nvPr>
            <p:ph idx="1"/>
          </p:nvPr>
        </p:nvSpPr>
        <p:spPr/>
        <p:txBody>
          <a:bodyPr/>
          <a:lstStyle/>
          <a:p>
            <a:r>
              <a:rPr b="1" sz="1800"/>
              <a:t>Facebook has faced various challenges and controversies, including data breaches, election interference, and antitrust investigations. The company has taken steps to address these issues and improve its policies.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https://www.cnbc.com/technology/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